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6" r:id="rId2"/>
    <p:sldId id="263" r:id="rId3"/>
    <p:sldId id="268" r:id="rId4"/>
    <p:sldId id="267" r:id="rId5"/>
    <p:sldId id="265" r:id="rId6"/>
    <p:sldId id="264" r:id="rId7"/>
    <p:sldId id="261" r:id="rId8"/>
    <p:sldId id="262" r:id="rId9"/>
    <p:sldId id="257" r:id="rId10"/>
    <p:sldId id="270" r:id="rId11"/>
    <p:sldId id="275" r:id="rId12"/>
    <p:sldId id="277" r:id="rId13"/>
    <p:sldId id="272" r:id="rId14"/>
    <p:sldId id="271" r:id="rId15"/>
    <p:sldId id="274" r:id="rId16"/>
    <p:sldId id="278" r:id="rId17"/>
    <p:sldId id="273" r:id="rId18"/>
    <p:sldId id="280" r:id="rId19"/>
    <p:sldId id="260" r:id="rId20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56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21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 err="1" smtClean="0"/>
              <a:t>Platība</a:t>
            </a:r>
            <a:r>
              <a:rPr lang="lv-LV" sz="2000" b="1" dirty="0" smtClean="0"/>
              <a:t> (tūkstošos</a:t>
            </a:r>
            <a:r>
              <a:rPr lang="lv-LV" sz="2000" b="1" baseline="0" dirty="0" smtClean="0"/>
              <a:t> ha</a:t>
            </a:r>
            <a:r>
              <a:rPr lang="lv-LV" sz="2000" b="1" dirty="0" smtClean="0"/>
              <a:t>)</a:t>
            </a:r>
            <a:endParaRPr lang="en-US" sz="20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v-LV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Platība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Apse</c:v>
                </c:pt>
                <c:pt idx="1">
                  <c:v>Bērzs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122173.9</c:v>
                </c:pt>
                <c:pt idx="1">
                  <c:v>855471.3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ACE-4BD5-9397-EB7FAAF60B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0621536"/>
        <c:axId val="310621920"/>
      </c:barChart>
      <c:catAx>
        <c:axId val="310621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310621920"/>
        <c:crosses val="autoZero"/>
        <c:auto val="1"/>
        <c:lblAlgn val="ctr"/>
        <c:lblOffset val="100"/>
        <c:noMultiLvlLbl val="0"/>
      </c:catAx>
      <c:valAx>
        <c:axId val="310621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310621536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v-LV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100" dirty="0" err="1"/>
              <a:t>Mežu</a:t>
            </a:r>
            <a:r>
              <a:rPr lang="en-US" sz="1100" dirty="0"/>
              <a:t> </a:t>
            </a:r>
            <a:r>
              <a:rPr lang="en-US" sz="1100" dirty="0" err="1" smtClean="0"/>
              <a:t>atjaunošana</a:t>
            </a:r>
            <a:r>
              <a:rPr lang="lv-LV" sz="1100" dirty="0" smtClean="0"/>
              <a:t> (tūkstošos ha)</a:t>
            </a:r>
            <a:endParaRPr lang="en-US" sz="11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v-LV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Mežu atjaunošana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Sheet1!$B$1:$K$1</c:f>
              <c:strCache>
                <c:ptCount val="10"/>
                <c:pt idx="0">
                  <c:v>2008.g.</c:v>
                </c:pt>
                <c:pt idx="1">
                  <c:v>2009.g.</c:v>
                </c:pt>
                <c:pt idx="2">
                  <c:v>2010.g.</c:v>
                </c:pt>
                <c:pt idx="3">
                  <c:v>2011.g.</c:v>
                </c:pt>
                <c:pt idx="4">
                  <c:v>2012.g.</c:v>
                </c:pt>
                <c:pt idx="5">
                  <c:v>2013.g.</c:v>
                </c:pt>
                <c:pt idx="6">
                  <c:v>2014.g.</c:v>
                </c:pt>
                <c:pt idx="7">
                  <c:v>2015.g.</c:v>
                </c:pt>
                <c:pt idx="8">
                  <c:v>2016.g.</c:v>
                </c:pt>
                <c:pt idx="9">
                  <c:v>2017.g.</c:v>
                </c:pt>
              </c:strCache>
            </c:strRef>
          </c:cat>
          <c:val>
            <c:numRef>
              <c:f>Sheet1!$B$2:$K$2</c:f>
              <c:numCache>
                <c:formatCode>0</c:formatCode>
                <c:ptCount val="10"/>
                <c:pt idx="0">
                  <c:v>40621</c:v>
                </c:pt>
                <c:pt idx="1">
                  <c:v>34443</c:v>
                </c:pt>
                <c:pt idx="2">
                  <c:v>32205</c:v>
                </c:pt>
                <c:pt idx="3">
                  <c:v>35230</c:v>
                </c:pt>
                <c:pt idx="4">
                  <c:v>35230</c:v>
                </c:pt>
                <c:pt idx="5">
                  <c:v>40266</c:v>
                </c:pt>
                <c:pt idx="6">
                  <c:v>37986</c:v>
                </c:pt>
                <c:pt idx="7">
                  <c:v>41653</c:v>
                </c:pt>
                <c:pt idx="8">
                  <c:v>38636</c:v>
                </c:pt>
                <c:pt idx="9">
                  <c:v>40399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575-4611-BA18-21040D7098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3463216"/>
        <c:axId val="313464392"/>
      </c:barChart>
      <c:catAx>
        <c:axId val="313463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313464392"/>
        <c:crosses val="autoZero"/>
        <c:auto val="1"/>
        <c:lblAlgn val="ctr"/>
        <c:lblOffset val="100"/>
        <c:noMultiLvlLbl val="0"/>
      </c:catAx>
      <c:valAx>
        <c:axId val="313464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v-LV"/>
          </a:p>
        </c:txPr>
        <c:crossAx val="313463216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v-LV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A5827F-6EB7-4E76-B188-0865170A0E9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16E06B8F-FF77-4574-A831-1559FFF93823}">
      <dgm:prSet phldrT="[Text]"/>
      <dgm:spPr/>
      <dgm:t>
        <a:bodyPr/>
        <a:lstStyle/>
        <a:p>
          <a:r>
            <a:rPr lang="lv-LV" dirty="0" smtClean="0"/>
            <a:t>Egles grupa</a:t>
          </a:r>
          <a:endParaRPr lang="lv-LV" dirty="0"/>
        </a:p>
      </dgm:t>
    </dgm:pt>
    <dgm:pt modelId="{E43D94E5-B947-41FB-8F6E-56632F2CA17C}" type="parTrans" cxnId="{AB9368A2-2F37-4397-8BA6-C857DCB4B11E}">
      <dgm:prSet/>
      <dgm:spPr/>
      <dgm:t>
        <a:bodyPr/>
        <a:lstStyle/>
        <a:p>
          <a:endParaRPr lang="lv-LV"/>
        </a:p>
      </dgm:t>
    </dgm:pt>
    <dgm:pt modelId="{72270A73-E588-42A1-B95B-EA79B208E2C8}" type="sibTrans" cxnId="{AB9368A2-2F37-4397-8BA6-C857DCB4B11E}">
      <dgm:prSet/>
      <dgm:spPr/>
      <dgm:t>
        <a:bodyPr/>
        <a:lstStyle/>
        <a:p>
          <a:endParaRPr lang="lv-LV"/>
        </a:p>
      </dgm:t>
    </dgm:pt>
    <dgm:pt modelId="{D920E14A-1950-49B1-989E-4AAA6C6C8950}">
      <dgm:prSet phldrT="[Text]"/>
      <dgm:spPr/>
      <dgm:t>
        <a:bodyPr/>
        <a:lstStyle/>
        <a:p>
          <a:r>
            <a:rPr lang="lv-LV" dirty="0" smtClean="0"/>
            <a:t>Egle</a:t>
          </a:r>
          <a:endParaRPr lang="lv-LV" dirty="0"/>
        </a:p>
      </dgm:t>
    </dgm:pt>
    <dgm:pt modelId="{EEC21B2F-009E-4022-B96B-FD8374F34140}" type="parTrans" cxnId="{1D1EDAD1-8662-40E0-8419-94FEC6748E54}">
      <dgm:prSet/>
      <dgm:spPr/>
      <dgm:t>
        <a:bodyPr/>
        <a:lstStyle/>
        <a:p>
          <a:endParaRPr lang="lv-LV"/>
        </a:p>
      </dgm:t>
    </dgm:pt>
    <dgm:pt modelId="{EC0876DB-FA60-41C8-9DEA-A23DD8F24A83}" type="sibTrans" cxnId="{1D1EDAD1-8662-40E0-8419-94FEC6748E54}">
      <dgm:prSet/>
      <dgm:spPr/>
      <dgm:t>
        <a:bodyPr/>
        <a:lstStyle/>
        <a:p>
          <a:endParaRPr lang="lv-LV"/>
        </a:p>
      </dgm:t>
    </dgm:pt>
    <dgm:pt modelId="{38E1F40F-1B79-464E-8A54-F710D3269CA4}">
      <dgm:prSet phldrT="[Text]"/>
      <dgm:spPr/>
      <dgm:t>
        <a:bodyPr/>
        <a:lstStyle/>
        <a:p>
          <a:r>
            <a:rPr lang="lv-LV" dirty="0" smtClean="0"/>
            <a:t>Citas egles</a:t>
          </a:r>
          <a:endParaRPr lang="lv-LV" dirty="0"/>
        </a:p>
      </dgm:t>
    </dgm:pt>
    <dgm:pt modelId="{07D37C7D-5E02-4E17-981D-E0FED9CEFDA6}" type="parTrans" cxnId="{8BD0EA03-8E51-4179-9A9A-B2D45DB9B3AC}">
      <dgm:prSet/>
      <dgm:spPr/>
      <dgm:t>
        <a:bodyPr/>
        <a:lstStyle/>
        <a:p>
          <a:endParaRPr lang="lv-LV"/>
        </a:p>
      </dgm:t>
    </dgm:pt>
    <dgm:pt modelId="{DF6156A9-82A6-465B-90B7-85ADBCE90B14}" type="sibTrans" cxnId="{8BD0EA03-8E51-4179-9A9A-B2D45DB9B3AC}">
      <dgm:prSet/>
      <dgm:spPr/>
      <dgm:t>
        <a:bodyPr/>
        <a:lstStyle/>
        <a:p>
          <a:endParaRPr lang="lv-LV"/>
        </a:p>
      </dgm:t>
    </dgm:pt>
    <dgm:pt modelId="{2A425558-53A3-4D4C-925B-C3020BCEF0FB}">
      <dgm:prSet phldrT="[Text]"/>
      <dgm:spPr/>
      <dgm:t>
        <a:bodyPr/>
        <a:lstStyle/>
        <a:p>
          <a:r>
            <a:rPr lang="lv-LV" dirty="0" smtClean="0"/>
            <a:t>Baltegle</a:t>
          </a:r>
          <a:endParaRPr lang="lv-LV" dirty="0"/>
        </a:p>
      </dgm:t>
    </dgm:pt>
    <dgm:pt modelId="{EC2FB818-A701-4310-B596-DCDC2E175D6D}" type="parTrans" cxnId="{01D7617F-25D3-41F0-BAAA-9324B299A913}">
      <dgm:prSet/>
      <dgm:spPr/>
      <dgm:t>
        <a:bodyPr/>
        <a:lstStyle/>
        <a:p>
          <a:endParaRPr lang="lv-LV"/>
        </a:p>
      </dgm:t>
    </dgm:pt>
    <dgm:pt modelId="{AD5CFC74-046E-4423-A28D-A511D64F2985}" type="sibTrans" cxnId="{01D7617F-25D3-41F0-BAAA-9324B299A913}">
      <dgm:prSet/>
      <dgm:spPr/>
      <dgm:t>
        <a:bodyPr/>
        <a:lstStyle/>
        <a:p>
          <a:endParaRPr lang="lv-LV"/>
        </a:p>
      </dgm:t>
    </dgm:pt>
    <dgm:pt modelId="{D9659C97-EE9E-4E15-ACF0-5E6F9AA05908}" type="pres">
      <dgm:prSet presAssocID="{2AA5827F-6EB7-4E76-B188-0865170A0E9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8F83B17B-7CA8-46E8-89A3-9FB4546A9727}" type="pres">
      <dgm:prSet presAssocID="{16E06B8F-FF77-4574-A831-1559FFF93823}" presName="hierRoot1" presStyleCnt="0">
        <dgm:presLayoutVars>
          <dgm:hierBranch val="init"/>
        </dgm:presLayoutVars>
      </dgm:prSet>
      <dgm:spPr/>
    </dgm:pt>
    <dgm:pt modelId="{52AAC9BF-D002-458C-A74E-D7C3FC833112}" type="pres">
      <dgm:prSet presAssocID="{16E06B8F-FF77-4574-A831-1559FFF93823}" presName="rootComposite1" presStyleCnt="0"/>
      <dgm:spPr/>
    </dgm:pt>
    <dgm:pt modelId="{7020751F-64EA-4143-BC74-B282FA2EA53E}" type="pres">
      <dgm:prSet presAssocID="{16E06B8F-FF77-4574-A831-1559FFF93823}" presName="rootText1" presStyleLbl="node0" presStyleIdx="0" presStyleCnt="1" custScaleX="123930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9C28EBC7-1A99-40AB-9083-0FB61B85396A}" type="pres">
      <dgm:prSet presAssocID="{16E06B8F-FF77-4574-A831-1559FFF93823}" presName="rootConnector1" presStyleLbl="node1" presStyleIdx="0" presStyleCnt="0"/>
      <dgm:spPr/>
      <dgm:t>
        <a:bodyPr/>
        <a:lstStyle/>
        <a:p>
          <a:endParaRPr lang="lv-LV"/>
        </a:p>
      </dgm:t>
    </dgm:pt>
    <dgm:pt modelId="{0CAE3E08-E946-4692-9AFD-29C0B1C82EDE}" type="pres">
      <dgm:prSet presAssocID="{16E06B8F-FF77-4574-A831-1559FFF93823}" presName="hierChild2" presStyleCnt="0"/>
      <dgm:spPr/>
    </dgm:pt>
    <dgm:pt modelId="{BDD10060-2F7C-41F6-A1FD-C257FF9945AC}" type="pres">
      <dgm:prSet presAssocID="{EEC21B2F-009E-4022-B96B-FD8374F34140}" presName="Name37" presStyleLbl="parChTrans1D2" presStyleIdx="0" presStyleCnt="3"/>
      <dgm:spPr/>
      <dgm:t>
        <a:bodyPr/>
        <a:lstStyle/>
        <a:p>
          <a:endParaRPr lang="lv-LV"/>
        </a:p>
      </dgm:t>
    </dgm:pt>
    <dgm:pt modelId="{A56A18E2-20A1-4D34-912D-BD68AC332A42}" type="pres">
      <dgm:prSet presAssocID="{D920E14A-1950-49B1-989E-4AAA6C6C8950}" presName="hierRoot2" presStyleCnt="0">
        <dgm:presLayoutVars>
          <dgm:hierBranch val="init"/>
        </dgm:presLayoutVars>
      </dgm:prSet>
      <dgm:spPr/>
    </dgm:pt>
    <dgm:pt modelId="{6A977803-6C9E-430B-8C83-A2BADBF988FE}" type="pres">
      <dgm:prSet presAssocID="{D920E14A-1950-49B1-989E-4AAA6C6C8950}" presName="rootComposite" presStyleCnt="0"/>
      <dgm:spPr/>
    </dgm:pt>
    <dgm:pt modelId="{2575A730-BD7F-40A3-9210-6EE254DEF13A}" type="pres">
      <dgm:prSet presAssocID="{D920E14A-1950-49B1-989E-4AAA6C6C8950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10703EB3-54AB-44CC-93CB-5D7AF28C1C41}" type="pres">
      <dgm:prSet presAssocID="{D920E14A-1950-49B1-989E-4AAA6C6C8950}" presName="rootConnector" presStyleLbl="node2" presStyleIdx="0" presStyleCnt="3"/>
      <dgm:spPr/>
      <dgm:t>
        <a:bodyPr/>
        <a:lstStyle/>
        <a:p>
          <a:endParaRPr lang="lv-LV"/>
        </a:p>
      </dgm:t>
    </dgm:pt>
    <dgm:pt modelId="{60B4A2C7-9313-4412-A3E8-713569B36AB3}" type="pres">
      <dgm:prSet presAssocID="{D920E14A-1950-49B1-989E-4AAA6C6C8950}" presName="hierChild4" presStyleCnt="0"/>
      <dgm:spPr/>
    </dgm:pt>
    <dgm:pt modelId="{73F40F93-482B-4612-A5B9-F9CC6ABDEEF6}" type="pres">
      <dgm:prSet presAssocID="{D920E14A-1950-49B1-989E-4AAA6C6C8950}" presName="hierChild5" presStyleCnt="0"/>
      <dgm:spPr/>
    </dgm:pt>
    <dgm:pt modelId="{E1541824-7693-47FD-8250-9C662C023B1D}" type="pres">
      <dgm:prSet presAssocID="{07D37C7D-5E02-4E17-981D-E0FED9CEFDA6}" presName="Name37" presStyleLbl="parChTrans1D2" presStyleIdx="1" presStyleCnt="3"/>
      <dgm:spPr/>
      <dgm:t>
        <a:bodyPr/>
        <a:lstStyle/>
        <a:p>
          <a:endParaRPr lang="lv-LV"/>
        </a:p>
      </dgm:t>
    </dgm:pt>
    <dgm:pt modelId="{972A1EB4-7A87-4DD9-960A-272A8585877B}" type="pres">
      <dgm:prSet presAssocID="{38E1F40F-1B79-464E-8A54-F710D3269CA4}" presName="hierRoot2" presStyleCnt="0">
        <dgm:presLayoutVars>
          <dgm:hierBranch val="init"/>
        </dgm:presLayoutVars>
      </dgm:prSet>
      <dgm:spPr/>
    </dgm:pt>
    <dgm:pt modelId="{840EFF9E-8DFE-4B7F-BBE9-4BA53F20C5EB}" type="pres">
      <dgm:prSet presAssocID="{38E1F40F-1B79-464E-8A54-F710D3269CA4}" presName="rootComposite" presStyleCnt="0"/>
      <dgm:spPr/>
    </dgm:pt>
    <dgm:pt modelId="{D1AABCC4-F5A5-47DE-B08F-A143095DF60D}" type="pres">
      <dgm:prSet presAssocID="{38E1F40F-1B79-464E-8A54-F710D3269CA4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48634C8C-13C2-46CB-A23E-6BD78699F2CA}" type="pres">
      <dgm:prSet presAssocID="{38E1F40F-1B79-464E-8A54-F710D3269CA4}" presName="rootConnector" presStyleLbl="node2" presStyleIdx="1" presStyleCnt="3"/>
      <dgm:spPr/>
      <dgm:t>
        <a:bodyPr/>
        <a:lstStyle/>
        <a:p>
          <a:endParaRPr lang="lv-LV"/>
        </a:p>
      </dgm:t>
    </dgm:pt>
    <dgm:pt modelId="{F599DDB0-958C-44A7-9623-AD95803E6C1E}" type="pres">
      <dgm:prSet presAssocID="{38E1F40F-1B79-464E-8A54-F710D3269CA4}" presName="hierChild4" presStyleCnt="0"/>
      <dgm:spPr/>
    </dgm:pt>
    <dgm:pt modelId="{0C3328A6-9ED5-4B09-B258-C2E7116D0D76}" type="pres">
      <dgm:prSet presAssocID="{38E1F40F-1B79-464E-8A54-F710D3269CA4}" presName="hierChild5" presStyleCnt="0"/>
      <dgm:spPr/>
    </dgm:pt>
    <dgm:pt modelId="{0535E6A0-A24C-42B0-A599-B8AA4CF15D3A}" type="pres">
      <dgm:prSet presAssocID="{EC2FB818-A701-4310-B596-DCDC2E175D6D}" presName="Name37" presStyleLbl="parChTrans1D2" presStyleIdx="2" presStyleCnt="3"/>
      <dgm:spPr/>
      <dgm:t>
        <a:bodyPr/>
        <a:lstStyle/>
        <a:p>
          <a:endParaRPr lang="lv-LV"/>
        </a:p>
      </dgm:t>
    </dgm:pt>
    <dgm:pt modelId="{6DD0263C-0AC6-4F7E-8038-24C80222F7C0}" type="pres">
      <dgm:prSet presAssocID="{2A425558-53A3-4D4C-925B-C3020BCEF0FB}" presName="hierRoot2" presStyleCnt="0">
        <dgm:presLayoutVars>
          <dgm:hierBranch val="init"/>
        </dgm:presLayoutVars>
      </dgm:prSet>
      <dgm:spPr/>
    </dgm:pt>
    <dgm:pt modelId="{B5A7720A-78D9-4804-8051-307FA1E10E4C}" type="pres">
      <dgm:prSet presAssocID="{2A425558-53A3-4D4C-925B-C3020BCEF0FB}" presName="rootComposite" presStyleCnt="0"/>
      <dgm:spPr/>
    </dgm:pt>
    <dgm:pt modelId="{D58E316A-E38F-4A1C-884D-A13AF701BB53}" type="pres">
      <dgm:prSet presAssocID="{2A425558-53A3-4D4C-925B-C3020BCEF0F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A0D2F71A-D103-4FD3-95F4-8CF82574388F}" type="pres">
      <dgm:prSet presAssocID="{2A425558-53A3-4D4C-925B-C3020BCEF0FB}" presName="rootConnector" presStyleLbl="node2" presStyleIdx="2" presStyleCnt="3"/>
      <dgm:spPr/>
      <dgm:t>
        <a:bodyPr/>
        <a:lstStyle/>
        <a:p>
          <a:endParaRPr lang="lv-LV"/>
        </a:p>
      </dgm:t>
    </dgm:pt>
    <dgm:pt modelId="{D8AD6657-D764-4B6B-86F3-8E6FB1473F74}" type="pres">
      <dgm:prSet presAssocID="{2A425558-53A3-4D4C-925B-C3020BCEF0FB}" presName="hierChild4" presStyleCnt="0"/>
      <dgm:spPr/>
    </dgm:pt>
    <dgm:pt modelId="{306A852C-B9D6-40D5-B69D-A5178BFC4060}" type="pres">
      <dgm:prSet presAssocID="{2A425558-53A3-4D4C-925B-C3020BCEF0FB}" presName="hierChild5" presStyleCnt="0"/>
      <dgm:spPr/>
    </dgm:pt>
    <dgm:pt modelId="{B0169C76-4C79-4818-8AD8-7754F0955607}" type="pres">
      <dgm:prSet presAssocID="{16E06B8F-FF77-4574-A831-1559FFF93823}" presName="hierChild3" presStyleCnt="0"/>
      <dgm:spPr/>
    </dgm:pt>
  </dgm:ptLst>
  <dgm:cxnLst>
    <dgm:cxn modelId="{39BBB621-3DC1-457C-B325-77C49775F113}" type="presOf" srcId="{EC2FB818-A701-4310-B596-DCDC2E175D6D}" destId="{0535E6A0-A24C-42B0-A599-B8AA4CF15D3A}" srcOrd="0" destOrd="0" presId="urn:microsoft.com/office/officeart/2005/8/layout/orgChart1"/>
    <dgm:cxn modelId="{1D1EDAD1-8662-40E0-8419-94FEC6748E54}" srcId="{16E06B8F-FF77-4574-A831-1559FFF93823}" destId="{D920E14A-1950-49B1-989E-4AAA6C6C8950}" srcOrd="0" destOrd="0" parTransId="{EEC21B2F-009E-4022-B96B-FD8374F34140}" sibTransId="{EC0876DB-FA60-41C8-9DEA-A23DD8F24A83}"/>
    <dgm:cxn modelId="{D99995DF-4BC7-4A4B-BDDB-69C938087A61}" type="presOf" srcId="{07D37C7D-5E02-4E17-981D-E0FED9CEFDA6}" destId="{E1541824-7693-47FD-8250-9C662C023B1D}" srcOrd="0" destOrd="0" presId="urn:microsoft.com/office/officeart/2005/8/layout/orgChart1"/>
    <dgm:cxn modelId="{1738F499-A86A-4A4F-BB88-342CF7C75A3A}" type="presOf" srcId="{2AA5827F-6EB7-4E76-B188-0865170A0E9F}" destId="{D9659C97-EE9E-4E15-ACF0-5E6F9AA05908}" srcOrd="0" destOrd="0" presId="urn:microsoft.com/office/officeart/2005/8/layout/orgChart1"/>
    <dgm:cxn modelId="{C6FCD43E-D60B-45E7-BAB3-5C826D37F282}" type="presOf" srcId="{D920E14A-1950-49B1-989E-4AAA6C6C8950}" destId="{10703EB3-54AB-44CC-93CB-5D7AF28C1C41}" srcOrd="1" destOrd="0" presId="urn:microsoft.com/office/officeart/2005/8/layout/orgChart1"/>
    <dgm:cxn modelId="{2F0FA432-C87B-41C2-9A01-E6B46A104AFB}" type="presOf" srcId="{38E1F40F-1B79-464E-8A54-F710D3269CA4}" destId="{48634C8C-13C2-46CB-A23E-6BD78699F2CA}" srcOrd="1" destOrd="0" presId="urn:microsoft.com/office/officeart/2005/8/layout/orgChart1"/>
    <dgm:cxn modelId="{01D7617F-25D3-41F0-BAAA-9324B299A913}" srcId="{16E06B8F-FF77-4574-A831-1559FFF93823}" destId="{2A425558-53A3-4D4C-925B-C3020BCEF0FB}" srcOrd="2" destOrd="0" parTransId="{EC2FB818-A701-4310-B596-DCDC2E175D6D}" sibTransId="{AD5CFC74-046E-4423-A28D-A511D64F2985}"/>
    <dgm:cxn modelId="{965C0884-9314-4F00-858E-23DBDB2DF8C8}" type="presOf" srcId="{2A425558-53A3-4D4C-925B-C3020BCEF0FB}" destId="{A0D2F71A-D103-4FD3-95F4-8CF82574388F}" srcOrd="1" destOrd="0" presId="urn:microsoft.com/office/officeart/2005/8/layout/orgChart1"/>
    <dgm:cxn modelId="{8BCE4DCD-4183-4718-85A7-8E6A730D6549}" type="presOf" srcId="{16E06B8F-FF77-4574-A831-1559FFF93823}" destId="{7020751F-64EA-4143-BC74-B282FA2EA53E}" srcOrd="0" destOrd="0" presId="urn:microsoft.com/office/officeart/2005/8/layout/orgChart1"/>
    <dgm:cxn modelId="{3022F114-142A-44DD-9FC0-5315AABD9E67}" type="presOf" srcId="{16E06B8F-FF77-4574-A831-1559FFF93823}" destId="{9C28EBC7-1A99-40AB-9083-0FB61B85396A}" srcOrd="1" destOrd="0" presId="urn:microsoft.com/office/officeart/2005/8/layout/orgChart1"/>
    <dgm:cxn modelId="{43AF40F5-DCCB-4C59-A93A-586160D00491}" type="presOf" srcId="{2A425558-53A3-4D4C-925B-C3020BCEF0FB}" destId="{D58E316A-E38F-4A1C-884D-A13AF701BB53}" srcOrd="0" destOrd="0" presId="urn:microsoft.com/office/officeart/2005/8/layout/orgChart1"/>
    <dgm:cxn modelId="{3FE4CFCB-D48A-4DAB-9814-CDD88505DDCE}" type="presOf" srcId="{EEC21B2F-009E-4022-B96B-FD8374F34140}" destId="{BDD10060-2F7C-41F6-A1FD-C257FF9945AC}" srcOrd="0" destOrd="0" presId="urn:microsoft.com/office/officeart/2005/8/layout/orgChart1"/>
    <dgm:cxn modelId="{8BD0EA03-8E51-4179-9A9A-B2D45DB9B3AC}" srcId="{16E06B8F-FF77-4574-A831-1559FFF93823}" destId="{38E1F40F-1B79-464E-8A54-F710D3269CA4}" srcOrd="1" destOrd="0" parTransId="{07D37C7D-5E02-4E17-981D-E0FED9CEFDA6}" sibTransId="{DF6156A9-82A6-465B-90B7-85ADBCE90B14}"/>
    <dgm:cxn modelId="{AE70E942-75FD-449C-9FA6-0B1A6FA589E0}" type="presOf" srcId="{38E1F40F-1B79-464E-8A54-F710D3269CA4}" destId="{D1AABCC4-F5A5-47DE-B08F-A143095DF60D}" srcOrd="0" destOrd="0" presId="urn:microsoft.com/office/officeart/2005/8/layout/orgChart1"/>
    <dgm:cxn modelId="{AB9368A2-2F37-4397-8BA6-C857DCB4B11E}" srcId="{2AA5827F-6EB7-4E76-B188-0865170A0E9F}" destId="{16E06B8F-FF77-4574-A831-1559FFF93823}" srcOrd="0" destOrd="0" parTransId="{E43D94E5-B947-41FB-8F6E-56632F2CA17C}" sibTransId="{72270A73-E588-42A1-B95B-EA79B208E2C8}"/>
    <dgm:cxn modelId="{21C908F5-72BB-4277-921A-C4801E71E7C2}" type="presOf" srcId="{D920E14A-1950-49B1-989E-4AAA6C6C8950}" destId="{2575A730-BD7F-40A3-9210-6EE254DEF13A}" srcOrd="0" destOrd="0" presId="urn:microsoft.com/office/officeart/2005/8/layout/orgChart1"/>
    <dgm:cxn modelId="{96E9D702-B60A-4F1C-9DEC-2693F4E96C9C}" type="presParOf" srcId="{D9659C97-EE9E-4E15-ACF0-5E6F9AA05908}" destId="{8F83B17B-7CA8-46E8-89A3-9FB4546A9727}" srcOrd="0" destOrd="0" presId="urn:microsoft.com/office/officeart/2005/8/layout/orgChart1"/>
    <dgm:cxn modelId="{BEE9F5DB-600C-4B74-86AE-BDE7C3F90E6B}" type="presParOf" srcId="{8F83B17B-7CA8-46E8-89A3-9FB4546A9727}" destId="{52AAC9BF-D002-458C-A74E-D7C3FC833112}" srcOrd="0" destOrd="0" presId="urn:microsoft.com/office/officeart/2005/8/layout/orgChart1"/>
    <dgm:cxn modelId="{8B3C9F13-DDFB-43E5-84F6-68AF43869FBA}" type="presParOf" srcId="{52AAC9BF-D002-458C-A74E-D7C3FC833112}" destId="{7020751F-64EA-4143-BC74-B282FA2EA53E}" srcOrd="0" destOrd="0" presId="urn:microsoft.com/office/officeart/2005/8/layout/orgChart1"/>
    <dgm:cxn modelId="{F67E28B0-357D-48B6-9ADC-85F5EAACEF65}" type="presParOf" srcId="{52AAC9BF-D002-458C-A74E-D7C3FC833112}" destId="{9C28EBC7-1A99-40AB-9083-0FB61B85396A}" srcOrd="1" destOrd="0" presId="urn:microsoft.com/office/officeart/2005/8/layout/orgChart1"/>
    <dgm:cxn modelId="{9513E7D1-D2C7-4FF4-87CE-E562474BE68D}" type="presParOf" srcId="{8F83B17B-7CA8-46E8-89A3-9FB4546A9727}" destId="{0CAE3E08-E946-4692-9AFD-29C0B1C82EDE}" srcOrd="1" destOrd="0" presId="urn:microsoft.com/office/officeart/2005/8/layout/orgChart1"/>
    <dgm:cxn modelId="{D294E7EF-D060-4BB4-8543-4C8DBF85A82E}" type="presParOf" srcId="{0CAE3E08-E946-4692-9AFD-29C0B1C82EDE}" destId="{BDD10060-2F7C-41F6-A1FD-C257FF9945AC}" srcOrd="0" destOrd="0" presId="urn:microsoft.com/office/officeart/2005/8/layout/orgChart1"/>
    <dgm:cxn modelId="{DBEBFCAB-5106-4425-A65A-347CFA9A89D6}" type="presParOf" srcId="{0CAE3E08-E946-4692-9AFD-29C0B1C82EDE}" destId="{A56A18E2-20A1-4D34-912D-BD68AC332A42}" srcOrd="1" destOrd="0" presId="urn:microsoft.com/office/officeart/2005/8/layout/orgChart1"/>
    <dgm:cxn modelId="{7250AB02-6039-4A4A-8DEE-2035D987ECE4}" type="presParOf" srcId="{A56A18E2-20A1-4D34-912D-BD68AC332A42}" destId="{6A977803-6C9E-430B-8C83-A2BADBF988FE}" srcOrd="0" destOrd="0" presId="urn:microsoft.com/office/officeart/2005/8/layout/orgChart1"/>
    <dgm:cxn modelId="{41E85987-8F3B-4BBC-BFEE-663277DD3965}" type="presParOf" srcId="{6A977803-6C9E-430B-8C83-A2BADBF988FE}" destId="{2575A730-BD7F-40A3-9210-6EE254DEF13A}" srcOrd="0" destOrd="0" presId="urn:microsoft.com/office/officeart/2005/8/layout/orgChart1"/>
    <dgm:cxn modelId="{753A39B7-FCB8-43CF-83B1-96CF33B8BBA5}" type="presParOf" srcId="{6A977803-6C9E-430B-8C83-A2BADBF988FE}" destId="{10703EB3-54AB-44CC-93CB-5D7AF28C1C41}" srcOrd="1" destOrd="0" presId="urn:microsoft.com/office/officeart/2005/8/layout/orgChart1"/>
    <dgm:cxn modelId="{A41CAA09-AA51-4E34-9E53-5BC4F21C04DC}" type="presParOf" srcId="{A56A18E2-20A1-4D34-912D-BD68AC332A42}" destId="{60B4A2C7-9313-4412-A3E8-713569B36AB3}" srcOrd="1" destOrd="0" presId="urn:microsoft.com/office/officeart/2005/8/layout/orgChart1"/>
    <dgm:cxn modelId="{4C023B05-99EF-4FD0-93A0-1D47361ED8AF}" type="presParOf" srcId="{A56A18E2-20A1-4D34-912D-BD68AC332A42}" destId="{73F40F93-482B-4612-A5B9-F9CC6ABDEEF6}" srcOrd="2" destOrd="0" presId="urn:microsoft.com/office/officeart/2005/8/layout/orgChart1"/>
    <dgm:cxn modelId="{6A82CEA7-9437-4BB4-821D-1D1EB6D85C5E}" type="presParOf" srcId="{0CAE3E08-E946-4692-9AFD-29C0B1C82EDE}" destId="{E1541824-7693-47FD-8250-9C662C023B1D}" srcOrd="2" destOrd="0" presId="urn:microsoft.com/office/officeart/2005/8/layout/orgChart1"/>
    <dgm:cxn modelId="{97016626-07B8-48C5-9745-442DFBA6CA8F}" type="presParOf" srcId="{0CAE3E08-E946-4692-9AFD-29C0B1C82EDE}" destId="{972A1EB4-7A87-4DD9-960A-272A8585877B}" srcOrd="3" destOrd="0" presId="urn:microsoft.com/office/officeart/2005/8/layout/orgChart1"/>
    <dgm:cxn modelId="{9E097035-5254-4767-935E-08414036940C}" type="presParOf" srcId="{972A1EB4-7A87-4DD9-960A-272A8585877B}" destId="{840EFF9E-8DFE-4B7F-BBE9-4BA53F20C5EB}" srcOrd="0" destOrd="0" presId="urn:microsoft.com/office/officeart/2005/8/layout/orgChart1"/>
    <dgm:cxn modelId="{304528F4-E1D5-4081-8A0D-678D9240C52A}" type="presParOf" srcId="{840EFF9E-8DFE-4B7F-BBE9-4BA53F20C5EB}" destId="{D1AABCC4-F5A5-47DE-B08F-A143095DF60D}" srcOrd="0" destOrd="0" presId="urn:microsoft.com/office/officeart/2005/8/layout/orgChart1"/>
    <dgm:cxn modelId="{E71A0A3F-ED3B-4944-9839-C0F9887186AF}" type="presParOf" srcId="{840EFF9E-8DFE-4B7F-BBE9-4BA53F20C5EB}" destId="{48634C8C-13C2-46CB-A23E-6BD78699F2CA}" srcOrd="1" destOrd="0" presId="urn:microsoft.com/office/officeart/2005/8/layout/orgChart1"/>
    <dgm:cxn modelId="{D5005C4D-69FC-47A2-ACF8-0019B1F804CB}" type="presParOf" srcId="{972A1EB4-7A87-4DD9-960A-272A8585877B}" destId="{F599DDB0-958C-44A7-9623-AD95803E6C1E}" srcOrd="1" destOrd="0" presId="urn:microsoft.com/office/officeart/2005/8/layout/orgChart1"/>
    <dgm:cxn modelId="{288B39C2-EB97-4906-B144-1E975AAA8C94}" type="presParOf" srcId="{972A1EB4-7A87-4DD9-960A-272A8585877B}" destId="{0C3328A6-9ED5-4B09-B258-C2E7116D0D76}" srcOrd="2" destOrd="0" presId="urn:microsoft.com/office/officeart/2005/8/layout/orgChart1"/>
    <dgm:cxn modelId="{E8A61A74-B366-441E-AD52-B8E7BB69BB4C}" type="presParOf" srcId="{0CAE3E08-E946-4692-9AFD-29C0B1C82EDE}" destId="{0535E6A0-A24C-42B0-A599-B8AA4CF15D3A}" srcOrd="4" destOrd="0" presId="urn:microsoft.com/office/officeart/2005/8/layout/orgChart1"/>
    <dgm:cxn modelId="{953BA276-DE48-49A9-99F1-D55643F2989A}" type="presParOf" srcId="{0CAE3E08-E946-4692-9AFD-29C0B1C82EDE}" destId="{6DD0263C-0AC6-4F7E-8038-24C80222F7C0}" srcOrd="5" destOrd="0" presId="urn:microsoft.com/office/officeart/2005/8/layout/orgChart1"/>
    <dgm:cxn modelId="{CBEBF351-DAF9-45FB-B1C6-2F1B43A2A1AD}" type="presParOf" srcId="{6DD0263C-0AC6-4F7E-8038-24C80222F7C0}" destId="{B5A7720A-78D9-4804-8051-307FA1E10E4C}" srcOrd="0" destOrd="0" presId="urn:microsoft.com/office/officeart/2005/8/layout/orgChart1"/>
    <dgm:cxn modelId="{D023814F-7152-415C-9D8B-C7580E6C30B8}" type="presParOf" srcId="{B5A7720A-78D9-4804-8051-307FA1E10E4C}" destId="{D58E316A-E38F-4A1C-884D-A13AF701BB53}" srcOrd="0" destOrd="0" presId="urn:microsoft.com/office/officeart/2005/8/layout/orgChart1"/>
    <dgm:cxn modelId="{672EF73F-08C2-4634-B3F9-88E52F3BD34A}" type="presParOf" srcId="{B5A7720A-78D9-4804-8051-307FA1E10E4C}" destId="{A0D2F71A-D103-4FD3-95F4-8CF82574388F}" srcOrd="1" destOrd="0" presId="urn:microsoft.com/office/officeart/2005/8/layout/orgChart1"/>
    <dgm:cxn modelId="{D85EC207-C128-4042-B367-A7BC6B2F8ED7}" type="presParOf" srcId="{6DD0263C-0AC6-4F7E-8038-24C80222F7C0}" destId="{D8AD6657-D764-4B6B-86F3-8E6FB1473F74}" srcOrd="1" destOrd="0" presId="urn:microsoft.com/office/officeart/2005/8/layout/orgChart1"/>
    <dgm:cxn modelId="{DA76C73A-84B7-4B4B-AC90-0E2EE76E61A8}" type="presParOf" srcId="{6DD0263C-0AC6-4F7E-8038-24C80222F7C0}" destId="{306A852C-B9D6-40D5-B69D-A5178BFC4060}" srcOrd="2" destOrd="0" presId="urn:microsoft.com/office/officeart/2005/8/layout/orgChart1"/>
    <dgm:cxn modelId="{26EE9BA7-55AF-460D-8100-53CBCE83A8BF}" type="presParOf" srcId="{8F83B17B-7CA8-46E8-89A3-9FB4546A9727}" destId="{B0169C76-4C79-4818-8AD8-7754F095560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A5827F-6EB7-4E76-B188-0865170A0E9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16E06B8F-FF77-4574-A831-1559FFF93823}">
      <dgm:prSet phldrT="[Text]"/>
      <dgm:spPr/>
      <dgm:t>
        <a:bodyPr/>
        <a:lstStyle/>
        <a:p>
          <a:r>
            <a:rPr lang="lv-LV" dirty="0" smtClean="0"/>
            <a:t>Priedes grupa</a:t>
          </a:r>
          <a:endParaRPr lang="lv-LV" dirty="0"/>
        </a:p>
      </dgm:t>
    </dgm:pt>
    <dgm:pt modelId="{E43D94E5-B947-41FB-8F6E-56632F2CA17C}" type="parTrans" cxnId="{AB9368A2-2F37-4397-8BA6-C857DCB4B11E}">
      <dgm:prSet/>
      <dgm:spPr/>
      <dgm:t>
        <a:bodyPr/>
        <a:lstStyle/>
        <a:p>
          <a:endParaRPr lang="lv-LV"/>
        </a:p>
      </dgm:t>
    </dgm:pt>
    <dgm:pt modelId="{72270A73-E588-42A1-B95B-EA79B208E2C8}" type="sibTrans" cxnId="{AB9368A2-2F37-4397-8BA6-C857DCB4B11E}">
      <dgm:prSet/>
      <dgm:spPr/>
      <dgm:t>
        <a:bodyPr/>
        <a:lstStyle/>
        <a:p>
          <a:endParaRPr lang="lv-LV"/>
        </a:p>
      </dgm:t>
    </dgm:pt>
    <dgm:pt modelId="{D920E14A-1950-49B1-989E-4AAA6C6C8950}">
      <dgm:prSet phldrT="[Text]"/>
      <dgm:spPr/>
      <dgm:t>
        <a:bodyPr/>
        <a:lstStyle/>
        <a:p>
          <a:r>
            <a:rPr lang="lv-LV" dirty="0" smtClean="0"/>
            <a:t>Priede</a:t>
          </a:r>
          <a:endParaRPr lang="lv-LV" dirty="0"/>
        </a:p>
      </dgm:t>
    </dgm:pt>
    <dgm:pt modelId="{EEC21B2F-009E-4022-B96B-FD8374F34140}" type="parTrans" cxnId="{1D1EDAD1-8662-40E0-8419-94FEC6748E54}">
      <dgm:prSet/>
      <dgm:spPr/>
      <dgm:t>
        <a:bodyPr/>
        <a:lstStyle/>
        <a:p>
          <a:endParaRPr lang="lv-LV"/>
        </a:p>
      </dgm:t>
    </dgm:pt>
    <dgm:pt modelId="{EC0876DB-FA60-41C8-9DEA-A23DD8F24A83}" type="sibTrans" cxnId="{1D1EDAD1-8662-40E0-8419-94FEC6748E54}">
      <dgm:prSet/>
      <dgm:spPr/>
      <dgm:t>
        <a:bodyPr/>
        <a:lstStyle/>
        <a:p>
          <a:endParaRPr lang="lv-LV"/>
        </a:p>
      </dgm:t>
    </dgm:pt>
    <dgm:pt modelId="{38E1F40F-1B79-464E-8A54-F710D3269CA4}">
      <dgm:prSet phldrT="[Text]"/>
      <dgm:spPr/>
      <dgm:t>
        <a:bodyPr/>
        <a:lstStyle/>
        <a:p>
          <a:r>
            <a:rPr lang="lv-LV" dirty="0" smtClean="0"/>
            <a:t>Citas priedes</a:t>
          </a:r>
          <a:endParaRPr lang="lv-LV" dirty="0"/>
        </a:p>
      </dgm:t>
    </dgm:pt>
    <dgm:pt modelId="{07D37C7D-5E02-4E17-981D-E0FED9CEFDA6}" type="parTrans" cxnId="{8BD0EA03-8E51-4179-9A9A-B2D45DB9B3AC}">
      <dgm:prSet/>
      <dgm:spPr/>
      <dgm:t>
        <a:bodyPr/>
        <a:lstStyle/>
        <a:p>
          <a:endParaRPr lang="lv-LV"/>
        </a:p>
      </dgm:t>
    </dgm:pt>
    <dgm:pt modelId="{DF6156A9-82A6-465B-90B7-85ADBCE90B14}" type="sibTrans" cxnId="{8BD0EA03-8E51-4179-9A9A-B2D45DB9B3AC}">
      <dgm:prSet/>
      <dgm:spPr/>
      <dgm:t>
        <a:bodyPr/>
        <a:lstStyle/>
        <a:p>
          <a:endParaRPr lang="lv-LV"/>
        </a:p>
      </dgm:t>
    </dgm:pt>
    <dgm:pt modelId="{2A425558-53A3-4D4C-925B-C3020BCEF0FB}">
      <dgm:prSet phldrT="[Text]"/>
      <dgm:spPr/>
      <dgm:t>
        <a:bodyPr/>
        <a:lstStyle/>
        <a:p>
          <a:r>
            <a:rPr lang="lv-LV" dirty="0" smtClean="0"/>
            <a:t>Ciedru priede</a:t>
          </a:r>
          <a:endParaRPr lang="lv-LV" dirty="0"/>
        </a:p>
      </dgm:t>
    </dgm:pt>
    <dgm:pt modelId="{EC2FB818-A701-4310-B596-DCDC2E175D6D}" type="parTrans" cxnId="{01D7617F-25D3-41F0-BAAA-9324B299A913}">
      <dgm:prSet/>
      <dgm:spPr/>
      <dgm:t>
        <a:bodyPr/>
        <a:lstStyle/>
        <a:p>
          <a:endParaRPr lang="lv-LV"/>
        </a:p>
      </dgm:t>
    </dgm:pt>
    <dgm:pt modelId="{AD5CFC74-046E-4423-A28D-A511D64F2985}" type="sibTrans" cxnId="{01D7617F-25D3-41F0-BAAA-9324B299A913}">
      <dgm:prSet/>
      <dgm:spPr/>
      <dgm:t>
        <a:bodyPr/>
        <a:lstStyle/>
        <a:p>
          <a:endParaRPr lang="lv-LV"/>
        </a:p>
      </dgm:t>
    </dgm:pt>
    <dgm:pt modelId="{94E97D41-9D45-4898-9135-0A97FC4867F0}">
      <dgm:prSet phldrT="[Text]"/>
      <dgm:spPr/>
      <dgm:t>
        <a:bodyPr/>
        <a:lstStyle/>
        <a:p>
          <a:r>
            <a:rPr lang="lv-LV" dirty="0" smtClean="0"/>
            <a:t>Lapegle</a:t>
          </a:r>
          <a:endParaRPr lang="lv-LV" dirty="0"/>
        </a:p>
      </dgm:t>
    </dgm:pt>
    <dgm:pt modelId="{1E8D3A9D-39C3-4481-A578-FBB0CEC7A5B0}" type="parTrans" cxnId="{83D73317-8004-412C-9A04-561DC0D3C839}">
      <dgm:prSet/>
      <dgm:spPr/>
      <dgm:t>
        <a:bodyPr/>
        <a:lstStyle/>
        <a:p>
          <a:endParaRPr lang="lv-LV"/>
        </a:p>
      </dgm:t>
    </dgm:pt>
    <dgm:pt modelId="{74E6E20A-6B09-4C18-AF3F-C0309B9926A7}" type="sibTrans" cxnId="{83D73317-8004-412C-9A04-561DC0D3C839}">
      <dgm:prSet/>
      <dgm:spPr/>
      <dgm:t>
        <a:bodyPr/>
        <a:lstStyle/>
        <a:p>
          <a:endParaRPr lang="lv-LV"/>
        </a:p>
      </dgm:t>
    </dgm:pt>
    <dgm:pt modelId="{D9659C97-EE9E-4E15-ACF0-5E6F9AA05908}" type="pres">
      <dgm:prSet presAssocID="{2AA5827F-6EB7-4E76-B188-0865170A0E9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8F83B17B-7CA8-46E8-89A3-9FB4546A9727}" type="pres">
      <dgm:prSet presAssocID="{16E06B8F-FF77-4574-A831-1559FFF93823}" presName="hierRoot1" presStyleCnt="0">
        <dgm:presLayoutVars>
          <dgm:hierBranch val="init"/>
        </dgm:presLayoutVars>
      </dgm:prSet>
      <dgm:spPr/>
    </dgm:pt>
    <dgm:pt modelId="{52AAC9BF-D002-458C-A74E-D7C3FC833112}" type="pres">
      <dgm:prSet presAssocID="{16E06B8F-FF77-4574-A831-1559FFF93823}" presName="rootComposite1" presStyleCnt="0"/>
      <dgm:spPr/>
    </dgm:pt>
    <dgm:pt modelId="{7020751F-64EA-4143-BC74-B282FA2EA53E}" type="pres">
      <dgm:prSet presAssocID="{16E06B8F-FF77-4574-A831-1559FFF93823}" presName="rootText1" presStyleLbl="node0" presStyleIdx="0" presStyleCnt="1" custScaleX="15533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9C28EBC7-1A99-40AB-9083-0FB61B85396A}" type="pres">
      <dgm:prSet presAssocID="{16E06B8F-FF77-4574-A831-1559FFF93823}" presName="rootConnector1" presStyleLbl="node1" presStyleIdx="0" presStyleCnt="0"/>
      <dgm:spPr/>
      <dgm:t>
        <a:bodyPr/>
        <a:lstStyle/>
        <a:p>
          <a:endParaRPr lang="lv-LV"/>
        </a:p>
      </dgm:t>
    </dgm:pt>
    <dgm:pt modelId="{0CAE3E08-E946-4692-9AFD-29C0B1C82EDE}" type="pres">
      <dgm:prSet presAssocID="{16E06B8F-FF77-4574-A831-1559FFF93823}" presName="hierChild2" presStyleCnt="0"/>
      <dgm:spPr/>
    </dgm:pt>
    <dgm:pt modelId="{BDD10060-2F7C-41F6-A1FD-C257FF9945AC}" type="pres">
      <dgm:prSet presAssocID="{EEC21B2F-009E-4022-B96B-FD8374F34140}" presName="Name37" presStyleLbl="parChTrans1D2" presStyleIdx="0" presStyleCnt="4"/>
      <dgm:spPr/>
      <dgm:t>
        <a:bodyPr/>
        <a:lstStyle/>
        <a:p>
          <a:endParaRPr lang="lv-LV"/>
        </a:p>
      </dgm:t>
    </dgm:pt>
    <dgm:pt modelId="{A56A18E2-20A1-4D34-912D-BD68AC332A42}" type="pres">
      <dgm:prSet presAssocID="{D920E14A-1950-49B1-989E-4AAA6C6C8950}" presName="hierRoot2" presStyleCnt="0">
        <dgm:presLayoutVars>
          <dgm:hierBranch val="init"/>
        </dgm:presLayoutVars>
      </dgm:prSet>
      <dgm:spPr/>
    </dgm:pt>
    <dgm:pt modelId="{6A977803-6C9E-430B-8C83-A2BADBF988FE}" type="pres">
      <dgm:prSet presAssocID="{D920E14A-1950-49B1-989E-4AAA6C6C8950}" presName="rootComposite" presStyleCnt="0"/>
      <dgm:spPr/>
    </dgm:pt>
    <dgm:pt modelId="{2575A730-BD7F-40A3-9210-6EE254DEF13A}" type="pres">
      <dgm:prSet presAssocID="{D920E14A-1950-49B1-989E-4AAA6C6C8950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10703EB3-54AB-44CC-93CB-5D7AF28C1C41}" type="pres">
      <dgm:prSet presAssocID="{D920E14A-1950-49B1-989E-4AAA6C6C8950}" presName="rootConnector" presStyleLbl="node2" presStyleIdx="0" presStyleCnt="4"/>
      <dgm:spPr/>
      <dgm:t>
        <a:bodyPr/>
        <a:lstStyle/>
        <a:p>
          <a:endParaRPr lang="lv-LV"/>
        </a:p>
      </dgm:t>
    </dgm:pt>
    <dgm:pt modelId="{60B4A2C7-9313-4412-A3E8-713569B36AB3}" type="pres">
      <dgm:prSet presAssocID="{D920E14A-1950-49B1-989E-4AAA6C6C8950}" presName="hierChild4" presStyleCnt="0"/>
      <dgm:spPr/>
    </dgm:pt>
    <dgm:pt modelId="{73F40F93-482B-4612-A5B9-F9CC6ABDEEF6}" type="pres">
      <dgm:prSet presAssocID="{D920E14A-1950-49B1-989E-4AAA6C6C8950}" presName="hierChild5" presStyleCnt="0"/>
      <dgm:spPr/>
    </dgm:pt>
    <dgm:pt modelId="{B7ABC4E6-AE34-4C87-8C90-CF78586C25EE}" type="pres">
      <dgm:prSet presAssocID="{1E8D3A9D-39C3-4481-A578-FBB0CEC7A5B0}" presName="Name37" presStyleLbl="parChTrans1D2" presStyleIdx="1" presStyleCnt="4"/>
      <dgm:spPr/>
      <dgm:t>
        <a:bodyPr/>
        <a:lstStyle/>
        <a:p>
          <a:endParaRPr lang="lv-LV"/>
        </a:p>
      </dgm:t>
    </dgm:pt>
    <dgm:pt modelId="{7C26D2E9-43A6-4B0F-8612-16D2916ABF32}" type="pres">
      <dgm:prSet presAssocID="{94E97D41-9D45-4898-9135-0A97FC4867F0}" presName="hierRoot2" presStyleCnt="0">
        <dgm:presLayoutVars>
          <dgm:hierBranch val="init"/>
        </dgm:presLayoutVars>
      </dgm:prSet>
      <dgm:spPr/>
    </dgm:pt>
    <dgm:pt modelId="{1908DC78-1207-44AD-97EC-49D4EEDDC946}" type="pres">
      <dgm:prSet presAssocID="{94E97D41-9D45-4898-9135-0A97FC4867F0}" presName="rootComposite" presStyleCnt="0"/>
      <dgm:spPr/>
    </dgm:pt>
    <dgm:pt modelId="{8537F186-1E4A-4BD6-B285-C3C2B43195FA}" type="pres">
      <dgm:prSet presAssocID="{94E97D41-9D45-4898-9135-0A97FC4867F0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A0259D4C-CD22-4EBB-92BD-ABC1CED5E165}" type="pres">
      <dgm:prSet presAssocID="{94E97D41-9D45-4898-9135-0A97FC4867F0}" presName="rootConnector" presStyleLbl="node2" presStyleIdx="1" presStyleCnt="4"/>
      <dgm:spPr/>
      <dgm:t>
        <a:bodyPr/>
        <a:lstStyle/>
        <a:p>
          <a:endParaRPr lang="lv-LV"/>
        </a:p>
      </dgm:t>
    </dgm:pt>
    <dgm:pt modelId="{D64D75AD-9140-4E17-BA6B-DA75A2784690}" type="pres">
      <dgm:prSet presAssocID="{94E97D41-9D45-4898-9135-0A97FC4867F0}" presName="hierChild4" presStyleCnt="0"/>
      <dgm:spPr/>
    </dgm:pt>
    <dgm:pt modelId="{32BE1868-2849-4DA6-9339-632B47DD1F6E}" type="pres">
      <dgm:prSet presAssocID="{94E97D41-9D45-4898-9135-0A97FC4867F0}" presName="hierChild5" presStyleCnt="0"/>
      <dgm:spPr/>
    </dgm:pt>
    <dgm:pt modelId="{E1541824-7693-47FD-8250-9C662C023B1D}" type="pres">
      <dgm:prSet presAssocID="{07D37C7D-5E02-4E17-981D-E0FED9CEFDA6}" presName="Name37" presStyleLbl="parChTrans1D2" presStyleIdx="2" presStyleCnt="4"/>
      <dgm:spPr/>
      <dgm:t>
        <a:bodyPr/>
        <a:lstStyle/>
        <a:p>
          <a:endParaRPr lang="lv-LV"/>
        </a:p>
      </dgm:t>
    </dgm:pt>
    <dgm:pt modelId="{972A1EB4-7A87-4DD9-960A-272A8585877B}" type="pres">
      <dgm:prSet presAssocID="{38E1F40F-1B79-464E-8A54-F710D3269CA4}" presName="hierRoot2" presStyleCnt="0">
        <dgm:presLayoutVars>
          <dgm:hierBranch val="init"/>
        </dgm:presLayoutVars>
      </dgm:prSet>
      <dgm:spPr/>
    </dgm:pt>
    <dgm:pt modelId="{840EFF9E-8DFE-4B7F-BBE9-4BA53F20C5EB}" type="pres">
      <dgm:prSet presAssocID="{38E1F40F-1B79-464E-8A54-F710D3269CA4}" presName="rootComposite" presStyleCnt="0"/>
      <dgm:spPr/>
    </dgm:pt>
    <dgm:pt modelId="{D1AABCC4-F5A5-47DE-B08F-A143095DF60D}" type="pres">
      <dgm:prSet presAssocID="{38E1F40F-1B79-464E-8A54-F710D3269CA4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48634C8C-13C2-46CB-A23E-6BD78699F2CA}" type="pres">
      <dgm:prSet presAssocID="{38E1F40F-1B79-464E-8A54-F710D3269CA4}" presName="rootConnector" presStyleLbl="node2" presStyleIdx="2" presStyleCnt="4"/>
      <dgm:spPr/>
      <dgm:t>
        <a:bodyPr/>
        <a:lstStyle/>
        <a:p>
          <a:endParaRPr lang="lv-LV"/>
        </a:p>
      </dgm:t>
    </dgm:pt>
    <dgm:pt modelId="{F599DDB0-958C-44A7-9623-AD95803E6C1E}" type="pres">
      <dgm:prSet presAssocID="{38E1F40F-1B79-464E-8A54-F710D3269CA4}" presName="hierChild4" presStyleCnt="0"/>
      <dgm:spPr/>
    </dgm:pt>
    <dgm:pt modelId="{0C3328A6-9ED5-4B09-B258-C2E7116D0D76}" type="pres">
      <dgm:prSet presAssocID="{38E1F40F-1B79-464E-8A54-F710D3269CA4}" presName="hierChild5" presStyleCnt="0"/>
      <dgm:spPr/>
    </dgm:pt>
    <dgm:pt modelId="{0535E6A0-A24C-42B0-A599-B8AA4CF15D3A}" type="pres">
      <dgm:prSet presAssocID="{EC2FB818-A701-4310-B596-DCDC2E175D6D}" presName="Name37" presStyleLbl="parChTrans1D2" presStyleIdx="3" presStyleCnt="4"/>
      <dgm:spPr/>
      <dgm:t>
        <a:bodyPr/>
        <a:lstStyle/>
        <a:p>
          <a:endParaRPr lang="lv-LV"/>
        </a:p>
      </dgm:t>
    </dgm:pt>
    <dgm:pt modelId="{6DD0263C-0AC6-4F7E-8038-24C80222F7C0}" type="pres">
      <dgm:prSet presAssocID="{2A425558-53A3-4D4C-925B-C3020BCEF0FB}" presName="hierRoot2" presStyleCnt="0">
        <dgm:presLayoutVars>
          <dgm:hierBranch val="init"/>
        </dgm:presLayoutVars>
      </dgm:prSet>
      <dgm:spPr/>
    </dgm:pt>
    <dgm:pt modelId="{B5A7720A-78D9-4804-8051-307FA1E10E4C}" type="pres">
      <dgm:prSet presAssocID="{2A425558-53A3-4D4C-925B-C3020BCEF0FB}" presName="rootComposite" presStyleCnt="0"/>
      <dgm:spPr/>
    </dgm:pt>
    <dgm:pt modelId="{D58E316A-E38F-4A1C-884D-A13AF701BB53}" type="pres">
      <dgm:prSet presAssocID="{2A425558-53A3-4D4C-925B-C3020BCEF0FB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A0D2F71A-D103-4FD3-95F4-8CF82574388F}" type="pres">
      <dgm:prSet presAssocID="{2A425558-53A3-4D4C-925B-C3020BCEF0FB}" presName="rootConnector" presStyleLbl="node2" presStyleIdx="3" presStyleCnt="4"/>
      <dgm:spPr/>
      <dgm:t>
        <a:bodyPr/>
        <a:lstStyle/>
        <a:p>
          <a:endParaRPr lang="lv-LV"/>
        </a:p>
      </dgm:t>
    </dgm:pt>
    <dgm:pt modelId="{D8AD6657-D764-4B6B-86F3-8E6FB1473F74}" type="pres">
      <dgm:prSet presAssocID="{2A425558-53A3-4D4C-925B-C3020BCEF0FB}" presName="hierChild4" presStyleCnt="0"/>
      <dgm:spPr/>
    </dgm:pt>
    <dgm:pt modelId="{306A852C-B9D6-40D5-B69D-A5178BFC4060}" type="pres">
      <dgm:prSet presAssocID="{2A425558-53A3-4D4C-925B-C3020BCEF0FB}" presName="hierChild5" presStyleCnt="0"/>
      <dgm:spPr/>
    </dgm:pt>
    <dgm:pt modelId="{B0169C76-4C79-4818-8AD8-7754F0955607}" type="pres">
      <dgm:prSet presAssocID="{16E06B8F-FF77-4574-A831-1559FFF93823}" presName="hierChild3" presStyleCnt="0"/>
      <dgm:spPr/>
    </dgm:pt>
  </dgm:ptLst>
  <dgm:cxnLst>
    <dgm:cxn modelId="{1D1EDAD1-8662-40E0-8419-94FEC6748E54}" srcId="{16E06B8F-FF77-4574-A831-1559FFF93823}" destId="{D920E14A-1950-49B1-989E-4AAA6C6C8950}" srcOrd="0" destOrd="0" parTransId="{EEC21B2F-009E-4022-B96B-FD8374F34140}" sibTransId="{EC0876DB-FA60-41C8-9DEA-A23DD8F24A83}"/>
    <dgm:cxn modelId="{EE18E212-0CAD-40E7-8781-411614571362}" type="presOf" srcId="{94E97D41-9D45-4898-9135-0A97FC4867F0}" destId="{A0259D4C-CD22-4EBB-92BD-ABC1CED5E165}" srcOrd="1" destOrd="0" presId="urn:microsoft.com/office/officeart/2005/8/layout/orgChart1"/>
    <dgm:cxn modelId="{8BD0EA03-8E51-4179-9A9A-B2D45DB9B3AC}" srcId="{16E06B8F-FF77-4574-A831-1559FFF93823}" destId="{38E1F40F-1B79-464E-8A54-F710D3269CA4}" srcOrd="2" destOrd="0" parTransId="{07D37C7D-5E02-4E17-981D-E0FED9CEFDA6}" sibTransId="{DF6156A9-82A6-465B-90B7-85ADBCE90B14}"/>
    <dgm:cxn modelId="{5D64ACB7-C880-4104-B31A-C7D729DBE4BD}" type="presOf" srcId="{16E06B8F-FF77-4574-A831-1559FFF93823}" destId="{7020751F-64EA-4143-BC74-B282FA2EA53E}" srcOrd="0" destOrd="0" presId="urn:microsoft.com/office/officeart/2005/8/layout/orgChart1"/>
    <dgm:cxn modelId="{806AA990-DC6A-45D6-B008-0C77C389A569}" type="presOf" srcId="{16E06B8F-FF77-4574-A831-1559FFF93823}" destId="{9C28EBC7-1A99-40AB-9083-0FB61B85396A}" srcOrd="1" destOrd="0" presId="urn:microsoft.com/office/officeart/2005/8/layout/orgChart1"/>
    <dgm:cxn modelId="{EC3F7FCA-6667-49BA-ABFC-4FAFD40D3D7A}" type="presOf" srcId="{EC2FB818-A701-4310-B596-DCDC2E175D6D}" destId="{0535E6A0-A24C-42B0-A599-B8AA4CF15D3A}" srcOrd="0" destOrd="0" presId="urn:microsoft.com/office/officeart/2005/8/layout/orgChart1"/>
    <dgm:cxn modelId="{01D7617F-25D3-41F0-BAAA-9324B299A913}" srcId="{16E06B8F-FF77-4574-A831-1559FFF93823}" destId="{2A425558-53A3-4D4C-925B-C3020BCEF0FB}" srcOrd="3" destOrd="0" parTransId="{EC2FB818-A701-4310-B596-DCDC2E175D6D}" sibTransId="{AD5CFC74-046E-4423-A28D-A511D64F2985}"/>
    <dgm:cxn modelId="{F1BC8632-79A1-4985-8970-0B21906B129B}" type="presOf" srcId="{38E1F40F-1B79-464E-8A54-F710D3269CA4}" destId="{48634C8C-13C2-46CB-A23E-6BD78699F2CA}" srcOrd="1" destOrd="0" presId="urn:microsoft.com/office/officeart/2005/8/layout/orgChart1"/>
    <dgm:cxn modelId="{8E11ECEE-3213-42A2-BF81-73B809F78A8A}" type="presOf" srcId="{07D37C7D-5E02-4E17-981D-E0FED9CEFDA6}" destId="{E1541824-7693-47FD-8250-9C662C023B1D}" srcOrd="0" destOrd="0" presId="urn:microsoft.com/office/officeart/2005/8/layout/orgChart1"/>
    <dgm:cxn modelId="{089A653C-D0FE-490D-8C6B-2AC02997FD86}" type="presOf" srcId="{2AA5827F-6EB7-4E76-B188-0865170A0E9F}" destId="{D9659C97-EE9E-4E15-ACF0-5E6F9AA05908}" srcOrd="0" destOrd="0" presId="urn:microsoft.com/office/officeart/2005/8/layout/orgChart1"/>
    <dgm:cxn modelId="{AB9368A2-2F37-4397-8BA6-C857DCB4B11E}" srcId="{2AA5827F-6EB7-4E76-B188-0865170A0E9F}" destId="{16E06B8F-FF77-4574-A831-1559FFF93823}" srcOrd="0" destOrd="0" parTransId="{E43D94E5-B947-41FB-8F6E-56632F2CA17C}" sibTransId="{72270A73-E588-42A1-B95B-EA79B208E2C8}"/>
    <dgm:cxn modelId="{9F6A41D7-0456-4A10-B3C3-28A879C00AE0}" type="presOf" srcId="{2A425558-53A3-4D4C-925B-C3020BCEF0FB}" destId="{D58E316A-E38F-4A1C-884D-A13AF701BB53}" srcOrd="0" destOrd="0" presId="urn:microsoft.com/office/officeart/2005/8/layout/orgChart1"/>
    <dgm:cxn modelId="{EB8FC433-1B55-4C93-9626-06CA24E07F7F}" type="presOf" srcId="{EEC21B2F-009E-4022-B96B-FD8374F34140}" destId="{BDD10060-2F7C-41F6-A1FD-C257FF9945AC}" srcOrd="0" destOrd="0" presId="urn:microsoft.com/office/officeart/2005/8/layout/orgChart1"/>
    <dgm:cxn modelId="{9AD6BCDE-1183-4F04-BC53-A38E82744989}" type="presOf" srcId="{2A425558-53A3-4D4C-925B-C3020BCEF0FB}" destId="{A0D2F71A-D103-4FD3-95F4-8CF82574388F}" srcOrd="1" destOrd="0" presId="urn:microsoft.com/office/officeart/2005/8/layout/orgChart1"/>
    <dgm:cxn modelId="{03327B5D-C9DC-445E-B2D4-1D59BC6FF6D0}" type="presOf" srcId="{94E97D41-9D45-4898-9135-0A97FC4867F0}" destId="{8537F186-1E4A-4BD6-B285-C3C2B43195FA}" srcOrd="0" destOrd="0" presId="urn:microsoft.com/office/officeart/2005/8/layout/orgChart1"/>
    <dgm:cxn modelId="{A5EA45F8-88EB-4802-AA37-68EBFFE97FEF}" type="presOf" srcId="{1E8D3A9D-39C3-4481-A578-FBB0CEC7A5B0}" destId="{B7ABC4E6-AE34-4C87-8C90-CF78586C25EE}" srcOrd="0" destOrd="0" presId="urn:microsoft.com/office/officeart/2005/8/layout/orgChart1"/>
    <dgm:cxn modelId="{83D73317-8004-412C-9A04-561DC0D3C839}" srcId="{16E06B8F-FF77-4574-A831-1559FFF93823}" destId="{94E97D41-9D45-4898-9135-0A97FC4867F0}" srcOrd="1" destOrd="0" parTransId="{1E8D3A9D-39C3-4481-A578-FBB0CEC7A5B0}" sibTransId="{74E6E20A-6B09-4C18-AF3F-C0309B9926A7}"/>
    <dgm:cxn modelId="{DEEA0FB3-7F31-4891-B4F3-A579F5418BA4}" type="presOf" srcId="{38E1F40F-1B79-464E-8A54-F710D3269CA4}" destId="{D1AABCC4-F5A5-47DE-B08F-A143095DF60D}" srcOrd="0" destOrd="0" presId="urn:microsoft.com/office/officeart/2005/8/layout/orgChart1"/>
    <dgm:cxn modelId="{2BD05756-2C20-4E13-B8AA-6AD43EC49D24}" type="presOf" srcId="{D920E14A-1950-49B1-989E-4AAA6C6C8950}" destId="{2575A730-BD7F-40A3-9210-6EE254DEF13A}" srcOrd="0" destOrd="0" presId="urn:microsoft.com/office/officeart/2005/8/layout/orgChart1"/>
    <dgm:cxn modelId="{45910608-19DE-43D1-A743-B158CE961FB9}" type="presOf" srcId="{D920E14A-1950-49B1-989E-4AAA6C6C8950}" destId="{10703EB3-54AB-44CC-93CB-5D7AF28C1C41}" srcOrd="1" destOrd="0" presId="urn:microsoft.com/office/officeart/2005/8/layout/orgChart1"/>
    <dgm:cxn modelId="{4FAA5724-9CCE-4904-9104-9C7C3065FFD9}" type="presParOf" srcId="{D9659C97-EE9E-4E15-ACF0-5E6F9AA05908}" destId="{8F83B17B-7CA8-46E8-89A3-9FB4546A9727}" srcOrd="0" destOrd="0" presId="urn:microsoft.com/office/officeart/2005/8/layout/orgChart1"/>
    <dgm:cxn modelId="{A8188DC9-8D52-4347-AA41-9C91F692BFC0}" type="presParOf" srcId="{8F83B17B-7CA8-46E8-89A3-9FB4546A9727}" destId="{52AAC9BF-D002-458C-A74E-D7C3FC833112}" srcOrd="0" destOrd="0" presId="urn:microsoft.com/office/officeart/2005/8/layout/orgChart1"/>
    <dgm:cxn modelId="{1D9D1B5B-5D77-4D58-B02E-4DF3DF389B20}" type="presParOf" srcId="{52AAC9BF-D002-458C-A74E-D7C3FC833112}" destId="{7020751F-64EA-4143-BC74-B282FA2EA53E}" srcOrd="0" destOrd="0" presId="urn:microsoft.com/office/officeart/2005/8/layout/orgChart1"/>
    <dgm:cxn modelId="{54503FF5-E5FA-48B9-A44F-3006766F47C3}" type="presParOf" srcId="{52AAC9BF-D002-458C-A74E-D7C3FC833112}" destId="{9C28EBC7-1A99-40AB-9083-0FB61B85396A}" srcOrd="1" destOrd="0" presId="urn:microsoft.com/office/officeart/2005/8/layout/orgChart1"/>
    <dgm:cxn modelId="{79EDF6A5-3551-435D-8DD1-44933FB7CD57}" type="presParOf" srcId="{8F83B17B-7CA8-46E8-89A3-9FB4546A9727}" destId="{0CAE3E08-E946-4692-9AFD-29C0B1C82EDE}" srcOrd="1" destOrd="0" presId="urn:microsoft.com/office/officeart/2005/8/layout/orgChart1"/>
    <dgm:cxn modelId="{5BBCBD50-CD54-470F-9FDA-BD98E97BC391}" type="presParOf" srcId="{0CAE3E08-E946-4692-9AFD-29C0B1C82EDE}" destId="{BDD10060-2F7C-41F6-A1FD-C257FF9945AC}" srcOrd="0" destOrd="0" presId="urn:microsoft.com/office/officeart/2005/8/layout/orgChart1"/>
    <dgm:cxn modelId="{022D1BAF-CE54-4451-B7DB-93D4B1495877}" type="presParOf" srcId="{0CAE3E08-E946-4692-9AFD-29C0B1C82EDE}" destId="{A56A18E2-20A1-4D34-912D-BD68AC332A42}" srcOrd="1" destOrd="0" presId="urn:microsoft.com/office/officeart/2005/8/layout/orgChart1"/>
    <dgm:cxn modelId="{130C8647-DE59-4B26-B158-80983F78ED93}" type="presParOf" srcId="{A56A18E2-20A1-4D34-912D-BD68AC332A42}" destId="{6A977803-6C9E-430B-8C83-A2BADBF988FE}" srcOrd="0" destOrd="0" presId="urn:microsoft.com/office/officeart/2005/8/layout/orgChart1"/>
    <dgm:cxn modelId="{19152E22-0548-4017-BC16-3C10ADF94BBF}" type="presParOf" srcId="{6A977803-6C9E-430B-8C83-A2BADBF988FE}" destId="{2575A730-BD7F-40A3-9210-6EE254DEF13A}" srcOrd="0" destOrd="0" presId="urn:microsoft.com/office/officeart/2005/8/layout/orgChart1"/>
    <dgm:cxn modelId="{29E21D09-B00E-4480-8DE7-519677DE71FF}" type="presParOf" srcId="{6A977803-6C9E-430B-8C83-A2BADBF988FE}" destId="{10703EB3-54AB-44CC-93CB-5D7AF28C1C41}" srcOrd="1" destOrd="0" presId="urn:microsoft.com/office/officeart/2005/8/layout/orgChart1"/>
    <dgm:cxn modelId="{9AECEC61-CBF5-490D-B30C-E97B1C6C9916}" type="presParOf" srcId="{A56A18E2-20A1-4D34-912D-BD68AC332A42}" destId="{60B4A2C7-9313-4412-A3E8-713569B36AB3}" srcOrd="1" destOrd="0" presId="urn:microsoft.com/office/officeart/2005/8/layout/orgChart1"/>
    <dgm:cxn modelId="{7BFE08FC-83CA-469B-8B03-682B3716D730}" type="presParOf" srcId="{A56A18E2-20A1-4D34-912D-BD68AC332A42}" destId="{73F40F93-482B-4612-A5B9-F9CC6ABDEEF6}" srcOrd="2" destOrd="0" presId="urn:microsoft.com/office/officeart/2005/8/layout/orgChart1"/>
    <dgm:cxn modelId="{74BCF698-E92A-40E0-8CBC-22A78B20ED50}" type="presParOf" srcId="{0CAE3E08-E946-4692-9AFD-29C0B1C82EDE}" destId="{B7ABC4E6-AE34-4C87-8C90-CF78586C25EE}" srcOrd="2" destOrd="0" presId="urn:microsoft.com/office/officeart/2005/8/layout/orgChart1"/>
    <dgm:cxn modelId="{79F3D132-D2A7-42B5-9B0F-3A8D7C9AD849}" type="presParOf" srcId="{0CAE3E08-E946-4692-9AFD-29C0B1C82EDE}" destId="{7C26D2E9-43A6-4B0F-8612-16D2916ABF32}" srcOrd="3" destOrd="0" presId="urn:microsoft.com/office/officeart/2005/8/layout/orgChart1"/>
    <dgm:cxn modelId="{8A2A0184-F55D-49C3-A289-EB07DE5971DF}" type="presParOf" srcId="{7C26D2E9-43A6-4B0F-8612-16D2916ABF32}" destId="{1908DC78-1207-44AD-97EC-49D4EEDDC946}" srcOrd="0" destOrd="0" presId="urn:microsoft.com/office/officeart/2005/8/layout/orgChart1"/>
    <dgm:cxn modelId="{9EA7E6AE-C10F-418E-BC80-EA762FE7F648}" type="presParOf" srcId="{1908DC78-1207-44AD-97EC-49D4EEDDC946}" destId="{8537F186-1E4A-4BD6-B285-C3C2B43195FA}" srcOrd="0" destOrd="0" presId="urn:microsoft.com/office/officeart/2005/8/layout/orgChart1"/>
    <dgm:cxn modelId="{76348C69-C2BB-40A9-BC81-C6C8E3533942}" type="presParOf" srcId="{1908DC78-1207-44AD-97EC-49D4EEDDC946}" destId="{A0259D4C-CD22-4EBB-92BD-ABC1CED5E165}" srcOrd="1" destOrd="0" presId="urn:microsoft.com/office/officeart/2005/8/layout/orgChart1"/>
    <dgm:cxn modelId="{46968E2A-32C7-414A-ABF7-F26B6EC7100D}" type="presParOf" srcId="{7C26D2E9-43A6-4B0F-8612-16D2916ABF32}" destId="{D64D75AD-9140-4E17-BA6B-DA75A2784690}" srcOrd="1" destOrd="0" presId="urn:microsoft.com/office/officeart/2005/8/layout/orgChart1"/>
    <dgm:cxn modelId="{0E37331A-4594-4B3A-9206-3D0FFEC16152}" type="presParOf" srcId="{7C26D2E9-43A6-4B0F-8612-16D2916ABF32}" destId="{32BE1868-2849-4DA6-9339-632B47DD1F6E}" srcOrd="2" destOrd="0" presId="urn:microsoft.com/office/officeart/2005/8/layout/orgChart1"/>
    <dgm:cxn modelId="{F55B4749-681E-4264-B288-1AF9D3304404}" type="presParOf" srcId="{0CAE3E08-E946-4692-9AFD-29C0B1C82EDE}" destId="{E1541824-7693-47FD-8250-9C662C023B1D}" srcOrd="4" destOrd="0" presId="urn:microsoft.com/office/officeart/2005/8/layout/orgChart1"/>
    <dgm:cxn modelId="{518CFC0C-EEB8-4D54-85ED-ECEBC9CDD148}" type="presParOf" srcId="{0CAE3E08-E946-4692-9AFD-29C0B1C82EDE}" destId="{972A1EB4-7A87-4DD9-960A-272A8585877B}" srcOrd="5" destOrd="0" presId="urn:microsoft.com/office/officeart/2005/8/layout/orgChart1"/>
    <dgm:cxn modelId="{20AD687E-955B-4F27-8232-32F7410A7D52}" type="presParOf" srcId="{972A1EB4-7A87-4DD9-960A-272A8585877B}" destId="{840EFF9E-8DFE-4B7F-BBE9-4BA53F20C5EB}" srcOrd="0" destOrd="0" presId="urn:microsoft.com/office/officeart/2005/8/layout/orgChart1"/>
    <dgm:cxn modelId="{4E59DCFA-DCE9-4F15-81E3-8AD88D39C703}" type="presParOf" srcId="{840EFF9E-8DFE-4B7F-BBE9-4BA53F20C5EB}" destId="{D1AABCC4-F5A5-47DE-B08F-A143095DF60D}" srcOrd="0" destOrd="0" presId="urn:microsoft.com/office/officeart/2005/8/layout/orgChart1"/>
    <dgm:cxn modelId="{D4CCB5DF-27D7-4363-988F-678A641307B3}" type="presParOf" srcId="{840EFF9E-8DFE-4B7F-BBE9-4BA53F20C5EB}" destId="{48634C8C-13C2-46CB-A23E-6BD78699F2CA}" srcOrd="1" destOrd="0" presId="urn:microsoft.com/office/officeart/2005/8/layout/orgChart1"/>
    <dgm:cxn modelId="{013DA23A-0E47-46BC-8855-E6B087255D19}" type="presParOf" srcId="{972A1EB4-7A87-4DD9-960A-272A8585877B}" destId="{F599DDB0-958C-44A7-9623-AD95803E6C1E}" srcOrd="1" destOrd="0" presId="urn:microsoft.com/office/officeart/2005/8/layout/orgChart1"/>
    <dgm:cxn modelId="{70755D07-7BE6-4122-97D5-846AADF8781F}" type="presParOf" srcId="{972A1EB4-7A87-4DD9-960A-272A8585877B}" destId="{0C3328A6-9ED5-4B09-B258-C2E7116D0D76}" srcOrd="2" destOrd="0" presId="urn:microsoft.com/office/officeart/2005/8/layout/orgChart1"/>
    <dgm:cxn modelId="{6562C549-D48C-4B44-AF7F-D11A934E0B6E}" type="presParOf" srcId="{0CAE3E08-E946-4692-9AFD-29C0B1C82EDE}" destId="{0535E6A0-A24C-42B0-A599-B8AA4CF15D3A}" srcOrd="6" destOrd="0" presId="urn:microsoft.com/office/officeart/2005/8/layout/orgChart1"/>
    <dgm:cxn modelId="{C5F1E2BE-EF2F-4419-A48F-CBE06C2408FB}" type="presParOf" srcId="{0CAE3E08-E946-4692-9AFD-29C0B1C82EDE}" destId="{6DD0263C-0AC6-4F7E-8038-24C80222F7C0}" srcOrd="7" destOrd="0" presId="urn:microsoft.com/office/officeart/2005/8/layout/orgChart1"/>
    <dgm:cxn modelId="{CFF738D7-3019-4B0E-B655-36B3CD82D3B3}" type="presParOf" srcId="{6DD0263C-0AC6-4F7E-8038-24C80222F7C0}" destId="{B5A7720A-78D9-4804-8051-307FA1E10E4C}" srcOrd="0" destOrd="0" presId="urn:microsoft.com/office/officeart/2005/8/layout/orgChart1"/>
    <dgm:cxn modelId="{281C9315-9187-4CF1-B55B-2F71953289ED}" type="presParOf" srcId="{B5A7720A-78D9-4804-8051-307FA1E10E4C}" destId="{D58E316A-E38F-4A1C-884D-A13AF701BB53}" srcOrd="0" destOrd="0" presId="urn:microsoft.com/office/officeart/2005/8/layout/orgChart1"/>
    <dgm:cxn modelId="{13580476-F047-421D-B5A5-1B8E582539F3}" type="presParOf" srcId="{B5A7720A-78D9-4804-8051-307FA1E10E4C}" destId="{A0D2F71A-D103-4FD3-95F4-8CF82574388F}" srcOrd="1" destOrd="0" presId="urn:microsoft.com/office/officeart/2005/8/layout/orgChart1"/>
    <dgm:cxn modelId="{921E1725-0DEE-44E5-AD1B-D7B358BFF896}" type="presParOf" srcId="{6DD0263C-0AC6-4F7E-8038-24C80222F7C0}" destId="{D8AD6657-D764-4B6B-86F3-8E6FB1473F74}" srcOrd="1" destOrd="0" presId="urn:microsoft.com/office/officeart/2005/8/layout/orgChart1"/>
    <dgm:cxn modelId="{01E15CF0-187F-41BF-A01E-9FC69AA484D0}" type="presParOf" srcId="{6DD0263C-0AC6-4F7E-8038-24C80222F7C0}" destId="{306A852C-B9D6-40D5-B69D-A5178BFC4060}" srcOrd="2" destOrd="0" presId="urn:microsoft.com/office/officeart/2005/8/layout/orgChart1"/>
    <dgm:cxn modelId="{881261D7-2F2B-4F4C-983F-F7DF3B28123D}" type="presParOf" srcId="{8F83B17B-7CA8-46E8-89A3-9FB4546A9727}" destId="{B0169C76-4C79-4818-8AD8-7754F095560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A5827F-6EB7-4E76-B188-0865170A0E9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16E06B8F-FF77-4574-A831-1559FFF93823}">
      <dgm:prSet phldrT="[Text]"/>
      <dgm:spPr/>
      <dgm:t>
        <a:bodyPr/>
        <a:lstStyle/>
        <a:p>
          <a:r>
            <a:rPr lang="lv-LV" dirty="0" smtClean="0"/>
            <a:t>Baltalkšņa grupa</a:t>
          </a:r>
          <a:endParaRPr lang="lv-LV" dirty="0"/>
        </a:p>
      </dgm:t>
    </dgm:pt>
    <dgm:pt modelId="{E43D94E5-B947-41FB-8F6E-56632F2CA17C}" type="parTrans" cxnId="{AB9368A2-2F37-4397-8BA6-C857DCB4B11E}">
      <dgm:prSet/>
      <dgm:spPr/>
      <dgm:t>
        <a:bodyPr/>
        <a:lstStyle/>
        <a:p>
          <a:endParaRPr lang="lv-LV"/>
        </a:p>
      </dgm:t>
    </dgm:pt>
    <dgm:pt modelId="{72270A73-E588-42A1-B95B-EA79B208E2C8}" type="sibTrans" cxnId="{AB9368A2-2F37-4397-8BA6-C857DCB4B11E}">
      <dgm:prSet/>
      <dgm:spPr/>
      <dgm:t>
        <a:bodyPr/>
        <a:lstStyle/>
        <a:p>
          <a:endParaRPr lang="lv-LV"/>
        </a:p>
      </dgm:t>
    </dgm:pt>
    <dgm:pt modelId="{D920E14A-1950-49B1-989E-4AAA6C6C8950}">
      <dgm:prSet phldrT="[Text]"/>
      <dgm:spPr/>
      <dgm:t>
        <a:bodyPr/>
        <a:lstStyle/>
        <a:p>
          <a:r>
            <a:rPr lang="lv-LV" dirty="0" smtClean="0"/>
            <a:t>Baltalksnis</a:t>
          </a:r>
          <a:endParaRPr lang="lv-LV" dirty="0"/>
        </a:p>
      </dgm:t>
    </dgm:pt>
    <dgm:pt modelId="{EEC21B2F-009E-4022-B96B-FD8374F34140}" type="parTrans" cxnId="{1D1EDAD1-8662-40E0-8419-94FEC6748E54}">
      <dgm:prSet/>
      <dgm:spPr/>
      <dgm:t>
        <a:bodyPr/>
        <a:lstStyle/>
        <a:p>
          <a:endParaRPr lang="lv-LV"/>
        </a:p>
      </dgm:t>
    </dgm:pt>
    <dgm:pt modelId="{EC0876DB-FA60-41C8-9DEA-A23DD8F24A83}" type="sibTrans" cxnId="{1D1EDAD1-8662-40E0-8419-94FEC6748E54}">
      <dgm:prSet/>
      <dgm:spPr/>
      <dgm:t>
        <a:bodyPr/>
        <a:lstStyle/>
        <a:p>
          <a:endParaRPr lang="lv-LV"/>
        </a:p>
      </dgm:t>
    </dgm:pt>
    <dgm:pt modelId="{D9659C97-EE9E-4E15-ACF0-5E6F9AA05908}" type="pres">
      <dgm:prSet presAssocID="{2AA5827F-6EB7-4E76-B188-0865170A0E9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8F83B17B-7CA8-46E8-89A3-9FB4546A9727}" type="pres">
      <dgm:prSet presAssocID="{16E06B8F-FF77-4574-A831-1559FFF93823}" presName="hierRoot1" presStyleCnt="0">
        <dgm:presLayoutVars>
          <dgm:hierBranch val="init"/>
        </dgm:presLayoutVars>
      </dgm:prSet>
      <dgm:spPr/>
    </dgm:pt>
    <dgm:pt modelId="{52AAC9BF-D002-458C-A74E-D7C3FC833112}" type="pres">
      <dgm:prSet presAssocID="{16E06B8F-FF77-4574-A831-1559FFF93823}" presName="rootComposite1" presStyleCnt="0"/>
      <dgm:spPr/>
    </dgm:pt>
    <dgm:pt modelId="{7020751F-64EA-4143-BC74-B282FA2EA53E}" type="pres">
      <dgm:prSet presAssocID="{16E06B8F-FF77-4574-A831-1559FFF93823}" presName="rootText1" presStyleLbl="node0" presStyleIdx="0" presStyleCnt="1" custScaleX="170402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9C28EBC7-1A99-40AB-9083-0FB61B85396A}" type="pres">
      <dgm:prSet presAssocID="{16E06B8F-FF77-4574-A831-1559FFF93823}" presName="rootConnector1" presStyleLbl="node1" presStyleIdx="0" presStyleCnt="0"/>
      <dgm:spPr/>
      <dgm:t>
        <a:bodyPr/>
        <a:lstStyle/>
        <a:p>
          <a:endParaRPr lang="lv-LV"/>
        </a:p>
      </dgm:t>
    </dgm:pt>
    <dgm:pt modelId="{0CAE3E08-E946-4692-9AFD-29C0B1C82EDE}" type="pres">
      <dgm:prSet presAssocID="{16E06B8F-FF77-4574-A831-1559FFF93823}" presName="hierChild2" presStyleCnt="0"/>
      <dgm:spPr/>
    </dgm:pt>
    <dgm:pt modelId="{BDD10060-2F7C-41F6-A1FD-C257FF9945AC}" type="pres">
      <dgm:prSet presAssocID="{EEC21B2F-009E-4022-B96B-FD8374F34140}" presName="Name37" presStyleLbl="parChTrans1D2" presStyleIdx="0" presStyleCnt="1"/>
      <dgm:spPr/>
      <dgm:t>
        <a:bodyPr/>
        <a:lstStyle/>
        <a:p>
          <a:endParaRPr lang="lv-LV"/>
        </a:p>
      </dgm:t>
    </dgm:pt>
    <dgm:pt modelId="{A56A18E2-20A1-4D34-912D-BD68AC332A42}" type="pres">
      <dgm:prSet presAssocID="{D920E14A-1950-49B1-989E-4AAA6C6C8950}" presName="hierRoot2" presStyleCnt="0">
        <dgm:presLayoutVars>
          <dgm:hierBranch val="init"/>
        </dgm:presLayoutVars>
      </dgm:prSet>
      <dgm:spPr/>
    </dgm:pt>
    <dgm:pt modelId="{6A977803-6C9E-430B-8C83-A2BADBF988FE}" type="pres">
      <dgm:prSet presAssocID="{D920E14A-1950-49B1-989E-4AAA6C6C8950}" presName="rootComposite" presStyleCnt="0"/>
      <dgm:spPr/>
    </dgm:pt>
    <dgm:pt modelId="{2575A730-BD7F-40A3-9210-6EE254DEF13A}" type="pres">
      <dgm:prSet presAssocID="{D920E14A-1950-49B1-989E-4AAA6C6C8950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10703EB3-54AB-44CC-93CB-5D7AF28C1C41}" type="pres">
      <dgm:prSet presAssocID="{D920E14A-1950-49B1-989E-4AAA6C6C8950}" presName="rootConnector" presStyleLbl="node2" presStyleIdx="0" presStyleCnt="1"/>
      <dgm:spPr/>
      <dgm:t>
        <a:bodyPr/>
        <a:lstStyle/>
        <a:p>
          <a:endParaRPr lang="lv-LV"/>
        </a:p>
      </dgm:t>
    </dgm:pt>
    <dgm:pt modelId="{60B4A2C7-9313-4412-A3E8-713569B36AB3}" type="pres">
      <dgm:prSet presAssocID="{D920E14A-1950-49B1-989E-4AAA6C6C8950}" presName="hierChild4" presStyleCnt="0"/>
      <dgm:spPr/>
    </dgm:pt>
    <dgm:pt modelId="{73F40F93-482B-4612-A5B9-F9CC6ABDEEF6}" type="pres">
      <dgm:prSet presAssocID="{D920E14A-1950-49B1-989E-4AAA6C6C8950}" presName="hierChild5" presStyleCnt="0"/>
      <dgm:spPr/>
    </dgm:pt>
    <dgm:pt modelId="{B0169C76-4C79-4818-8AD8-7754F0955607}" type="pres">
      <dgm:prSet presAssocID="{16E06B8F-FF77-4574-A831-1559FFF93823}" presName="hierChild3" presStyleCnt="0"/>
      <dgm:spPr/>
    </dgm:pt>
  </dgm:ptLst>
  <dgm:cxnLst>
    <dgm:cxn modelId="{AB9368A2-2F37-4397-8BA6-C857DCB4B11E}" srcId="{2AA5827F-6EB7-4E76-B188-0865170A0E9F}" destId="{16E06B8F-FF77-4574-A831-1559FFF93823}" srcOrd="0" destOrd="0" parTransId="{E43D94E5-B947-41FB-8F6E-56632F2CA17C}" sibTransId="{72270A73-E588-42A1-B95B-EA79B208E2C8}"/>
    <dgm:cxn modelId="{BC61F43A-C9F0-4AE6-8956-72DA655C749A}" type="presOf" srcId="{D920E14A-1950-49B1-989E-4AAA6C6C8950}" destId="{10703EB3-54AB-44CC-93CB-5D7AF28C1C41}" srcOrd="1" destOrd="0" presId="urn:microsoft.com/office/officeart/2005/8/layout/orgChart1"/>
    <dgm:cxn modelId="{7432D04F-D956-41F1-81D9-673D7C4CA8DD}" type="presOf" srcId="{16E06B8F-FF77-4574-A831-1559FFF93823}" destId="{7020751F-64EA-4143-BC74-B282FA2EA53E}" srcOrd="0" destOrd="0" presId="urn:microsoft.com/office/officeart/2005/8/layout/orgChart1"/>
    <dgm:cxn modelId="{167D4026-D069-45B5-AC0E-46CC69B64EEF}" type="presOf" srcId="{2AA5827F-6EB7-4E76-B188-0865170A0E9F}" destId="{D9659C97-EE9E-4E15-ACF0-5E6F9AA05908}" srcOrd="0" destOrd="0" presId="urn:microsoft.com/office/officeart/2005/8/layout/orgChart1"/>
    <dgm:cxn modelId="{B06247CA-E5FA-45F3-9E9E-C084DCED1D10}" type="presOf" srcId="{D920E14A-1950-49B1-989E-4AAA6C6C8950}" destId="{2575A730-BD7F-40A3-9210-6EE254DEF13A}" srcOrd="0" destOrd="0" presId="urn:microsoft.com/office/officeart/2005/8/layout/orgChart1"/>
    <dgm:cxn modelId="{8C3E5648-995B-48DE-9BCC-174D2C8BCF8C}" type="presOf" srcId="{EEC21B2F-009E-4022-B96B-FD8374F34140}" destId="{BDD10060-2F7C-41F6-A1FD-C257FF9945AC}" srcOrd="0" destOrd="0" presId="urn:microsoft.com/office/officeart/2005/8/layout/orgChart1"/>
    <dgm:cxn modelId="{1D1EDAD1-8662-40E0-8419-94FEC6748E54}" srcId="{16E06B8F-FF77-4574-A831-1559FFF93823}" destId="{D920E14A-1950-49B1-989E-4AAA6C6C8950}" srcOrd="0" destOrd="0" parTransId="{EEC21B2F-009E-4022-B96B-FD8374F34140}" sibTransId="{EC0876DB-FA60-41C8-9DEA-A23DD8F24A83}"/>
    <dgm:cxn modelId="{5DE07B25-F136-473B-9D02-63AB488D85D8}" type="presOf" srcId="{16E06B8F-FF77-4574-A831-1559FFF93823}" destId="{9C28EBC7-1A99-40AB-9083-0FB61B85396A}" srcOrd="1" destOrd="0" presId="urn:microsoft.com/office/officeart/2005/8/layout/orgChart1"/>
    <dgm:cxn modelId="{E6AD1436-9AD7-44C1-9244-485EE971A18F}" type="presParOf" srcId="{D9659C97-EE9E-4E15-ACF0-5E6F9AA05908}" destId="{8F83B17B-7CA8-46E8-89A3-9FB4546A9727}" srcOrd="0" destOrd="0" presId="urn:microsoft.com/office/officeart/2005/8/layout/orgChart1"/>
    <dgm:cxn modelId="{5A8A04D6-A141-42E8-816E-C2D29B7387AD}" type="presParOf" srcId="{8F83B17B-7CA8-46E8-89A3-9FB4546A9727}" destId="{52AAC9BF-D002-458C-A74E-D7C3FC833112}" srcOrd="0" destOrd="0" presId="urn:microsoft.com/office/officeart/2005/8/layout/orgChart1"/>
    <dgm:cxn modelId="{78AEA53F-5516-4DBF-80B6-5B1083076DD0}" type="presParOf" srcId="{52AAC9BF-D002-458C-A74E-D7C3FC833112}" destId="{7020751F-64EA-4143-BC74-B282FA2EA53E}" srcOrd="0" destOrd="0" presId="urn:microsoft.com/office/officeart/2005/8/layout/orgChart1"/>
    <dgm:cxn modelId="{A7DD104D-E681-408D-BD6C-8A94662AB345}" type="presParOf" srcId="{52AAC9BF-D002-458C-A74E-D7C3FC833112}" destId="{9C28EBC7-1A99-40AB-9083-0FB61B85396A}" srcOrd="1" destOrd="0" presId="urn:microsoft.com/office/officeart/2005/8/layout/orgChart1"/>
    <dgm:cxn modelId="{E3E66AA6-FBCC-40E5-9754-9C860E5C6D80}" type="presParOf" srcId="{8F83B17B-7CA8-46E8-89A3-9FB4546A9727}" destId="{0CAE3E08-E946-4692-9AFD-29C0B1C82EDE}" srcOrd="1" destOrd="0" presId="urn:microsoft.com/office/officeart/2005/8/layout/orgChart1"/>
    <dgm:cxn modelId="{5C915E44-CF80-4647-8FD0-B08F5B43C4EA}" type="presParOf" srcId="{0CAE3E08-E946-4692-9AFD-29C0B1C82EDE}" destId="{BDD10060-2F7C-41F6-A1FD-C257FF9945AC}" srcOrd="0" destOrd="0" presId="urn:microsoft.com/office/officeart/2005/8/layout/orgChart1"/>
    <dgm:cxn modelId="{FCD6950F-EEFC-41D2-B6A3-1324921ED8FE}" type="presParOf" srcId="{0CAE3E08-E946-4692-9AFD-29C0B1C82EDE}" destId="{A56A18E2-20A1-4D34-912D-BD68AC332A42}" srcOrd="1" destOrd="0" presId="urn:microsoft.com/office/officeart/2005/8/layout/orgChart1"/>
    <dgm:cxn modelId="{0CE27E8F-3A0A-4ED6-B25A-E4C8FCA98093}" type="presParOf" srcId="{A56A18E2-20A1-4D34-912D-BD68AC332A42}" destId="{6A977803-6C9E-430B-8C83-A2BADBF988FE}" srcOrd="0" destOrd="0" presId="urn:microsoft.com/office/officeart/2005/8/layout/orgChart1"/>
    <dgm:cxn modelId="{FC01D286-5EF5-4557-B7EC-B55F6D00E905}" type="presParOf" srcId="{6A977803-6C9E-430B-8C83-A2BADBF988FE}" destId="{2575A730-BD7F-40A3-9210-6EE254DEF13A}" srcOrd="0" destOrd="0" presId="urn:microsoft.com/office/officeart/2005/8/layout/orgChart1"/>
    <dgm:cxn modelId="{C2C2CE61-0F0B-4606-ACAD-1C73FC89110C}" type="presParOf" srcId="{6A977803-6C9E-430B-8C83-A2BADBF988FE}" destId="{10703EB3-54AB-44CC-93CB-5D7AF28C1C41}" srcOrd="1" destOrd="0" presId="urn:microsoft.com/office/officeart/2005/8/layout/orgChart1"/>
    <dgm:cxn modelId="{ACE3B2C0-391A-453B-9E28-27864C42934F}" type="presParOf" srcId="{A56A18E2-20A1-4D34-912D-BD68AC332A42}" destId="{60B4A2C7-9313-4412-A3E8-713569B36AB3}" srcOrd="1" destOrd="0" presId="urn:microsoft.com/office/officeart/2005/8/layout/orgChart1"/>
    <dgm:cxn modelId="{F71D8646-8585-452F-BDDC-93BAB2C9135F}" type="presParOf" srcId="{A56A18E2-20A1-4D34-912D-BD68AC332A42}" destId="{73F40F93-482B-4612-A5B9-F9CC6ABDEEF6}" srcOrd="2" destOrd="0" presId="urn:microsoft.com/office/officeart/2005/8/layout/orgChart1"/>
    <dgm:cxn modelId="{608CE5E3-DBB0-4A87-8B8A-C186E0B59C40}" type="presParOf" srcId="{8F83B17B-7CA8-46E8-89A3-9FB4546A9727}" destId="{B0169C76-4C79-4818-8AD8-7754F095560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35E6A0-A24C-42B0-A599-B8AA4CF15D3A}">
      <dsp:nvSpPr>
        <dsp:cNvPr id="0" name=""/>
        <dsp:cNvSpPr/>
      </dsp:nvSpPr>
      <dsp:spPr>
        <a:xfrm>
          <a:off x="5257800" y="1852864"/>
          <a:ext cx="3719932" cy="6456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2804"/>
              </a:lnTo>
              <a:lnTo>
                <a:pt x="3719932" y="322804"/>
              </a:lnTo>
              <a:lnTo>
                <a:pt x="3719932" y="64560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541824-7693-47FD-8250-9C662C023B1D}">
      <dsp:nvSpPr>
        <dsp:cNvPr id="0" name=""/>
        <dsp:cNvSpPr/>
      </dsp:nvSpPr>
      <dsp:spPr>
        <a:xfrm>
          <a:off x="5212080" y="1852864"/>
          <a:ext cx="91440" cy="64560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4560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D10060-2F7C-41F6-A1FD-C257FF9945AC}">
      <dsp:nvSpPr>
        <dsp:cNvPr id="0" name=""/>
        <dsp:cNvSpPr/>
      </dsp:nvSpPr>
      <dsp:spPr>
        <a:xfrm>
          <a:off x="1537867" y="1852864"/>
          <a:ext cx="3719932" cy="645608"/>
        </a:xfrm>
        <a:custGeom>
          <a:avLst/>
          <a:gdLst/>
          <a:ahLst/>
          <a:cxnLst/>
          <a:rect l="0" t="0" r="0" b="0"/>
          <a:pathLst>
            <a:path>
              <a:moveTo>
                <a:pt x="3719932" y="0"/>
              </a:moveTo>
              <a:lnTo>
                <a:pt x="3719932" y="322804"/>
              </a:lnTo>
              <a:lnTo>
                <a:pt x="0" y="322804"/>
              </a:lnTo>
              <a:lnTo>
                <a:pt x="0" y="64560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20751F-64EA-4143-BC74-B282FA2EA53E}">
      <dsp:nvSpPr>
        <dsp:cNvPr id="0" name=""/>
        <dsp:cNvSpPr/>
      </dsp:nvSpPr>
      <dsp:spPr>
        <a:xfrm>
          <a:off x="3352795" y="315702"/>
          <a:ext cx="3810009" cy="15371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925" tIns="34925" rIns="34925" bIns="34925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5500" kern="1200" dirty="0" smtClean="0"/>
            <a:t>Egles grupa</a:t>
          </a:r>
          <a:endParaRPr lang="lv-LV" sz="5500" kern="1200" dirty="0"/>
        </a:p>
      </dsp:txBody>
      <dsp:txXfrm>
        <a:off x="3352795" y="315702"/>
        <a:ext cx="3810009" cy="1537161"/>
      </dsp:txXfrm>
    </dsp:sp>
    <dsp:sp modelId="{2575A730-BD7F-40A3-9210-6EE254DEF13A}">
      <dsp:nvSpPr>
        <dsp:cNvPr id="0" name=""/>
        <dsp:cNvSpPr/>
      </dsp:nvSpPr>
      <dsp:spPr>
        <a:xfrm>
          <a:off x="706" y="2498473"/>
          <a:ext cx="3074323" cy="15371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925" tIns="34925" rIns="34925" bIns="34925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5500" kern="1200" dirty="0" smtClean="0"/>
            <a:t>Egle</a:t>
          </a:r>
          <a:endParaRPr lang="lv-LV" sz="5500" kern="1200" dirty="0"/>
        </a:p>
      </dsp:txBody>
      <dsp:txXfrm>
        <a:off x="706" y="2498473"/>
        <a:ext cx="3074323" cy="1537161"/>
      </dsp:txXfrm>
    </dsp:sp>
    <dsp:sp modelId="{D1AABCC4-F5A5-47DE-B08F-A143095DF60D}">
      <dsp:nvSpPr>
        <dsp:cNvPr id="0" name=""/>
        <dsp:cNvSpPr/>
      </dsp:nvSpPr>
      <dsp:spPr>
        <a:xfrm>
          <a:off x="3720638" y="2498473"/>
          <a:ext cx="3074323" cy="15371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925" tIns="34925" rIns="34925" bIns="34925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5500" kern="1200" dirty="0" smtClean="0"/>
            <a:t>Citas egles</a:t>
          </a:r>
          <a:endParaRPr lang="lv-LV" sz="5500" kern="1200" dirty="0"/>
        </a:p>
      </dsp:txBody>
      <dsp:txXfrm>
        <a:off x="3720638" y="2498473"/>
        <a:ext cx="3074323" cy="1537161"/>
      </dsp:txXfrm>
    </dsp:sp>
    <dsp:sp modelId="{D58E316A-E38F-4A1C-884D-A13AF701BB53}">
      <dsp:nvSpPr>
        <dsp:cNvPr id="0" name=""/>
        <dsp:cNvSpPr/>
      </dsp:nvSpPr>
      <dsp:spPr>
        <a:xfrm>
          <a:off x="7440570" y="2498473"/>
          <a:ext cx="3074323" cy="15371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925" tIns="34925" rIns="34925" bIns="34925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5500" kern="1200" dirty="0" smtClean="0"/>
            <a:t>Baltegle</a:t>
          </a:r>
          <a:endParaRPr lang="lv-LV" sz="5500" kern="1200" dirty="0"/>
        </a:p>
      </dsp:txBody>
      <dsp:txXfrm>
        <a:off x="7440570" y="2498473"/>
        <a:ext cx="3074323" cy="15371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35E6A0-A24C-42B0-A599-B8AA4CF15D3A}">
      <dsp:nvSpPr>
        <dsp:cNvPr id="0" name=""/>
        <dsp:cNvSpPr/>
      </dsp:nvSpPr>
      <dsp:spPr>
        <a:xfrm>
          <a:off x="5257800" y="1937440"/>
          <a:ext cx="4117941" cy="4764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228"/>
              </a:lnTo>
              <a:lnTo>
                <a:pt x="4117941" y="238228"/>
              </a:lnTo>
              <a:lnTo>
                <a:pt x="4117941" y="4764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541824-7693-47FD-8250-9C662C023B1D}">
      <dsp:nvSpPr>
        <dsp:cNvPr id="0" name=""/>
        <dsp:cNvSpPr/>
      </dsp:nvSpPr>
      <dsp:spPr>
        <a:xfrm>
          <a:off x="5257800" y="1937440"/>
          <a:ext cx="1372647" cy="4764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228"/>
              </a:lnTo>
              <a:lnTo>
                <a:pt x="1372647" y="238228"/>
              </a:lnTo>
              <a:lnTo>
                <a:pt x="1372647" y="4764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ABC4E6-AE34-4C87-8C90-CF78586C25EE}">
      <dsp:nvSpPr>
        <dsp:cNvPr id="0" name=""/>
        <dsp:cNvSpPr/>
      </dsp:nvSpPr>
      <dsp:spPr>
        <a:xfrm>
          <a:off x="3885152" y="1937440"/>
          <a:ext cx="1372647" cy="476456"/>
        </a:xfrm>
        <a:custGeom>
          <a:avLst/>
          <a:gdLst/>
          <a:ahLst/>
          <a:cxnLst/>
          <a:rect l="0" t="0" r="0" b="0"/>
          <a:pathLst>
            <a:path>
              <a:moveTo>
                <a:pt x="1372647" y="0"/>
              </a:moveTo>
              <a:lnTo>
                <a:pt x="1372647" y="238228"/>
              </a:lnTo>
              <a:lnTo>
                <a:pt x="0" y="238228"/>
              </a:lnTo>
              <a:lnTo>
                <a:pt x="0" y="4764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D10060-2F7C-41F6-A1FD-C257FF9945AC}">
      <dsp:nvSpPr>
        <dsp:cNvPr id="0" name=""/>
        <dsp:cNvSpPr/>
      </dsp:nvSpPr>
      <dsp:spPr>
        <a:xfrm>
          <a:off x="1139858" y="1937440"/>
          <a:ext cx="4117941" cy="476456"/>
        </a:xfrm>
        <a:custGeom>
          <a:avLst/>
          <a:gdLst/>
          <a:ahLst/>
          <a:cxnLst/>
          <a:rect l="0" t="0" r="0" b="0"/>
          <a:pathLst>
            <a:path>
              <a:moveTo>
                <a:pt x="4117941" y="0"/>
              </a:moveTo>
              <a:lnTo>
                <a:pt x="4117941" y="238228"/>
              </a:lnTo>
              <a:lnTo>
                <a:pt x="0" y="238228"/>
              </a:lnTo>
              <a:lnTo>
                <a:pt x="0" y="4764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20751F-64EA-4143-BC74-B282FA2EA53E}">
      <dsp:nvSpPr>
        <dsp:cNvPr id="0" name=""/>
        <dsp:cNvSpPr/>
      </dsp:nvSpPr>
      <dsp:spPr>
        <a:xfrm>
          <a:off x="3495672" y="803021"/>
          <a:ext cx="3524254" cy="1134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800" kern="1200" dirty="0" smtClean="0"/>
            <a:t>Priedes grupa</a:t>
          </a:r>
          <a:endParaRPr lang="lv-LV" sz="3800" kern="1200" dirty="0"/>
        </a:p>
      </dsp:txBody>
      <dsp:txXfrm>
        <a:off x="3495672" y="803021"/>
        <a:ext cx="3524254" cy="1134419"/>
      </dsp:txXfrm>
    </dsp:sp>
    <dsp:sp modelId="{2575A730-BD7F-40A3-9210-6EE254DEF13A}">
      <dsp:nvSpPr>
        <dsp:cNvPr id="0" name=""/>
        <dsp:cNvSpPr/>
      </dsp:nvSpPr>
      <dsp:spPr>
        <a:xfrm>
          <a:off x="5439" y="2413897"/>
          <a:ext cx="2268838" cy="1134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800" kern="1200" dirty="0" smtClean="0"/>
            <a:t>Priede</a:t>
          </a:r>
          <a:endParaRPr lang="lv-LV" sz="3800" kern="1200" dirty="0"/>
        </a:p>
      </dsp:txBody>
      <dsp:txXfrm>
        <a:off x="5439" y="2413897"/>
        <a:ext cx="2268838" cy="1134419"/>
      </dsp:txXfrm>
    </dsp:sp>
    <dsp:sp modelId="{8537F186-1E4A-4BD6-B285-C3C2B43195FA}">
      <dsp:nvSpPr>
        <dsp:cNvPr id="0" name=""/>
        <dsp:cNvSpPr/>
      </dsp:nvSpPr>
      <dsp:spPr>
        <a:xfrm>
          <a:off x="2750733" y="2413897"/>
          <a:ext cx="2268838" cy="1134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800" kern="1200" dirty="0" smtClean="0"/>
            <a:t>Lapegle</a:t>
          </a:r>
          <a:endParaRPr lang="lv-LV" sz="3800" kern="1200" dirty="0"/>
        </a:p>
      </dsp:txBody>
      <dsp:txXfrm>
        <a:off x="2750733" y="2413897"/>
        <a:ext cx="2268838" cy="1134419"/>
      </dsp:txXfrm>
    </dsp:sp>
    <dsp:sp modelId="{D1AABCC4-F5A5-47DE-B08F-A143095DF60D}">
      <dsp:nvSpPr>
        <dsp:cNvPr id="0" name=""/>
        <dsp:cNvSpPr/>
      </dsp:nvSpPr>
      <dsp:spPr>
        <a:xfrm>
          <a:off x="5496028" y="2413897"/>
          <a:ext cx="2268838" cy="1134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800" kern="1200" dirty="0" smtClean="0"/>
            <a:t>Citas priedes</a:t>
          </a:r>
          <a:endParaRPr lang="lv-LV" sz="3800" kern="1200" dirty="0"/>
        </a:p>
      </dsp:txBody>
      <dsp:txXfrm>
        <a:off x="5496028" y="2413897"/>
        <a:ext cx="2268838" cy="1134419"/>
      </dsp:txXfrm>
    </dsp:sp>
    <dsp:sp modelId="{D58E316A-E38F-4A1C-884D-A13AF701BB53}">
      <dsp:nvSpPr>
        <dsp:cNvPr id="0" name=""/>
        <dsp:cNvSpPr/>
      </dsp:nvSpPr>
      <dsp:spPr>
        <a:xfrm>
          <a:off x="8241322" y="2413897"/>
          <a:ext cx="2268838" cy="1134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800" kern="1200" dirty="0" smtClean="0"/>
            <a:t>Ciedru priede</a:t>
          </a:r>
          <a:endParaRPr lang="lv-LV" sz="3800" kern="1200" dirty="0"/>
        </a:p>
      </dsp:txBody>
      <dsp:txXfrm>
        <a:off x="8241322" y="2413897"/>
        <a:ext cx="2268838" cy="11344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D10060-2F7C-41F6-A1FD-C257FF9945AC}">
      <dsp:nvSpPr>
        <dsp:cNvPr id="0" name=""/>
        <dsp:cNvSpPr/>
      </dsp:nvSpPr>
      <dsp:spPr>
        <a:xfrm>
          <a:off x="5212080" y="1798278"/>
          <a:ext cx="91440" cy="75478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547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20751F-64EA-4143-BC74-B282FA2EA53E}">
      <dsp:nvSpPr>
        <dsp:cNvPr id="0" name=""/>
        <dsp:cNvSpPr/>
      </dsp:nvSpPr>
      <dsp:spPr>
        <a:xfrm>
          <a:off x="2195506" y="1178"/>
          <a:ext cx="6124587" cy="17970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6400" kern="1200" dirty="0" smtClean="0"/>
            <a:t>Baltalkšņa grupa</a:t>
          </a:r>
          <a:endParaRPr lang="lv-LV" sz="6400" kern="1200" dirty="0"/>
        </a:p>
      </dsp:txBody>
      <dsp:txXfrm>
        <a:off x="2195506" y="1178"/>
        <a:ext cx="6124587" cy="1797099"/>
      </dsp:txXfrm>
    </dsp:sp>
    <dsp:sp modelId="{2575A730-BD7F-40A3-9210-6EE254DEF13A}">
      <dsp:nvSpPr>
        <dsp:cNvPr id="0" name=""/>
        <dsp:cNvSpPr/>
      </dsp:nvSpPr>
      <dsp:spPr>
        <a:xfrm>
          <a:off x="3460700" y="2553059"/>
          <a:ext cx="3594199" cy="17970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6400" kern="1200" dirty="0" smtClean="0"/>
            <a:t>Baltalksnis</a:t>
          </a:r>
          <a:endParaRPr lang="lv-LV" sz="6400" kern="1200" dirty="0"/>
        </a:p>
      </dsp:txBody>
      <dsp:txXfrm>
        <a:off x="3460700" y="2553059"/>
        <a:ext cx="3594199" cy="17970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3E4E-28D7-497F-A004-F8B272C852DC}" type="datetimeFigureOut">
              <a:rPr lang="lv-LV" smtClean="0"/>
              <a:t>26.09.2018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491AF-EEE7-46F7-A166-F4BABA60161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20128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3E4E-28D7-497F-A004-F8B272C852DC}" type="datetimeFigureOut">
              <a:rPr lang="lv-LV" smtClean="0"/>
              <a:t>26.09.2018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491AF-EEE7-46F7-A166-F4BABA60161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37843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3E4E-28D7-497F-A004-F8B272C852DC}" type="datetimeFigureOut">
              <a:rPr lang="lv-LV" smtClean="0"/>
              <a:t>26.09.2018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491AF-EEE7-46F7-A166-F4BABA60161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380410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3E4E-28D7-497F-A004-F8B272C852DC}" type="datetimeFigureOut">
              <a:rPr lang="lv-LV" smtClean="0"/>
              <a:t>26.09.2018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491AF-EEE7-46F7-A166-F4BABA60161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62190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3E4E-28D7-497F-A004-F8B272C852DC}" type="datetimeFigureOut">
              <a:rPr lang="lv-LV" smtClean="0"/>
              <a:t>26.09.2018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491AF-EEE7-46F7-A166-F4BABA60161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96049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3E4E-28D7-497F-A004-F8B272C852DC}" type="datetimeFigureOut">
              <a:rPr lang="lv-LV" smtClean="0"/>
              <a:t>26.09.2018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491AF-EEE7-46F7-A166-F4BABA60161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85217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3E4E-28D7-497F-A004-F8B272C852DC}" type="datetimeFigureOut">
              <a:rPr lang="lv-LV" smtClean="0"/>
              <a:t>26.09.2018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491AF-EEE7-46F7-A166-F4BABA60161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95122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3E4E-28D7-497F-A004-F8B272C852DC}" type="datetimeFigureOut">
              <a:rPr lang="lv-LV" smtClean="0"/>
              <a:t>26.09.2018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491AF-EEE7-46F7-A166-F4BABA60161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76890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3E4E-28D7-497F-A004-F8B272C852DC}" type="datetimeFigureOut">
              <a:rPr lang="lv-LV" smtClean="0"/>
              <a:t>26.09.2018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491AF-EEE7-46F7-A166-F4BABA60161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29733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3E4E-28D7-497F-A004-F8B272C852DC}" type="datetimeFigureOut">
              <a:rPr lang="lv-LV" smtClean="0"/>
              <a:t>26.09.2018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491AF-EEE7-46F7-A166-F4BABA60161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35653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3E4E-28D7-497F-A004-F8B272C852DC}" type="datetimeFigureOut">
              <a:rPr lang="lv-LV" smtClean="0"/>
              <a:t>26.09.2018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491AF-EEE7-46F7-A166-F4BABA60161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77585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13E4E-28D7-497F-A004-F8B272C852DC}" type="datetimeFigureOut">
              <a:rPr lang="lv-LV" smtClean="0"/>
              <a:t>26.09.2018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491AF-EEE7-46F7-A166-F4BABA60161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63275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lv.wikipedia.org/" TargetMode="External"/><Relationship Id="rId3" Type="http://schemas.openxmlformats.org/officeDocument/2006/relationships/hyperlink" Target="http://www.dainuskapis.lv/" TargetMode="External"/><Relationship Id="rId7" Type="http://schemas.openxmlformats.org/officeDocument/2006/relationships/hyperlink" Target="https://www.lvm.lv/" TargetMode="External"/><Relationship Id="rId2" Type="http://schemas.openxmlformats.org/officeDocument/2006/relationships/hyperlink" Target="http://www.lmd.lv/par-latvijas-mezie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letonika.lv/" TargetMode="External"/><Relationship Id="rId5" Type="http://schemas.openxmlformats.org/officeDocument/2006/relationships/hyperlink" Target="https://www.csb.gov.lv/lv/statistika/db" TargetMode="External"/><Relationship Id="rId4" Type="http://schemas.openxmlformats.org/officeDocument/2006/relationships/hyperlink" Target="https://www.latvijasdaba.lv/augi" TargetMode="External"/><Relationship Id="rId9" Type="http://schemas.openxmlformats.org/officeDocument/2006/relationships/hyperlink" Target="http://www.la.lv/plavu-vieta-baltalksnis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5428" y="2830286"/>
            <a:ext cx="6633028" cy="998992"/>
          </a:xfrm>
          <a:solidFill>
            <a:schemeClr val="bg1">
              <a:alpha val="50000"/>
            </a:schemeClr>
          </a:solidFill>
        </p:spPr>
        <p:txBody>
          <a:bodyPr/>
          <a:lstStyle/>
          <a:p>
            <a:r>
              <a:rPr lang="lv-LV" b="1" dirty="0"/>
              <a:t>Koki </a:t>
            </a:r>
            <a:r>
              <a:rPr lang="lv-LV" b="1" dirty="0" smtClean="0"/>
              <a:t>Latvijas mežos</a:t>
            </a:r>
            <a:endParaRPr lang="lv-LV" b="1" dirty="0"/>
          </a:p>
        </p:txBody>
      </p:sp>
    </p:spTree>
    <p:extLst>
      <p:ext uri="{BB962C8B-B14F-4D97-AF65-F5344CB8AC3E}">
        <p14:creationId xmlns:p14="http://schemas.microsoft.com/office/powerpoint/2010/main" val="3030244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0141" y="1100138"/>
            <a:ext cx="3130550" cy="2852737"/>
          </a:xfrm>
        </p:spPr>
        <p:txBody>
          <a:bodyPr/>
          <a:lstStyle/>
          <a:p>
            <a:r>
              <a:rPr lang="lv-LV" dirty="0" smtClean="0"/>
              <a:t>Priede</a:t>
            </a:r>
            <a:endParaRPr lang="lv-LV" dirty="0"/>
          </a:p>
        </p:txBody>
      </p:sp>
      <p:sp>
        <p:nvSpPr>
          <p:cNvPr id="11" name="Rectangle 10"/>
          <p:cNvSpPr/>
          <p:nvPr/>
        </p:nvSpPr>
        <p:spPr>
          <a:xfrm>
            <a:off x="6599381" y="1899443"/>
            <a:ext cx="609600" cy="62706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2" name="Rectangle 11"/>
          <p:cNvSpPr/>
          <p:nvPr/>
        </p:nvSpPr>
        <p:spPr>
          <a:xfrm>
            <a:off x="7688593" y="3503145"/>
            <a:ext cx="609600" cy="62706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154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003"/>
            <a:ext cx="10515600" cy="1325563"/>
          </a:xfrm>
        </p:spPr>
        <p:txBody>
          <a:bodyPr/>
          <a:lstStyle/>
          <a:p>
            <a:r>
              <a:rPr lang="lv-LV" dirty="0" smtClean="0"/>
              <a:t>Priede tautas folklorā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6849" y="2091284"/>
            <a:ext cx="5033963" cy="3794127"/>
          </a:xfr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prstDash val="solid"/>
          </a:ln>
        </p:spPr>
        <p:txBody>
          <a:bodyPr vert="horz" lIns="91440" tIns="45720" rIns="91440" bIns="45720" rtlCol="0">
            <a:normAutofit/>
          </a:bodyPr>
          <a:lstStyle/>
          <a:p>
            <a:pPr marL="36000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lv-LV" sz="30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Sila priede gauži raud,</a:t>
            </a:r>
          </a:p>
          <a:p>
            <a:pPr marL="36000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lv-LV" sz="3000" dirty="0" err="1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Kumeliņis</a:t>
            </a:r>
            <a:r>
              <a:rPr lang="lv-LV" sz="30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saknes brida.</a:t>
            </a:r>
          </a:p>
          <a:p>
            <a:pPr marL="36000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lv-LV" sz="3000" dirty="0" err="1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Ta</a:t>
            </a:r>
            <a:r>
              <a:rPr lang="lv-LV" sz="30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3000" dirty="0" err="1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priedites</a:t>
            </a:r>
            <a:r>
              <a:rPr lang="lv-LV" sz="30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pašas vaina,</a:t>
            </a:r>
          </a:p>
          <a:p>
            <a:pPr marL="36000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lv-LV" sz="30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Kam aug ceļa </a:t>
            </a:r>
            <a:r>
              <a:rPr lang="lv-LV" sz="3000" dirty="0" err="1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maliņâ</a:t>
            </a:r>
            <a:r>
              <a:rPr lang="lv-LV" sz="30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marL="360000" indent="0" algn="r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lv-LV" sz="30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Nr.:</a:t>
            </a:r>
            <a:endParaRPr lang="lv-LV" sz="300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712" y="966784"/>
            <a:ext cx="1400175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33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Priedes vairošanās</a:t>
            </a:r>
            <a:endParaRPr lang="lv-LV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825625"/>
            <a:ext cx="3680534" cy="4351338"/>
          </a:xfrm>
        </p:spPr>
        <p:txBody>
          <a:bodyPr/>
          <a:lstStyle/>
          <a:p>
            <a:pPr marL="514350" indent="-514350">
              <a:lnSpc>
                <a:spcPct val="100000"/>
              </a:lnSpc>
              <a:spcBef>
                <a:spcPts val="5400"/>
              </a:spcBef>
              <a:buFont typeface="+mj-lt"/>
              <a:buAutoNum type="arabicPeriod"/>
            </a:pPr>
            <a:r>
              <a:rPr lang="lv-LV" dirty="0" smtClean="0"/>
              <a:t>Sievišķās un vīrišķās ziedkopas</a:t>
            </a:r>
          </a:p>
          <a:p>
            <a:pPr marL="514350" indent="-514350">
              <a:lnSpc>
                <a:spcPct val="100000"/>
              </a:lnSpc>
              <a:spcBef>
                <a:spcPts val="5400"/>
              </a:spcBef>
              <a:buFont typeface="+mj-lt"/>
              <a:buAutoNum type="arabicPeriod"/>
            </a:pPr>
            <a:r>
              <a:rPr lang="lv-LV" dirty="0"/>
              <a:t>Čiekurs pēc sēklu izbiršanas </a:t>
            </a:r>
            <a:endParaRPr lang="lv-LV" dirty="0" smtClean="0"/>
          </a:p>
          <a:p>
            <a:pPr marL="514350" indent="-514350">
              <a:lnSpc>
                <a:spcPct val="100000"/>
              </a:lnSpc>
              <a:spcBef>
                <a:spcPts val="5400"/>
              </a:spcBef>
              <a:buFont typeface="+mj-lt"/>
              <a:buAutoNum type="arabicPeriod"/>
            </a:pPr>
            <a:r>
              <a:rPr lang="lv-LV" dirty="0" smtClean="0"/>
              <a:t>Sēklas</a:t>
            </a:r>
            <a:endParaRPr lang="lv-LV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8877" y="845204"/>
            <a:ext cx="2800350" cy="34194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100777" y="1027906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800" dirty="0" smtClean="0"/>
              <a:t>1.</a:t>
            </a:r>
            <a:endParaRPr lang="lv-LV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1355" y="3039408"/>
            <a:ext cx="1104900" cy="14668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05058" y="2989871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800" dirty="0" smtClean="0"/>
              <a:t>2.</a:t>
            </a:r>
            <a:endParaRPr lang="lv-LV" sz="2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8387" y="4812274"/>
            <a:ext cx="762000" cy="685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50163" y="4974854"/>
            <a:ext cx="458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800" dirty="0" smtClean="0"/>
              <a:t>3.</a:t>
            </a:r>
            <a:endParaRPr lang="lv-LV" sz="2800" dirty="0"/>
          </a:p>
        </p:txBody>
      </p:sp>
    </p:spTree>
    <p:extLst>
      <p:ext uri="{BB962C8B-B14F-4D97-AF65-F5344CB8AC3E}">
        <p14:creationId xmlns:p14="http://schemas.microsoft.com/office/powerpoint/2010/main" val="1146267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Sugu grupējumi mežsaimniecībā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955883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515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1523" y="1828799"/>
            <a:ext cx="3213677" cy="969530"/>
          </a:xfrm>
        </p:spPr>
        <p:txBody>
          <a:bodyPr/>
          <a:lstStyle/>
          <a:p>
            <a:r>
              <a:rPr lang="lv-LV" dirty="0" smtClean="0"/>
              <a:t>Alksnis</a:t>
            </a:r>
            <a:endParaRPr lang="lv-LV" dirty="0"/>
          </a:p>
        </p:txBody>
      </p:sp>
      <p:sp>
        <p:nvSpPr>
          <p:cNvPr id="8" name="Oval 7"/>
          <p:cNvSpPr/>
          <p:nvPr/>
        </p:nvSpPr>
        <p:spPr>
          <a:xfrm>
            <a:off x="8534689" y="1528762"/>
            <a:ext cx="784802" cy="78480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9" name="Oval 8"/>
          <p:cNvSpPr/>
          <p:nvPr/>
        </p:nvSpPr>
        <p:spPr>
          <a:xfrm>
            <a:off x="7028619" y="2798329"/>
            <a:ext cx="784802" cy="78480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48278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003"/>
            <a:ext cx="10515600" cy="1325563"/>
          </a:xfrm>
        </p:spPr>
        <p:txBody>
          <a:bodyPr/>
          <a:lstStyle/>
          <a:p>
            <a:r>
              <a:rPr lang="lv-LV" dirty="0" smtClean="0"/>
              <a:t>Alksnis tautas folklorā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6849" y="2091284"/>
            <a:ext cx="5033963" cy="3561371"/>
          </a:xfr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prstDash val="solid"/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6000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lv-LV" sz="3000" dirty="0" err="1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Mežâ</a:t>
            </a:r>
            <a:r>
              <a:rPr lang="lv-LV" sz="30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auga </a:t>
            </a:r>
            <a:r>
              <a:rPr lang="lv-LV" sz="3000" dirty="0" err="1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duj</a:t>
            </a:r>
            <a:r>
              <a:rPr lang="lv-LV" sz="30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' kociņi,</a:t>
            </a:r>
          </a:p>
          <a:p>
            <a:pPr marL="36000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lv-LV" sz="30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Neviens lieti </a:t>
            </a:r>
            <a:r>
              <a:rPr lang="lv-LV" sz="3000" dirty="0" err="1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nedereja</a:t>
            </a:r>
            <a:r>
              <a:rPr lang="lv-LV" sz="30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:</a:t>
            </a:r>
          </a:p>
          <a:p>
            <a:pPr marL="36000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lv-LV" sz="30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Neder alksnis lūku plēst,</a:t>
            </a:r>
          </a:p>
          <a:p>
            <a:pPr marL="36000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lv-LV" sz="30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Ne </a:t>
            </a:r>
            <a:r>
              <a:rPr lang="lv-LV" sz="3000" dirty="0" err="1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ērcašas</a:t>
            </a:r>
            <a:r>
              <a:rPr lang="lv-LV" sz="30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slotu </a:t>
            </a:r>
            <a:r>
              <a:rPr lang="lv-LV" sz="30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griezt.</a:t>
            </a:r>
          </a:p>
          <a:p>
            <a:pPr marL="360000" indent="0" algn="r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lv-LV" sz="30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Nr.:</a:t>
            </a:r>
          </a:p>
          <a:p>
            <a:pPr marL="36000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lv-LV" sz="300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487" y="1095371"/>
            <a:ext cx="2943225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80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Alkšņu vairošanās</a:t>
            </a:r>
            <a:endParaRPr lang="lv-LV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22472" y="2017776"/>
            <a:ext cx="3144741" cy="4351338"/>
          </a:xfrm>
        </p:spPr>
        <p:txBody>
          <a:bodyPr/>
          <a:lstStyle/>
          <a:p>
            <a:pPr marL="514350" indent="-514350">
              <a:spcBef>
                <a:spcPts val="2400"/>
              </a:spcBef>
              <a:buFont typeface="+mj-lt"/>
              <a:buAutoNum type="arabicPeriod"/>
            </a:pPr>
            <a:r>
              <a:rPr lang="lv-LV" dirty="0"/>
              <a:t>Nākamā gada sievišķo ziedu </a:t>
            </a:r>
            <a:r>
              <a:rPr lang="lv-LV" dirty="0" smtClean="0"/>
              <a:t>spurdzes</a:t>
            </a:r>
          </a:p>
          <a:p>
            <a:pPr marL="514350" indent="-514350">
              <a:spcBef>
                <a:spcPts val="2400"/>
              </a:spcBef>
              <a:buFont typeface="+mj-lt"/>
              <a:buAutoNum type="arabicPeriod"/>
            </a:pPr>
            <a:r>
              <a:rPr lang="lv-LV" dirty="0" smtClean="0"/>
              <a:t>Vīrišķās </a:t>
            </a:r>
            <a:r>
              <a:rPr lang="lv-LV" dirty="0"/>
              <a:t>ziedu </a:t>
            </a:r>
            <a:r>
              <a:rPr lang="lv-LV" dirty="0" smtClean="0"/>
              <a:t>spurdzes</a:t>
            </a:r>
          </a:p>
          <a:p>
            <a:pPr marL="514350" indent="-514350">
              <a:spcBef>
                <a:spcPts val="2400"/>
              </a:spcBef>
              <a:buFont typeface="+mj-lt"/>
              <a:buAutoNum type="arabicPeriod"/>
            </a:pPr>
            <a:r>
              <a:rPr lang="lv-LV" dirty="0" err="1" smtClean="0"/>
              <a:t>Augļkopas</a:t>
            </a:r>
            <a:r>
              <a:rPr lang="lv-LV" dirty="0" smtClean="0"/>
              <a:t> un sēklas</a:t>
            </a:r>
            <a:endParaRPr lang="lv-LV" dirty="0"/>
          </a:p>
          <a:p>
            <a:pPr>
              <a:spcBef>
                <a:spcPts val="2400"/>
              </a:spcBef>
            </a:pPr>
            <a:endParaRPr lang="lv-LV" dirty="0"/>
          </a:p>
          <a:p>
            <a:pPr>
              <a:spcBef>
                <a:spcPts val="2400"/>
              </a:spcBef>
            </a:pPr>
            <a:endParaRPr lang="lv-LV" dirty="0"/>
          </a:p>
          <a:p>
            <a:pPr>
              <a:spcBef>
                <a:spcPts val="2400"/>
              </a:spcBef>
            </a:pPr>
            <a:endParaRPr lang="lv-LV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3102" y="1451106"/>
            <a:ext cx="2276475" cy="38766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85642" y="2017776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400" dirty="0" smtClean="0"/>
              <a:t>1.</a:t>
            </a:r>
            <a:endParaRPr lang="lv-LV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7592" y="1690688"/>
            <a:ext cx="1743075" cy="26193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168006" y="1766642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400" dirty="0" smtClean="0"/>
              <a:t>2.</a:t>
            </a:r>
            <a:endParaRPr lang="lv-LV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7404" y="5023037"/>
            <a:ext cx="2324100" cy="8191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055466" y="5201779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400" dirty="0" smtClean="0"/>
              <a:t>3.</a:t>
            </a:r>
            <a:endParaRPr lang="lv-LV" sz="2400" dirty="0"/>
          </a:p>
        </p:txBody>
      </p:sp>
    </p:spTree>
    <p:extLst>
      <p:ext uri="{BB962C8B-B14F-4D97-AF65-F5344CB8AC3E}">
        <p14:creationId xmlns:p14="http://schemas.microsoft.com/office/powerpoint/2010/main" val="1404961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Sugu grupējumi mežsaimniecībā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214305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061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ontent Placeholder 1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52159160"/>
              </p:ext>
            </p:extLst>
          </p:nvPr>
        </p:nvGraphicFramePr>
        <p:xfrm>
          <a:off x="581891" y="646545"/>
          <a:ext cx="10515600" cy="55488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5218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Izmantotie avoti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u="sng" dirty="0" smtClean="0">
                <a:hlinkClick r:id="rId2"/>
              </a:rPr>
              <a:t>http</a:t>
            </a:r>
            <a:r>
              <a:rPr lang="lv-LV" u="sng" dirty="0">
                <a:hlinkClick r:id="rId2"/>
              </a:rPr>
              <a:t>://www.lmd.lv/par-latvijas-meziem</a:t>
            </a:r>
            <a:endParaRPr lang="lv-LV" dirty="0"/>
          </a:p>
          <a:p>
            <a:r>
              <a:rPr lang="lv-LV" u="sng" dirty="0">
                <a:hlinkClick r:id="rId3"/>
              </a:rPr>
              <a:t>http://www.dainuskapis.lv</a:t>
            </a:r>
            <a:endParaRPr lang="lv-LV" dirty="0"/>
          </a:p>
          <a:p>
            <a:r>
              <a:rPr lang="lv-LV" u="sng" dirty="0">
                <a:hlinkClick r:id="rId4"/>
              </a:rPr>
              <a:t>https://</a:t>
            </a:r>
            <a:r>
              <a:rPr lang="lv-LV" u="sng" dirty="0" smtClean="0">
                <a:hlinkClick r:id="rId4"/>
              </a:rPr>
              <a:t>www.latvijasdaba.lv/augi</a:t>
            </a:r>
            <a:endParaRPr lang="lv-LV" u="sng" dirty="0" smtClean="0"/>
          </a:p>
          <a:p>
            <a:r>
              <a:rPr lang="lv-LV" dirty="0">
                <a:hlinkClick r:id="rId5"/>
              </a:rPr>
              <a:t>https://</a:t>
            </a:r>
            <a:r>
              <a:rPr lang="lv-LV" dirty="0" smtClean="0">
                <a:hlinkClick r:id="rId5"/>
              </a:rPr>
              <a:t>www.csb.gov.lv/lv/statistika/db</a:t>
            </a:r>
            <a:r>
              <a:rPr lang="lv-LV" dirty="0" smtClean="0"/>
              <a:t> </a:t>
            </a:r>
            <a:endParaRPr lang="lv-LV" dirty="0"/>
          </a:p>
          <a:p>
            <a:r>
              <a:rPr lang="lv-LV" u="sng" dirty="0">
                <a:hlinkClick r:id="rId6"/>
              </a:rPr>
              <a:t>https://www.letonika.lv/</a:t>
            </a:r>
            <a:r>
              <a:rPr lang="lv-LV" dirty="0"/>
              <a:t> </a:t>
            </a:r>
            <a:endParaRPr lang="lv-LV" dirty="0" smtClean="0"/>
          </a:p>
          <a:p>
            <a:r>
              <a:rPr lang="lv-LV" dirty="0">
                <a:hlinkClick r:id="rId7"/>
              </a:rPr>
              <a:t>https://www.lvm.lv</a:t>
            </a:r>
            <a:endParaRPr lang="lv-LV" dirty="0"/>
          </a:p>
          <a:p>
            <a:r>
              <a:rPr lang="lv-LV" dirty="0">
                <a:hlinkClick r:id="rId8"/>
              </a:rPr>
              <a:t>https://lv.wikipedia.org</a:t>
            </a:r>
            <a:endParaRPr lang="lv-LV" dirty="0"/>
          </a:p>
          <a:p>
            <a:r>
              <a:rPr lang="lv-LV" dirty="0">
                <a:hlinkClick r:id="rId9"/>
              </a:rPr>
              <a:t>http://www.la.lv/plavu-vieta-baltalksnis/</a:t>
            </a:r>
            <a:endParaRPr lang="lv-LV" dirty="0" smtClean="0"/>
          </a:p>
          <a:p>
            <a:endParaRPr lang="lv-LV" dirty="0" smtClean="0"/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88498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/>
              <a:t>Pēc Valsts meža dienesta datiem meža zemju platības ir 50,3% no valsts teritorijas kopējo platības</a:t>
            </a:r>
          </a:p>
          <a:p>
            <a:r>
              <a:rPr lang="lv-LV" dirty="0" smtClean="0"/>
              <a:t>Meži </a:t>
            </a:r>
            <a:r>
              <a:rPr lang="lv-LV" dirty="0"/>
              <a:t>Latvijā aizņem 2 965 118 </a:t>
            </a:r>
            <a:r>
              <a:rPr lang="lv-LV" dirty="0" smtClean="0"/>
              <a:t>ha</a:t>
            </a:r>
            <a:endParaRPr lang="lv-LV" dirty="0"/>
          </a:p>
          <a:p>
            <a:r>
              <a:rPr lang="lv-LV" dirty="0" smtClean="0"/>
              <a:t>Mežu sadalījums pēc piederības:</a:t>
            </a:r>
          </a:p>
          <a:p>
            <a:r>
              <a:rPr lang="lv-LV" dirty="0" smtClean="0"/>
              <a:t>valstij piederošais </a:t>
            </a:r>
            <a:r>
              <a:rPr lang="lv-LV" dirty="0"/>
              <a:t>mežs 1 489 523 ha </a:t>
            </a:r>
            <a:r>
              <a:rPr lang="lv-LV" dirty="0" smtClean="0"/>
              <a:t>platībā</a:t>
            </a:r>
          </a:p>
          <a:p>
            <a:r>
              <a:rPr lang="lv-LV" dirty="0" smtClean="0"/>
              <a:t>pārējiem īpašniekiem </a:t>
            </a:r>
            <a:r>
              <a:rPr lang="lv-LV" dirty="0"/>
              <a:t>piederošais </a:t>
            </a:r>
            <a:r>
              <a:rPr lang="lv-LV" dirty="0" smtClean="0"/>
              <a:t>ir </a:t>
            </a:r>
            <a:r>
              <a:rPr lang="lv-LV" dirty="0"/>
              <a:t>1 475 </a:t>
            </a:r>
            <a:r>
              <a:rPr lang="lv-LV" dirty="0" smtClean="0"/>
              <a:t>595 ha platībā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779210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Koksnes pieaugums, kas </a:t>
            </a:r>
            <a:r>
              <a:rPr lang="lv-LV" dirty="0"/>
              <a:t>katru gadu </a:t>
            </a:r>
            <a:r>
              <a:rPr lang="lv-LV" dirty="0" smtClean="0"/>
              <a:t>veidojas, kokiem augot, </a:t>
            </a:r>
            <a:r>
              <a:rPr lang="lv-LV" dirty="0"/>
              <a:t>ir 16,5 milj. m</a:t>
            </a:r>
            <a:r>
              <a:rPr lang="lv-LV" baseline="30000" dirty="0"/>
              <a:t>3</a:t>
            </a:r>
            <a:r>
              <a:rPr lang="lv-LV" dirty="0"/>
              <a:t> </a:t>
            </a:r>
            <a:r>
              <a:rPr lang="lv-LV" dirty="0" smtClean="0"/>
              <a:t>gadā</a:t>
            </a:r>
          </a:p>
          <a:p>
            <a:r>
              <a:rPr lang="lv-LV" dirty="0" smtClean="0"/>
              <a:t>Ik </a:t>
            </a:r>
            <a:r>
              <a:rPr lang="lv-LV" dirty="0"/>
              <a:t>gadu zināms daudzums koksnes tiek </a:t>
            </a:r>
            <a:r>
              <a:rPr lang="lv-LV" dirty="0" smtClean="0"/>
              <a:t>nocirsts:</a:t>
            </a:r>
          </a:p>
          <a:p>
            <a:r>
              <a:rPr lang="lv-LV" dirty="0" smtClean="0"/>
              <a:t>veicot </a:t>
            </a:r>
            <a:r>
              <a:rPr lang="lv-LV" dirty="0"/>
              <a:t>izaugušās koksnes ražas ievākšanu galvenajā </a:t>
            </a:r>
            <a:r>
              <a:rPr lang="lv-LV" dirty="0" smtClean="0"/>
              <a:t>cirtē</a:t>
            </a:r>
          </a:p>
          <a:p>
            <a:r>
              <a:rPr lang="lv-LV" dirty="0" smtClean="0"/>
              <a:t>cērtot </a:t>
            </a:r>
            <a:r>
              <a:rPr lang="lv-LV" dirty="0"/>
              <a:t>kokus kopšanas un sanitārajās cirtēs paliekošās mežaudzes stāvokļa </a:t>
            </a:r>
            <a:r>
              <a:rPr lang="lv-LV" dirty="0" smtClean="0"/>
              <a:t>uzlabošanai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856797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/>
              <a:t>Lielākajai daļai mežaudžu valdošās koku sugas ir skuju </a:t>
            </a:r>
            <a:r>
              <a:rPr lang="lv-LV" dirty="0" smtClean="0"/>
              <a:t>koki</a:t>
            </a:r>
          </a:p>
          <a:p>
            <a:r>
              <a:rPr lang="lv-LV" dirty="0" smtClean="0"/>
              <a:t>Skuju koki aizņem </a:t>
            </a:r>
            <a:r>
              <a:rPr lang="lv-LV" dirty="0"/>
              <a:t>55% </a:t>
            </a:r>
            <a:r>
              <a:rPr lang="lv-LV" dirty="0" smtClean="0"/>
              <a:t>no </a:t>
            </a:r>
            <a:r>
              <a:rPr lang="lv-LV" dirty="0"/>
              <a:t>visu audžu </a:t>
            </a:r>
            <a:r>
              <a:rPr lang="lv-LV" dirty="0" smtClean="0"/>
              <a:t>platībām:</a:t>
            </a:r>
          </a:p>
          <a:p>
            <a:r>
              <a:rPr lang="lv-LV" dirty="0" smtClean="0"/>
              <a:t>priede – 37%</a:t>
            </a:r>
          </a:p>
          <a:p>
            <a:r>
              <a:rPr lang="lv-LV" dirty="0" smtClean="0"/>
              <a:t>egle – 18%</a:t>
            </a:r>
          </a:p>
          <a:p>
            <a:r>
              <a:rPr lang="lv-LV" dirty="0" smtClean="0"/>
              <a:t>Izplatītākā lapu koku suga ir bērzs – 30%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414904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Koku sugas mežaudzēs</a:t>
            </a:r>
            <a:endParaRPr lang="lv-LV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135950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1292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2285423" cy="2852737"/>
          </a:xfrm>
        </p:spPr>
        <p:txBody>
          <a:bodyPr/>
          <a:lstStyle/>
          <a:p>
            <a:r>
              <a:rPr lang="lv-LV" dirty="0" smtClean="0"/>
              <a:t>Egle</a:t>
            </a:r>
            <a:endParaRPr lang="lv-LV" dirty="0"/>
          </a:p>
        </p:txBody>
      </p:sp>
      <p:sp>
        <p:nvSpPr>
          <p:cNvPr id="26" name="Rectangle 25"/>
          <p:cNvSpPr/>
          <p:nvPr/>
        </p:nvSpPr>
        <p:spPr>
          <a:xfrm>
            <a:off x="5430289" y="3823566"/>
            <a:ext cx="738909" cy="73890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7" name="Rectangle 26"/>
          <p:cNvSpPr/>
          <p:nvPr/>
        </p:nvSpPr>
        <p:spPr>
          <a:xfrm>
            <a:off x="7232195" y="3136106"/>
            <a:ext cx="738909" cy="73890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29776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003"/>
            <a:ext cx="10515600" cy="1325563"/>
          </a:xfrm>
        </p:spPr>
        <p:txBody>
          <a:bodyPr/>
          <a:lstStyle/>
          <a:p>
            <a:r>
              <a:rPr lang="lv-LV" dirty="0" smtClean="0"/>
              <a:t>Egle tautas folklorā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6849" y="2091284"/>
            <a:ext cx="5033963" cy="3561371"/>
          </a:xfr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prstDash val="solid"/>
          </a:ln>
        </p:spPr>
        <p:txBody>
          <a:bodyPr>
            <a:normAutofit lnSpcReduction="10000"/>
          </a:bodyPr>
          <a:lstStyle/>
          <a:p>
            <a:pPr marL="36000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lv-LV" sz="3000" dirty="0" err="1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Nevienami</a:t>
            </a:r>
            <a:r>
              <a:rPr lang="lv-LV" sz="30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3000" dirty="0" err="1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tà</a:t>
            </a:r>
            <a:r>
              <a:rPr lang="lv-LV" sz="30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nebija,</a:t>
            </a:r>
          </a:p>
          <a:p>
            <a:pPr marL="36000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lv-LV" sz="3000" dirty="0" err="1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Kà</a:t>
            </a:r>
            <a:r>
              <a:rPr lang="lv-LV" sz="30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3000" dirty="0" err="1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vàlodzes</a:t>
            </a:r>
            <a:r>
              <a:rPr lang="lv-LV" sz="30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bērniņam:</a:t>
            </a:r>
          </a:p>
          <a:p>
            <a:pPr marL="36000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lv-LV" sz="30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Cik </a:t>
            </a:r>
            <a:r>
              <a:rPr lang="lv-LV" sz="3000" dirty="0" err="1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vējiņis</a:t>
            </a:r>
            <a:r>
              <a:rPr lang="lv-LV" sz="30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3000" dirty="0" err="1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eglê</a:t>
            </a:r>
            <a:r>
              <a:rPr lang="lv-LV" sz="30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pūta,</a:t>
            </a:r>
          </a:p>
          <a:p>
            <a:pPr marL="360000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lv-LV" sz="30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Tik </a:t>
            </a:r>
            <a:r>
              <a:rPr lang="lv-LV" sz="3000" dirty="0" err="1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eglite</a:t>
            </a:r>
            <a:r>
              <a:rPr lang="lv-LV" sz="30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lv-LV" sz="3000" dirty="0" err="1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šūpojàs</a:t>
            </a:r>
            <a:r>
              <a:rPr lang="lv-LV" sz="30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marL="360000" indent="0" algn="r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lv-LV" sz="30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Nr.:</a:t>
            </a:r>
            <a:endParaRPr lang="lv-LV" sz="300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338" y="966784"/>
            <a:ext cx="12192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14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838200" y="1825625"/>
            <a:ext cx="3360938" cy="4351338"/>
          </a:xfrm>
        </p:spPr>
        <p:txBody>
          <a:bodyPr/>
          <a:lstStyle/>
          <a:p>
            <a:pPr marL="514350" indent="-514350">
              <a:lnSpc>
                <a:spcPct val="100000"/>
              </a:lnSpc>
              <a:spcBef>
                <a:spcPts val="4800"/>
              </a:spcBef>
              <a:buFont typeface="+mj-lt"/>
              <a:buAutoNum type="arabicPeriod"/>
            </a:pPr>
            <a:r>
              <a:rPr lang="lv-LV" dirty="0" smtClean="0"/>
              <a:t>Sievišķie čiekuri</a:t>
            </a:r>
          </a:p>
          <a:p>
            <a:pPr marL="514350" indent="-514350">
              <a:lnSpc>
                <a:spcPct val="100000"/>
              </a:lnSpc>
              <a:spcBef>
                <a:spcPts val="4800"/>
              </a:spcBef>
              <a:buFont typeface="+mj-lt"/>
              <a:buAutoNum type="arabicPeriod"/>
            </a:pPr>
            <a:r>
              <a:rPr lang="lv-LV" dirty="0" smtClean="0"/>
              <a:t>Vīrišķie čiekuri</a:t>
            </a:r>
          </a:p>
          <a:p>
            <a:pPr marL="514350" indent="-514350">
              <a:lnSpc>
                <a:spcPct val="100000"/>
              </a:lnSpc>
              <a:spcBef>
                <a:spcPts val="4800"/>
              </a:spcBef>
              <a:buFont typeface="+mj-lt"/>
              <a:buAutoNum type="arabicPeriod"/>
            </a:pPr>
            <a:r>
              <a:rPr lang="lv-LV" dirty="0" smtClean="0"/>
              <a:t>Nogatavojies čiekurs un sēklas</a:t>
            </a:r>
            <a:endParaRPr lang="lv-LV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Egles vairošanās</a:t>
            </a:r>
            <a:endParaRPr lang="lv-LV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7836" y="1481138"/>
            <a:ext cx="2695575" cy="19431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65376" y="1640959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400" dirty="0" smtClean="0"/>
              <a:t>1.</a:t>
            </a:r>
            <a:endParaRPr lang="lv-LV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5277" y="2815432"/>
            <a:ext cx="2428875" cy="11811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063368" y="2289608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400" dirty="0" smtClean="0"/>
              <a:t>2.</a:t>
            </a:r>
            <a:endParaRPr lang="lv-LV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7934" y="3948113"/>
            <a:ext cx="3524250" cy="22288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34762" y="4132663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400" dirty="0" smtClean="0"/>
              <a:t>3.</a:t>
            </a:r>
            <a:endParaRPr lang="lv-LV" sz="2400" dirty="0"/>
          </a:p>
        </p:txBody>
      </p:sp>
    </p:spTree>
    <p:extLst>
      <p:ext uri="{BB962C8B-B14F-4D97-AF65-F5344CB8AC3E}">
        <p14:creationId xmlns:p14="http://schemas.microsoft.com/office/powerpoint/2010/main" val="1416902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Sugu grupējumi mežsaimniecībā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938468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246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2001</TotalTime>
  <Words>320</Words>
  <Application>Microsoft Office PowerPoint</Application>
  <PresentationFormat>Widescreen</PresentationFormat>
  <Paragraphs>84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Verdana</vt:lpstr>
      <vt:lpstr>Office Theme</vt:lpstr>
      <vt:lpstr>Koki Latvijas mežos</vt:lpstr>
      <vt:lpstr>PowerPoint Presentation</vt:lpstr>
      <vt:lpstr>PowerPoint Presentation</vt:lpstr>
      <vt:lpstr>PowerPoint Presentation</vt:lpstr>
      <vt:lpstr>Koku sugas mežaudzēs</vt:lpstr>
      <vt:lpstr>Egle</vt:lpstr>
      <vt:lpstr>Egle tautas folklorā</vt:lpstr>
      <vt:lpstr>Egles vairošanās</vt:lpstr>
      <vt:lpstr>Sugu grupējumi mežsaimniecībā</vt:lpstr>
      <vt:lpstr>Priede</vt:lpstr>
      <vt:lpstr>Priede tautas folklorā</vt:lpstr>
      <vt:lpstr>Priedes vairošanās</vt:lpstr>
      <vt:lpstr>Sugu grupējumi mežsaimniecībā</vt:lpstr>
      <vt:lpstr>Alksnis</vt:lpstr>
      <vt:lpstr>Alksnis tautas folklorā</vt:lpstr>
      <vt:lpstr>Alkšņu vairošanās</vt:lpstr>
      <vt:lpstr>Sugu grupējumi mežsaimniecībā</vt:lpstr>
      <vt:lpstr>PowerPoint Presentation</vt:lpstr>
      <vt:lpstr>Izmantotie avoti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Iveta</cp:lastModifiedBy>
  <cp:revision>69</cp:revision>
  <dcterms:created xsi:type="dcterms:W3CDTF">2018-03-02T09:22:32Z</dcterms:created>
  <dcterms:modified xsi:type="dcterms:W3CDTF">2018-09-26T18:47:54Z</dcterms:modified>
</cp:coreProperties>
</file>