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1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7CC522E-8298-493A-9C02-263BE387B434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EE37CDE-1BEF-4991-AE3E-C6B8DA44658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CD658-96B1-4F26-A994-4CCDC0EAC958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3ABC3-6F8B-4E43-860E-B85ADB6DFC6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FEA65-1E19-4989-B44B-9A6BCE05CB73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7EFE5-1F10-4B85-BC18-C8EA0C5846A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AD22F-7217-4B92-B905-FF98C05BEBB6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31A28-3E91-4E31-8F0D-9109614F207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241F7-17BC-4371-B22F-41A1CF9793B3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6E3C2-B28F-4785-9296-B64E26E7764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2AF67-C1B5-46D5-9FF9-2F4F7536FCB7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71EC5-9D28-441D-8A65-056764E43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30423-4B6C-4176-A3DE-D80E28148A50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0F135-CF07-405B-A24F-CB348348F4B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ABBA4-2777-4B76-82AF-EB41263F72BA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601F8-131D-40BA-88F7-2F7F3E5E8AF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64289-037E-41B7-B7D4-A89159E49CDF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604F1-80FA-4440-9105-9C2A57C9CEF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B643E-8121-409E-8ED5-4EF00469760B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545C3-D000-4FE0-A357-FD9582AE738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673E2-CBAF-444B-AD75-4A0C228DBE7C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2E2EF-A7D6-46C8-B312-91C293953A7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713C7-223C-4ADD-8030-4B47A5A7E8C0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3F13-1B3F-4620-A419-E32F13186BF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lv-LV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75D6C9-45C2-43A5-A3F2-5E88618C0291}" type="datetimeFigureOut">
              <a:rPr lang="lv-LV"/>
              <a:pPr>
                <a:defRPr/>
              </a:pPr>
              <a:t>2012.12.14.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F5AE60D-A239-4178-98A0-B6FA6D63562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Putni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v-LV" dirty="0" smtClean="0"/>
              <a:t>Dažādās valodās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Arial" charset="0"/>
                <a:cs typeface="Arial" charset="0"/>
              </a:rPr>
              <a:t>Mājas zvirbulis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smtClean="0">
                <a:latin typeface="Arial" charset="0"/>
                <a:cs typeface="Arial" charset="0"/>
              </a:rPr>
              <a:t>Latīņu - Passer domesticus</a:t>
            </a:r>
          </a:p>
          <a:p>
            <a:r>
              <a:rPr lang="lv-LV" smtClean="0">
                <a:latin typeface="Arial" charset="0"/>
                <a:cs typeface="Arial" charset="0"/>
              </a:rPr>
              <a:t>Igauņu - koduvarblane</a:t>
            </a:r>
          </a:p>
          <a:p>
            <a:r>
              <a:rPr lang="lv-LV" smtClean="0">
                <a:latin typeface="Arial" charset="0"/>
                <a:cs typeface="Arial" charset="0"/>
              </a:rPr>
              <a:t>Lietuviešu - naminis žvirblis</a:t>
            </a:r>
          </a:p>
          <a:p>
            <a:r>
              <a:rPr lang="lv-LV" smtClean="0">
                <a:latin typeface="Arial" charset="0"/>
                <a:cs typeface="Arial" charset="0"/>
              </a:rPr>
              <a:t>Angļu - house sparrow</a:t>
            </a:r>
          </a:p>
          <a:p>
            <a:r>
              <a:rPr lang="lv-LV" smtClean="0">
                <a:latin typeface="Arial" charset="0"/>
                <a:cs typeface="Arial" charset="0"/>
              </a:rPr>
              <a:t>Vācu - Haussperling</a:t>
            </a:r>
          </a:p>
          <a:p>
            <a:r>
              <a:rPr lang="lv-LV" smtClean="0">
                <a:latin typeface="Arial" charset="0"/>
                <a:cs typeface="Arial" charset="0"/>
              </a:rPr>
              <a:t>Krievu - </a:t>
            </a:r>
            <a:r>
              <a:rPr lang="ru-RU" smtClean="0">
                <a:latin typeface="Arial" charset="0"/>
                <a:cs typeface="Arial" charset="0"/>
              </a:rPr>
              <a:t>домовой воробей </a:t>
            </a:r>
            <a:endParaRPr lang="lv-LV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Arial" charset="0"/>
                <a:cs typeface="Arial" charset="0"/>
              </a:rPr>
              <a:t>Lielā zīlīte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smtClean="0">
                <a:latin typeface="Arial" charset="0"/>
                <a:cs typeface="Arial" charset="0"/>
              </a:rPr>
              <a:t>Latīņu - Parus major</a:t>
            </a:r>
          </a:p>
          <a:p>
            <a:r>
              <a:rPr lang="lv-LV" smtClean="0">
                <a:latin typeface="Arial" charset="0"/>
                <a:cs typeface="Arial" charset="0"/>
              </a:rPr>
              <a:t>Igauņu - rasvatihane</a:t>
            </a:r>
          </a:p>
          <a:p>
            <a:r>
              <a:rPr lang="lv-LV" smtClean="0">
                <a:latin typeface="Arial" charset="0"/>
                <a:cs typeface="Arial" charset="0"/>
              </a:rPr>
              <a:t>Lietuviešu - didžioji zylė</a:t>
            </a:r>
          </a:p>
          <a:p>
            <a:r>
              <a:rPr lang="lv-LV" smtClean="0">
                <a:latin typeface="Arial" charset="0"/>
                <a:cs typeface="Arial" charset="0"/>
              </a:rPr>
              <a:t>Angļu - great tit</a:t>
            </a:r>
          </a:p>
          <a:p>
            <a:r>
              <a:rPr lang="lv-LV" smtClean="0">
                <a:latin typeface="Arial" charset="0"/>
                <a:cs typeface="Arial" charset="0"/>
              </a:rPr>
              <a:t>Vācu - Kohlmeise</a:t>
            </a:r>
          </a:p>
          <a:p>
            <a:r>
              <a:rPr lang="lv-LV" smtClean="0">
                <a:latin typeface="Arial" charset="0"/>
                <a:cs typeface="Arial" charset="0"/>
              </a:rPr>
              <a:t>Krievu - </a:t>
            </a:r>
            <a:r>
              <a:rPr lang="ru-RU" smtClean="0">
                <a:latin typeface="Arial" charset="0"/>
                <a:cs typeface="Arial" charset="0"/>
              </a:rPr>
              <a:t>большая синица </a:t>
            </a:r>
            <a:endParaRPr lang="lv-LV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Mājas strazds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Latīņu - Sturnus vulgaris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Igauņu - kuldnokk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Lietuviešu - varnėnas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Angļu - common starling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Vācu - Star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Krievu - </a:t>
            </a:r>
            <a:r>
              <a:rPr lang="ru-RU" smtClean="0">
                <a:latin typeface="Arial" charset="0"/>
                <a:cs typeface="Arial" charset="0"/>
              </a:rPr>
              <a:t>скворец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Zilzīlīte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Latīņu - Parus caeruleus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Igauņu - sinitihane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Lietuviešu - mėlynoji zylė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Angļu - blue tit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Vācu – Blaumeise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Krievu - </a:t>
            </a:r>
            <a:r>
              <a:rPr lang="ru-RU" smtClean="0">
                <a:latin typeface="Arial" charset="0"/>
                <a:cs typeface="Arial" charset="0"/>
              </a:rPr>
              <a:t>лазоревка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Arial" charset="0"/>
                <a:cs typeface="Arial" charset="0"/>
              </a:rPr>
              <a:t>Svīre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smtClean="0">
                <a:latin typeface="Arial" charset="0"/>
                <a:cs typeface="Arial" charset="0"/>
              </a:rPr>
              <a:t>Latīņu - Apus apus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Igauņu - </a:t>
            </a:r>
            <a:r>
              <a:rPr lang="et-EE" smtClean="0">
                <a:latin typeface="Arial" charset="0"/>
                <a:cs typeface="Arial" charset="0"/>
              </a:rPr>
              <a:t>kiljataja</a:t>
            </a:r>
            <a:endParaRPr lang="lv-LV" smtClean="0">
              <a:latin typeface="Arial" charset="0"/>
              <a:cs typeface="Arial" charset="0"/>
            </a:endParaRP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Lietuviešu - </a:t>
            </a:r>
            <a:r>
              <a:rPr lang="lt-LT" smtClean="0">
                <a:latin typeface="Arial" charset="0"/>
                <a:cs typeface="Arial" charset="0"/>
              </a:rPr>
              <a:t>kliedzējs</a:t>
            </a:r>
            <a:endParaRPr lang="lv-LV" smtClean="0">
              <a:latin typeface="Arial" charset="0"/>
              <a:cs typeface="Arial" charset="0"/>
            </a:endParaRP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Angļu - screamer</a:t>
            </a: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Vācu - </a:t>
            </a:r>
            <a:r>
              <a:rPr lang="de-DE" smtClean="0">
                <a:latin typeface="Arial" charset="0"/>
                <a:cs typeface="Arial" charset="0"/>
              </a:rPr>
              <a:t>Screamer</a:t>
            </a:r>
            <a:endParaRPr lang="lv-LV" smtClean="0">
              <a:latin typeface="Arial" charset="0"/>
              <a:cs typeface="Arial" charset="0"/>
            </a:endParaRPr>
          </a:p>
          <a:p>
            <a:pPr eaLnBrk="1" hangingPunct="1"/>
            <a:r>
              <a:rPr lang="lv-LV" smtClean="0">
                <a:latin typeface="Arial" charset="0"/>
                <a:cs typeface="Arial" charset="0"/>
              </a:rPr>
              <a:t>Krievu - </a:t>
            </a:r>
            <a:r>
              <a:rPr lang="ru-RU" smtClean="0">
                <a:latin typeface="Arial" charset="0"/>
                <a:cs typeface="Arial" charset="0"/>
              </a:rPr>
              <a:t>крикун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115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Putni</vt:lpstr>
      <vt:lpstr>Mājas zvirbulis</vt:lpstr>
      <vt:lpstr>Lielā zīlīte</vt:lpstr>
      <vt:lpstr>Mājas strazds</vt:lpstr>
      <vt:lpstr>Zilzīlīte</vt:lpstr>
      <vt:lpstr>Svīre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Admin</cp:lastModifiedBy>
  <cp:revision>9</cp:revision>
  <dcterms:created xsi:type="dcterms:W3CDTF">2012-12-06T09:17:07Z</dcterms:created>
  <dcterms:modified xsi:type="dcterms:W3CDTF">2012-12-14T11:07:56Z</dcterms:modified>
</cp:coreProperties>
</file>