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1" r:id="rId4"/>
    <p:sldId id="270" r:id="rId5"/>
    <p:sldId id="260" r:id="rId6"/>
    <p:sldId id="263" r:id="rId7"/>
    <p:sldId id="262" r:id="rId8"/>
    <p:sldId id="265" r:id="rId9"/>
    <p:sldId id="266" r:id="rId10"/>
    <p:sldId id="264" r:id="rId11"/>
    <p:sldId id="257" r:id="rId12"/>
    <p:sldId id="267" r:id="rId13"/>
    <p:sldId id="268" r:id="rId14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 varScale="1">
        <p:scale>
          <a:sx n="107" d="100"/>
          <a:sy n="107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7A6D8D-CA85-4D29-8C9F-1F4E0E3E5D39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DAB547-A13D-4B11-AF76-CC6D17AB2DB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v-LV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02B3DA-1018-4D0A-B8B8-3BDE21E22BBB}" type="slidenum">
              <a:rPr lang="lv-LV" smtClean="0"/>
              <a:pPr/>
              <a:t>2</a:t>
            </a:fld>
            <a:endParaRPr lang="lv-LV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262BE7-6551-47E8-B3D2-90E258BC0BA6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6E37B-3AB6-4035-A71A-75642F7716AF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CA4D-7FA4-4165-8C25-2230328925A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0DA9D-92BF-457F-ADEC-279D911E50E3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D7F-D0DC-4ECD-AE93-94C49CBD1BB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67667-59B3-4AE8-9D27-0ED5717DCF2E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4C4C3-6C38-42C6-BE44-6FA19787FB8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E7925-EE9C-4B25-ADDF-FE789F0BF8C4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FEB-3E78-4A66-AD52-79C28BDC552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05CF-53AB-40E5-A20D-1B645B35D859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ECAA-D12E-4892-8F36-AF44E9A1C3A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04582-9957-47DF-9F11-42AA28721BD2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9A27-34D1-4C41-819F-4D7BAFCEE3C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83FE-4C86-4988-9605-BA4B9D123861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D15D2-C8C8-46F7-9129-525F2C8CD6A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07AE5-FF69-4717-A66F-B7D433AB3066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3B942-2928-4EBE-9E0C-D26A113A351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F2C63-09FF-47F6-8D5D-2965DF9788D5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F0F25-9940-4871-A607-F42715CAD9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EC69-3E9D-4915-B961-6B0FCCD73F2C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7C23F-F617-41B8-A373-2059EC677EB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7C759-0CF1-4E49-89EB-EE20F2F86C87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419D9-1539-495B-88EB-D144A34B4ED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11FE87-A92A-4593-9595-07642A681F93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lv-LV"/>
              <a:t>Paraugs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A1683F-D915-44D8-ADD1-22FF14963C3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vijasdaba.lv/putni/parus-caeruleus-l/" TargetMode="External"/><Relationship Id="rId2" Type="http://schemas.openxmlformats.org/officeDocument/2006/relationships/hyperlink" Target="http://www.lob.lv/download/buritis_zilitem_melnajam_muskerajam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zILZĪLĪTE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v-LV" dirty="0" smtClean="0"/>
              <a:t>Latvijas putni</a:t>
            </a:r>
          </a:p>
        </p:txBody>
      </p:sp>
      <p:pic>
        <p:nvPicPr>
          <p:cNvPr id="2052" name="Picture 8" descr="C:\Users\User\AppData\Local\Microsoft\Windows\Temporary Internet Files\Content.IE5\8RKKZONO\MC9003914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052513"/>
            <a:ext cx="181451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F5275FC-6540-4CC1-B693-2EB315CCA15A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Skreju formas un izmēri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64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6672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</a:tr>
              <a:tr h="2230973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85" name="Picture 24" descr="Pic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068638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25" descr="Pic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3068638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26" descr="Pic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3068638"/>
            <a:ext cx="1182687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0E5588F-2ADB-4001-9904-EEBB07CD2E53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Izmantotie avoti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  <a:hlinkClick r:id="rId2"/>
              </a:rPr>
              <a:t>http://lv.wikipedia.org/wiki/Zilzīlīte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  <a:hlinkClick r:id="rId2"/>
              </a:rPr>
              <a:t>http://www.lob.lv/download/buritis_zilitem_melnajam_muskerajam.pdf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  <a:hlinkClick r:id="rId3"/>
              </a:rPr>
              <a:t>http://www.latvijasdaba.lv/putni/parus-caeruleus-l/</a:t>
            </a:r>
            <a:r>
              <a:rPr lang="lv-LV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D1D1F94-0F4E-4518-80C2-0E6074719EDB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Ieradumi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B5464DA-6021-432C-9D08-E5DB0159B142}" type="datetime1">
              <a:rPr lang="lv-LV"/>
              <a:pPr>
                <a:defRPr/>
              </a:pPr>
              <a:t>2012.12.14.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Latvijā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dirty="0" smtClean="0"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 dirty="0"/>
              <a:t>Paraugs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A043E63-509E-4151-9A9B-EFC7E437E46F}" type="datetime1">
              <a:rPr lang="lv-LV"/>
              <a:pPr>
                <a:defRPr/>
              </a:pPr>
              <a:t>2012.12.14.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Iss rksturojums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050" cy="420528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lv-LV" dirty="0" smtClean="0">
                <a:latin typeface="Arial" charset="0"/>
                <a:cs typeface="Arial" charset="0"/>
              </a:rPr>
              <a:t>Zilzīlīte ir Latvijā ļoti bieži sastopama zvirbuļveidīgo kārtas putnu suga</a:t>
            </a:r>
          </a:p>
          <a:p>
            <a:pPr eaLnBrk="1" hangingPunct="1">
              <a:lnSpc>
                <a:spcPct val="200000"/>
              </a:lnSpc>
            </a:pPr>
            <a:r>
              <a:rPr lang="lv-LV" dirty="0" smtClean="0">
                <a:latin typeface="Arial" charset="0"/>
                <a:cs typeface="Arial" charset="0"/>
              </a:rPr>
              <a:t>Izdala 11 zilzīlīšu pasugas</a:t>
            </a:r>
          </a:p>
        </p:txBody>
      </p:sp>
      <p:pic>
        <p:nvPicPr>
          <p:cNvPr id="3076" name="Picture 3" descr="bt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293096"/>
            <a:ext cx="590708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B3AD74-5377-43B6-855A-26BF9436977B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lv-LV" dirty="0" smtClean="0">
                <a:latin typeface="Arial" charset="0"/>
                <a:cs typeface="Arial" charset="0"/>
              </a:rPr>
              <a:t>Izplatība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863" cy="4781550"/>
          </a:xfrm>
        </p:spPr>
        <p:txBody>
          <a:bodyPr/>
          <a:lstStyle/>
          <a:p>
            <a:pPr eaLnBrk="1" hangingPunct="1"/>
            <a:r>
              <a:rPr lang="lv-LV" sz="3100" dirty="0" smtClean="0">
                <a:latin typeface="Arial" charset="0"/>
                <a:cs typeface="Arial" charset="0"/>
              </a:rPr>
              <a:t>Visā Eiropā, izņemot pašus ziemeļus un augstkalnu apgabalus</a:t>
            </a:r>
          </a:p>
          <a:p>
            <a:pPr eaLnBrk="1" hangingPunct="1"/>
            <a:r>
              <a:rPr lang="lv-LV" sz="3100" dirty="0" smtClean="0">
                <a:latin typeface="Arial" charset="0"/>
                <a:cs typeface="Arial" charset="0"/>
              </a:rPr>
              <a:t>Kanāriju salas, Ziemeļāfrika un Mazāzija un vietām citur </a:t>
            </a:r>
          </a:p>
          <a:p>
            <a:pPr eaLnBrk="1" hangingPunct="1"/>
            <a:r>
              <a:rPr lang="lv-LV" sz="3100" dirty="0" smtClean="0">
                <a:latin typeface="Arial" charset="0"/>
                <a:cs typeface="Arial" charset="0"/>
              </a:rPr>
              <a:t>Ziemo ligzdošanas areālā, tomēr daļa putnu rudenī klejo uz dienvidiem</a:t>
            </a:r>
          </a:p>
        </p:txBody>
      </p:sp>
      <p:pic>
        <p:nvPicPr>
          <p:cNvPr id="4100" name="Picture 4" descr="zilzilite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7738" y="0"/>
            <a:ext cx="3116262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923923A-120D-4FDA-836F-7315EDE65491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Izskats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27088" y="1628775"/>
            <a:ext cx="7561262" cy="2376488"/>
          </a:xfrm>
        </p:spPr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Maza izmēra zīlīte ar tievu un īsu knābīti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Ķermeņa garums 11—12 </a:t>
            </a:r>
            <a:r>
              <a:rPr lang="ru-RU" dirty="0" smtClean="0">
                <a:latin typeface="Arial" charset="0"/>
                <a:cs typeface="Arial" charset="0"/>
              </a:rPr>
              <a:t>с</a:t>
            </a:r>
            <a:r>
              <a:rPr lang="lv-LV" dirty="0" smtClean="0">
                <a:latin typeface="Arial" charset="0"/>
                <a:cs typeface="Arial" charset="0"/>
              </a:rPr>
              <a:t>m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Svars 7,5—14,7 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802DE5-FC73-4364-A0FE-1995CE8F5512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Krāsojums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781550"/>
          </a:xfrm>
          <a:solidFill>
            <a:srgbClr val="FFFF00"/>
          </a:solidFill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lv-LV" dirty="0" smtClean="0">
                <a:latin typeface="Arial" charset="0"/>
                <a:cs typeface="Arial" charset="0"/>
              </a:rPr>
              <a:t>Spilgti zila galvas augšdaļa, kas kontrastē ar zīlītēm raksturīgajiem baltajiem vaigiem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lv-LV" dirty="0" smtClean="0">
                <a:latin typeface="Arial" charset="0"/>
                <a:cs typeface="Arial" charset="0"/>
              </a:rPr>
              <a:t>Sejas zīmējumu veido tumši zilas spalvas 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lv-LV" dirty="0" smtClean="0">
                <a:latin typeface="Arial" charset="0"/>
                <a:cs typeface="Arial" charset="0"/>
              </a:rPr>
              <a:t>Spārni, aste un pakausis zilgani, mugura olīvzaļa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lv-LV" dirty="0" smtClean="0">
                <a:latin typeface="Arial" charset="0"/>
                <a:cs typeface="Arial" charset="0"/>
              </a:rPr>
              <a:t>Vēders dzeltens ar nelielu tumšu joslu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lv-LV" dirty="0" smtClean="0">
                <a:latin typeface="Arial" charset="0"/>
                <a:cs typeface="Arial" charset="0"/>
              </a:rPr>
              <a:t>Knābis melns, kājas pelēkas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8B6E56C-DDC8-43BE-B82F-429765D848BE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Būrītis zīlītēm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41688"/>
          </a:xfrm>
        </p:spPr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Būrīšus izvieto dažādos mežos, parkos, dārzos un apstādījumos</a:t>
            </a:r>
          </a:p>
          <a:p>
            <a:r>
              <a:rPr lang="lv-LV" dirty="0" smtClean="0">
                <a:latin typeface="Arial" charset="0"/>
                <a:cs typeface="Arial" charset="0"/>
              </a:rPr>
              <a:t>Mežos tajos visbiežāk ligzdo lielā zīlīte, bet retāk cekulzīlīte un zilzīlīte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Būrīšiem noteikti jābūt atveramiem, lai tos varētu regulāri iztīrīt</a:t>
            </a:r>
          </a:p>
          <a:p>
            <a:pPr eaLnBrk="1" hangingPunct="1">
              <a:buFont typeface="Arial" charset="0"/>
              <a:buNone/>
            </a:pPr>
            <a:endParaRPr lang="lv-LV" dirty="0" smtClean="0">
              <a:latin typeface="Arial" charset="0"/>
              <a:cs typeface="Arial" charset="0"/>
            </a:endParaRPr>
          </a:p>
        </p:txBody>
      </p:sp>
      <p:pic>
        <p:nvPicPr>
          <p:cNvPr id="7172" name="Picture 3" descr="strazds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4581525"/>
            <a:ext cx="15113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AACC0A4-49D9-47EA-A313-6DC96985BB3C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Būrīša izgatavošana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663"/>
          </a:xfrm>
        </p:spPr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Būrīši jāizgatavo no 2–2,5 cm bieziem sausiem neēvelētiem dēļiem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Jumtiņu ieteicams nosegt ar skārdu vai ruberoīdu</a:t>
            </a:r>
          </a:p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Būrīša dibens vienmēr jāpienaglo starp sienām, nevis no apakšas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DD511A2-76A6-4015-A591-2B401BB25748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  <p:pic>
        <p:nvPicPr>
          <p:cNvPr id="7" name="Picture 6" descr="P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916832"/>
            <a:ext cx="5715798" cy="4286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Būrītis un tā novietošana</a:t>
            </a:r>
          </a:p>
        </p:txBody>
      </p:sp>
      <p:pic>
        <p:nvPicPr>
          <p:cNvPr id="9219" name="Content Placeholder 36" descr="Picture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0575" y="1724025"/>
            <a:ext cx="3371850" cy="4278313"/>
          </a:xfrm>
        </p:spPr>
      </p:pic>
      <p:sp>
        <p:nvSpPr>
          <p:cNvPr id="9220" name="Content Placeholder 3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v-LV" dirty="0" smtClean="0">
                <a:latin typeface="Arial" charset="0"/>
                <a:cs typeface="Arial" charset="0"/>
              </a:rPr>
              <a:t>Jābūt atveramam</a:t>
            </a:r>
          </a:p>
          <a:p>
            <a:endParaRPr lang="lv-LV" dirty="0" smtClean="0">
              <a:latin typeface="Arial" charset="0"/>
              <a:cs typeface="Arial" charset="0"/>
            </a:endParaRPr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47" name="Date Placeholder 4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3BB2C4-4EE9-4669-A7CC-09277D3F486F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dirty="0" smtClean="0">
                <a:latin typeface="Arial" charset="0"/>
                <a:cs typeface="Arial" charset="0"/>
              </a:rPr>
              <a:t>Būrīša izmēri</a:t>
            </a:r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lv-LV"/>
              <a:t>Paraugs</a:t>
            </a:r>
          </a:p>
        </p:txBody>
      </p:sp>
      <p:sp>
        <p:nvSpPr>
          <p:cNvPr id="56" name="Date Placeholder 5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7D98033-9FFD-4166-B329-25F1B2B6D561}" type="datetime1">
              <a:rPr lang="lv-LV"/>
              <a:pPr>
                <a:defRPr/>
              </a:pPr>
              <a:t>2012.12.14.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221</Words>
  <Application>Microsoft Office PowerPoint</Application>
  <PresentationFormat>On-screen Show (4:3)</PresentationFormat>
  <Paragraphs>65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zILZĪLĪTE</vt:lpstr>
      <vt:lpstr>Iss rksturojums</vt:lpstr>
      <vt:lpstr>Izplatība </vt:lpstr>
      <vt:lpstr>Izskats</vt:lpstr>
      <vt:lpstr>Krāsojums</vt:lpstr>
      <vt:lpstr>Būrītis zīlītēm</vt:lpstr>
      <vt:lpstr>Būrīša izgatavošana</vt:lpstr>
      <vt:lpstr>Būrītis un tā novietošana</vt:lpstr>
      <vt:lpstr>Būrīša izmēri</vt:lpstr>
      <vt:lpstr>Skreju formas un izmēri</vt:lpstr>
      <vt:lpstr>Izmantotie avoti</vt:lpstr>
      <vt:lpstr>Ieradumi</vt:lpstr>
      <vt:lpstr>Latvijā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Admin</cp:lastModifiedBy>
  <cp:revision>116</cp:revision>
  <dcterms:created xsi:type="dcterms:W3CDTF">2012-01-31T08:57:42Z</dcterms:created>
  <dcterms:modified xsi:type="dcterms:W3CDTF">2012-12-14T13:47:42Z</dcterms:modified>
</cp:coreProperties>
</file>