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0" r:id="rId3"/>
    <p:sldId id="269" r:id="rId4"/>
    <p:sldId id="260" r:id="rId5"/>
    <p:sldId id="261" r:id="rId6"/>
    <p:sldId id="271" r:id="rId7"/>
    <p:sldId id="272" r:id="rId8"/>
    <p:sldId id="273" r:id="rId9"/>
    <p:sldId id="274" r:id="rId10"/>
    <p:sldId id="275" r:id="rId11"/>
    <p:sldId id="257" r:id="rId12"/>
    <p:sldId id="268" r:id="rId13"/>
    <p:sldId id="267" r:id="rId14"/>
  </p:sldIdLst>
  <p:sldSz cx="9144000" cy="6858000" type="screen4x3"/>
  <p:notesSz cx="6858000" cy="91440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1" autoAdjust="0"/>
    <p:restoredTop sz="81900" autoAdjust="0"/>
  </p:normalViewPr>
  <p:slideViewPr>
    <p:cSldViewPr>
      <p:cViewPr varScale="1">
        <p:scale>
          <a:sx n="84" d="100"/>
          <a:sy n="84" d="100"/>
        </p:scale>
        <p:origin x="-7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113D17-1814-47E2-8256-03221CC20E68}" type="datetimeFigureOut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21757E7-C4A4-48A6-BC6A-799A2F87484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FA7FDA-0F20-49BE-8E1A-D42F8FC8B557}" type="slidenum">
              <a:rPr lang="lv-LV" smtClean="0"/>
              <a:pPr/>
              <a:t>1</a:t>
            </a:fld>
            <a:endParaRPr lang="lv-LV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lv-LV" smtClean="0"/>
              <a:t>Vērojot lidojošu, grūti nepamanīt: priekšpusē garie spārni tai ir uzkrītoši izliekti.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D9E66E-DB52-469E-B7E1-25838497F2B9}" type="slidenum">
              <a:rPr lang="lv-LV" smtClean="0"/>
              <a:pPr/>
              <a:t>2</a:t>
            </a:fld>
            <a:endParaRPr lang="lv-LV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lv-LV" smtClean="0"/>
              <a:t>Strazds ir labi piemērojies dzīvei gan pilsētās, gan laukos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1A5B65-0186-4BDB-9149-4516675771D5}" type="slidenum">
              <a:rPr lang="lv-LV" smtClean="0"/>
              <a:pPr/>
              <a:t>3</a:t>
            </a:fld>
            <a:endParaRPr lang="lv-LV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982EC-40C4-4B55-AB28-F20FA2C37B88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14CDD-D144-48A6-A760-7EEF730133A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2571B-15E0-49BE-A91C-7E6B2D81C9EE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D2468-E822-413B-973F-5061C60C4F7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E1D75-FDC8-4A5D-85EC-96815317F7DD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59836-9FCA-4D10-B2FE-5B2524D9023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A7F40-48B9-4483-887F-ABD20DEB464D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596D0-CB23-419D-9712-11B0CBB05C6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59AA1-688F-4232-AC35-0917EA5AE156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62C27-B2CC-4BD1-9D45-58CE5F6AA20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ABA0D-F5D2-45A6-91C3-DEF955C2D90B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59D89-49EE-4C58-9F88-0E059892145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C0417-5988-4825-8AF2-13973370DB36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2AD83-0590-422A-9407-20E25BE6E64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16961-18B1-471C-A13B-64321162B94D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7397F-BEDE-45D9-B0D2-22E89EB6F6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C3E94-04C4-48A3-AD56-A503533479D4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26E6F-1726-42AE-856B-685D3C348CF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69D81-3D0C-4BE0-9B1D-3342CF542034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709F1-75BD-4284-9180-F01830388D0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lv-LV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BD239-48CE-42B6-9F9B-2BC3B13C01C7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4415C-32A7-4E60-A294-EF5A591D30B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lv-LV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86132CC-6AEB-4533-BE55-A137CF9F9613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40A96B7-01CC-4EAE-A11F-24669AC4FE7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tvijasdaba.lv/putni/apus-apus-l/" TargetMode="External"/><Relationship Id="rId2" Type="http://schemas.openxmlformats.org/officeDocument/2006/relationships/hyperlink" Target="http://www.lob.lv/download/buritis_zilitem_melnajam_muskerajam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Svīre</a:t>
            </a:r>
          </a:p>
        </p:txBody>
      </p:sp>
      <p:sp>
        <p:nvSpPr>
          <p:cNvPr id="14338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lv-LV" smtClean="0">
                <a:latin typeface="Arial" charset="0"/>
                <a:cs typeface="Arial" charset="0"/>
              </a:rPr>
              <a:t>Latvijas putni</a:t>
            </a:r>
          </a:p>
        </p:txBody>
      </p:sp>
      <p:pic>
        <p:nvPicPr>
          <p:cNvPr id="14339" name="Picture 4" descr="C:\Users\User\AppData\Local\Microsoft\Windows\Temporary Internet Files\Content.IE5\5MBYCT9Z\MC90018621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2420938"/>
            <a:ext cx="18145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1248AFA-5288-43AD-BCA9-86E29A0B33D1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Būrīša izgatavošana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68663"/>
          </a:xfrm>
        </p:spPr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Būrīši jāizgatavo no 2–2,5 cm bieziem sausiem dēļiem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Jumtiņu ieteicams nosegt ar skārdu vai ruberoīdu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Būrīša dibens vienmēr jāpienaglo starp sienām, nevis no apakšas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80A805C-2E5F-4E3B-B9F6-51162307F165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pic>
        <p:nvPicPr>
          <p:cNvPr id="26628" name="Picture 5" descr="Pt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844675"/>
            <a:ext cx="5935662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z="3200" smtClean="0">
                <a:latin typeface="Arial" charset="0"/>
                <a:cs typeface="Arial" charset="0"/>
              </a:rPr>
              <a:t>Izmantotie avoti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  <a:hlinkClick r:id="rId2"/>
              </a:rPr>
              <a:t>http://www.vietas.lv/index.php?p=10&amp;id=1002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  <a:hlinkClick r:id="rId2"/>
              </a:rPr>
              <a:t>http://www.lob.lv/download/buritis_majas_strazds_svire.pdf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  <a:hlinkClick r:id="rId3"/>
              </a:rPr>
              <a:t>http://www.latvijasdaba.lv/putni/apus-apus-l/</a:t>
            </a:r>
            <a:r>
              <a:rPr lang="lv-LV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D44D7A-345D-474C-99C3-67D550D2DA2C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Diēta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lv-LV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3AD0743-EF06-4932-AB9C-0B3663D4BE5B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Migrācija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lv-LV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17A7CE6-7D4E-453C-8001-28232CA29C38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Izskats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827088" y="1628775"/>
            <a:ext cx="5040312" cy="4608513"/>
          </a:xfrm>
        </p:spPr>
        <p:txBody>
          <a:bodyPr/>
          <a:lstStyle/>
          <a:p>
            <a:r>
              <a:rPr lang="lv-LV" sz="3000" smtClean="0">
                <a:latin typeface="Arial" charset="0"/>
                <a:cs typeface="Arial" charset="0"/>
              </a:rPr>
              <a:t>Apspalvojums rūsgani melns ar nelielu metāliska spīduma piedevu</a:t>
            </a:r>
          </a:p>
          <a:p>
            <a:r>
              <a:rPr lang="lv-LV" sz="3000" smtClean="0">
                <a:latin typeface="Arial" charset="0"/>
                <a:cs typeface="Arial" charset="0"/>
              </a:rPr>
              <a:t>Pakaklē blāvi netīri balts plankums</a:t>
            </a:r>
          </a:p>
          <a:p>
            <a:r>
              <a:rPr lang="lv-LV" sz="3000" smtClean="0">
                <a:latin typeface="Arial" charset="0"/>
                <a:cs typeface="Arial" charset="0"/>
              </a:rPr>
              <a:t>Jaunajiem putniem arī citur uz segspalvu galiņiem un lidspalvu maliņām ir baltumi</a:t>
            </a:r>
          </a:p>
          <a:p>
            <a:endParaRPr lang="lv-LV" sz="3000" smtClean="0">
              <a:latin typeface="Arial" charset="0"/>
              <a:cs typeface="Arial" charset="0"/>
            </a:endParaRPr>
          </a:p>
        </p:txBody>
      </p:sp>
      <p:pic>
        <p:nvPicPr>
          <p:cNvPr id="4100" name="Content Placeholder 4" descr="svire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1773238"/>
            <a:ext cx="2736850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829A7D5-C55D-42E9-9138-BC496CDF830F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8" grpId="1"/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Īss raksturojums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050" cy="24765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lv-LV" smtClean="0">
                <a:latin typeface="Arial" charset="0"/>
                <a:cs typeface="Arial" charset="0"/>
              </a:rPr>
              <a:t>Svīre ir Latvijā vienīgā sastopamā svīrveidīgo kārtas putnu suga</a:t>
            </a:r>
          </a:p>
          <a:p>
            <a:pPr eaLnBrk="1" hangingPunct="1">
              <a:lnSpc>
                <a:spcPct val="150000"/>
              </a:lnSpc>
            </a:pPr>
            <a:r>
              <a:rPr lang="lv-LV" smtClean="0">
                <a:latin typeface="Arial" charset="0"/>
                <a:cs typeface="Arial" charset="0"/>
              </a:rPr>
              <a:t>Bieži tiek jauktas ar bezdelīgām</a:t>
            </a:r>
          </a:p>
        </p:txBody>
      </p:sp>
      <p:pic>
        <p:nvPicPr>
          <p:cNvPr id="18435" name="Picture 6" descr="svire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3860800"/>
            <a:ext cx="5976938" cy="26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536C714-B28B-4A09-A7D2-DEF5CD812916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Ligzdošana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684213" y="1600200"/>
            <a:ext cx="4464050" cy="4781550"/>
          </a:xfrm>
        </p:spPr>
        <p:txBody>
          <a:bodyPr/>
          <a:lstStyle/>
          <a:p>
            <a:pPr marL="514350" indent="-514350" eaLnBrk="1" hangingPunct="1"/>
            <a:r>
              <a:rPr lang="lv-LV" smtClean="0">
                <a:latin typeface="Arial" charset="0"/>
                <a:cs typeface="Arial" charset="0"/>
              </a:rPr>
              <a:t>Izmanto nišas, iedobes augstceltņu sienās, spraugas zem daudzstāvu māju palodzēm un pažobeles</a:t>
            </a:r>
          </a:p>
          <a:p>
            <a:pPr marL="514350" indent="-514350" eaLnBrk="1" hangingPunct="1"/>
            <a:r>
              <a:rPr lang="lv-LV" smtClean="0">
                <a:latin typeface="Arial" charset="0"/>
                <a:cs typeface="Arial" charset="0"/>
              </a:rPr>
              <a:t>Ligzdo arī dabiskos un dzeņu kaltos koku dobumos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88B04C4-A0E8-49B7-A2F0-3BBA1B1FEA09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Dzīvesveids</a:t>
            </a:r>
          </a:p>
        </p:txBody>
      </p:sp>
      <p:sp>
        <p:nvSpPr>
          <p:cNvPr id="21506" name="Content Placeholder 5"/>
          <p:cNvSpPr>
            <a:spLocks noGrp="1"/>
          </p:cNvSpPr>
          <p:nvPr>
            <p:ph idx="1"/>
          </p:nvPr>
        </p:nvSpPr>
        <p:spPr>
          <a:xfrm>
            <a:off x="323850" y="1557338"/>
            <a:ext cx="8229600" cy="4525962"/>
          </a:xfrm>
          <a:solidFill>
            <a:srgbClr val="92D050"/>
          </a:solidFill>
        </p:spPr>
        <p:txBody>
          <a:bodyPr/>
          <a:lstStyle/>
          <a:p>
            <a:pPr>
              <a:buFont typeface="Arial" charset="0"/>
              <a:buNone/>
            </a:pPr>
            <a:r>
              <a:rPr lang="lv-LV" smtClean="0">
                <a:latin typeface="Arial" charset="0"/>
                <a:cs typeface="Arial" charset="0"/>
              </a:rPr>
              <a:t>Kopš seniem laikiem svīres mitinās līdzās cilvēkiem – gan lauku apvidos, gan pilsētās</a:t>
            </a:r>
          </a:p>
          <a:p>
            <a:pPr>
              <a:buFont typeface="Arial" charset="0"/>
              <a:buNone/>
            </a:pPr>
            <a:r>
              <a:rPr lang="lv-LV" smtClean="0">
                <a:latin typeface="Arial" charset="0"/>
                <a:cs typeface="Arial" charset="0"/>
              </a:rPr>
              <a:t>Uz zemes vai uz kādas citas lēzenas virsmas nolaižas tikai ligzdošanas periodā</a:t>
            </a:r>
          </a:p>
          <a:p>
            <a:pPr>
              <a:buFont typeface="Arial" charset="0"/>
              <a:buNone/>
            </a:pPr>
            <a:r>
              <a:rPr lang="lv-LV" smtClean="0">
                <a:latin typeface="Arial" charset="0"/>
                <a:cs typeface="Arial" charset="0"/>
              </a:rPr>
              <a:t>Ēd un arī izguļas lidojot</a:t>
            </a:r>
          </a:p>
          <a:p>
            <a:pPr>
              <a:buFont typeface="Arial" charset="0"/>
              <a:buNone/>
            </a:pPr>
            <a:r>
              <a:rPr lang="lv-LV" smtClean="0">
                <a:latin typeface="Arial" charset="0"/>
                <a:cs typeface="Arial" charset="0"/>
              </a:rPr>
              <a:t>Padzeras lidojumā, pasmeļot ūdeni no ezera, upes vai dīķa </a:t>
            </a:r>
          </a:p>
          <a:p>
            <a:endParaRPr lang="lv-LV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AEA21A7-D5D9-4F68-BF29-40972E219B60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Būītis svirei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138988" cy="4997450"/>
          </a:xfrm>
        </p:spPr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Jāizvieto vismaz 4–5 metru augstumā, pie koka, kārts vai ēkas sienas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Ieteicams gatavot atveramus, ar noņemamu jumtiņu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Var izlikt tuvu citu citam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Nav ieteicams zem skrejas vai</a:t>
            </a:r>
            <a:br>
              <a:rPr lang="lv-LV" smtClean="0">
                <a:latin typeface="Arial" charset="0"/>
                <a:cs typeface="Arial" charset="0"/>
              </a:rPr>
            </a:br>
            <a:r>
              <a:rPr lang="lv-LV" smtClean="0">
                <a:latin typeface="Arial" charset="0"/>
                <a:cs typeface="Arial" charset="0"/>
              </a:rPr>
              <a:t>citur pie būra piestiprināt laktiņu</a:t>
            </a:r>
          </a:p>
          <a:p>
            <a:pPr eaLnBrk="1" hangingPunct="1"/>
            <a:endParaRPr lang="lv-LV" smtClean="0">
              <a:latin typeface="Arial" charset="0"/>
              <a:cs typeface="Arial" charset="0"/>
            </a:endParaRPr>
          </a:p>
        </p:txBody>
      </p:sp>
      <p:pic>
        <p:nvPicPr>
          <p:cNvPr id="7172" name="Picture 3" descr="strazds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3933825"/>
            <a:ext cx="15113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AA52CAF-B36A-466B-804D-DF38F5EC25D0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lv-LV" smtClean="0">
                <a:latin typeface="Arial" charset="0"/>
                <a:cs typeface="Arial" charset="0"/>
              </a:rPr>
              <a:t>Skreju formas un izmēri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05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160739"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</a:tr>
              <a:tr h="518275"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sz="2400" dirty="0"/>
                    </a:p>
                  </a:txBody>
                  <a:tcPr/>
                </a:tc>
              </a:tr>
              <a:tr h="704724"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</a:tr>
              <a:tr h="1821326"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576" name="Picture 24" descr="Pic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860800"/>
            <a:ext cx="1176337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7" name="Picture 25" descr="Pic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3860800"/>
            <a:ext cx="1176337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8" name="Picture 26" descr="Pic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3860800"/>
            <a:ext cx="1182688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Date Placeholder 2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25A4CE7-15A2-4778-962A-B423ECC8FF69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Būrītis un tā novietošana</a:t>
            </a:r>
          </a:p>
        </p:txBody>
      </p:sp>
      <p:pic>
        <p:nvPicPr>
          <p:cNvPr id="24578" name="Content Placeholder 35" descr="Picture1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0088" y="1724025"/>
            <a:ext cx="3552825" cy="4278313"/>
          </a:xfrm>
        </p:spPr>
      </p:pic>
      <p:sp>
        <p:nvSpPr>
          <p:cNvPr id="24579" name="Content Placeholder 3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lv-LV" sz="3200" smtClean="0">
                <a:latin typeface="Arial" charset="0"/>
                <a:cs typeface="Arial" charset="0"/>
              </a:rPr>
              <a:t>Noņemams jumtiņš</a:t>
            </a:r>
          </a:p>
        </p:txBody>
      </p:sp>
      <p:sp>
        <p:nvSpPr>
          <p:cNvPr id="37" name="Date Placeholder 3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887D4FF-34DF-4E8C-8442-4E31C2101908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Būrīša izmēri</a:t>
            </a:r>
          </a:p>
        </p:txBody>
      </p:sp>
      <p:sp>
        <p:nvSpPr>
          <p:cNvPr id="34" name="Date Placeholder 3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46FC72-F67E-4EC7-AE33-AB75B88A6076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2431</TotalTime>
  <Words>223</Words>
  <Application>Microsoft Office PowerPoint</Application>
  <PresentationFormat>On-screen Show (4:3)</PresentationFormat>
  <Paragraphs>54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Svīre</vt:lpstr>
      <vt:lpstr>Izskats</vt:lpstr>
      <vt:lpstr>Īss raksturojums</vt:lpstr>
      <vt:lpstr>Ligzdošana</vt:lpstr>
      <vt:lpstr>Dzīvesveids</vt:lpstr>
      <vt:lpstr>Būītis svirei</vt:lpstr>
      <vt:lpstr>Skreju formas un izmēri</vt:lpstr>
      <vt:lpstr>Būrītis un tā novietošana</vt:lpstr>
      <vt:lpstr>Būrīša izmēri</vt:lpstr>
      <vt:lpstr>Būrīša izgatavošana</vt:lpstr>
      <vt:lpstr>Izmantotie avoti</vt:lpstr>
      <vt:lpstr>Diēta</vt:lpstr>
      <vt:lpstr>Migrācija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peterisz</cp:lastModifiedBy>
  <cp:revision>120</cp:revision>
  <dcterms:created xsi:type="dcterms:W3CDTF">2012-01-31T08:57:42Z</dcterms:created>
  <dcterms:modified xsi:type="dcterms:W3CDTF">2013-02-04T14:20:42Z</dcterms:modified>
</cp:coreProperties>
</file>