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2" r:id="rId11"/>
    <p:sldId id="257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1A106A9-B790-4EC6-8392-B45959C69C2C}" type="datetimeFigureOut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415CA8-E641-4846-806E-9C91DB0F96B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05EDE9-DFEB-4B6F-BC7A-171D7102B55C}" type="slidenum">
              <a:rPr lang="lv-LV" smtClean="0"/>
              <a:pPr/>
              <a:t>1</a:t>
            </a:fld>
            <a:endParaRPr lang="lv-LV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v-LV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EF0FB4-5DDD-4508-84C3-4420E0C8C924}" type="slidenum">
              <a:rPr lang="lv-LV" smtClean="0"/>
              <a:pPr/>
              <a:t>2</a:t>
            </a:fld>
            <a:endParaRPr lang="lv-LV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C7C36A-CCC2-4152-9C23-BB3E2BBD5AC2}" type="slidenum">
              <a:rPr lang="lv-LV" smtClean="0"/>
              <a:pPr/>
              <a:t>4</a:t>
            </a:fld>
            <a:endParaRPr lang="lv-LV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F2D7-C4FD-4AE5-8FD9-2C91B0806838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FD456-DEF2-49FC-868F-B77AC2BEE91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BEAF-61CD-4BE6-8DE7-453A061305F3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C6AD0-0961-4612-A285-EAF91A84B0D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1CCC5-7FF1-4599-BFAE-047C7701ED0B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D2101-28D8-42D1-852B-50314DFE8F7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3ECA3-3DFE-41AC-B40F-488F6D8F0CDA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03E53-C3C7-4824-8420-72D8F034CC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DCD21-22C8-4153-9120-1CA40F482248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0B97C-28EE-41EF-A727-B558EF24397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0499-88B2-44D0-8434-300924D9DFF6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C7D86-3BD2-439C-A395-D4D4F4E958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4C657-E54E-4B29-9A26-8B6200386731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58CE-5B5E-44CB-AA6E-0ECEDC86388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56F33-3CA1-4F52-98BF-85462978735B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BB847-BE56-4E30-8D9B-E60CD578CE9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8023-709E-48D2-AA7E-564D69B99AFA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D85B6-76EC-4D0C-BE29-A90F7C068C2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C8F14-5376-4995-9833-EB03794823AF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BFCB2-B912-42FD-972F-ED1CB6D7E21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C3F75-B8F8-4112-A3FD-993BF2E58BD3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8534-73D4-47FB-AFD2-60A2E9EE4EF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BDEC62-639C-4CCF-B161-AA7442DA2388}" type="datetime1">
              <a:rPr lang="lv-LV"/>
              <a:pPr>
                <a:defRPr/>
              </a:pPr>
              <a:t>2013.02.04.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8111CF5-203A-431F-ACCA-852A643108B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b.lv/download/buritis_zilitem_melnajam_muskerajam.pdf" TargetMode="External"/><Relationship Id="rId2" Type="http://schemas.openxmlformats.org/officeDocument/2006/relationships/hyperlink" Target="http://www.putni.lv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Mājas strazds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lv-LV" dirty="0" smtClean="0"/>
              <a:t>Latvijas putni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A42DA7-19EE-4F13-90DE-1AF15ABAB1A5}" type="slidenum">
              <a:rPr lang="lv-LV"/>
              <a:pPr>
                <a:defRPr/>
              </a:pPr>
              <a:t>1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Būrīša izgatavošana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663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Būrīši jāizgatavo no 2–2,5 cm bieziem sausiem dēļiem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Jumtiņu ieteicams nosegt ar skārdu vai ruberoīdu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Būrīša dibens vienmēr jāpienaglo starp sienām, nevis no apakšas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E8932-1E8C-4B3D-89ED-00BFCEFE0D95}" type="slidenum">
              <a:rPr lang="lv-LV"/>
              <a:pPr>
                <a:defRPr/>
              </a:pPr>
              <a:t>10</a:t>
            </a:fld>
            <a:endParaRPr lang="lv-LV"/>
          </a:p>
        </p:txBody>
      </p:sp>
      <p:pic>
        <p:nvPicPr>
          <p:cNvPr id="26628" name="Picture 6" descr="Pt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916113"/>
            <a:ext cx="5830887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Izmantotie avoti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1325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  <a:hlinkClick r:id="rId2"/>
              </a:rPr>
              <a:t>http://lv.wikipedia.org/wiki/Mājas_strazds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  <a:hlinkClick r:id="rId3"/>
              </a:rPr>
              <a:t>http://www.lob.lv/download/buritis_majas_strazds_svire.pdf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  <a:hlinkClick r:id="rId3"/>
              </a:rPr>
              <a:t>http://www.latvijasdaba.lv/putni/sturnus-vulgaris-l/</a:t>
            </a:r>
          </a:p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305EBD-178C-4DD1-8EE0-90F2E3036250}" type="slidenum">
              <a:rPr lang="lv-LV"/>
              <a:pPr>
                <a:defRPr/>
              </a:pPr>
              <a:t>11</a:t>
            </a:fld>
            <a:endParaRPr lang="lv-LV"/>
          </a:p>
        </p:txBody>
      </p:sp>
      <p:pic>
        <p:nvPicPr>
          <p:cNvPr id="27652" name="Picture 4" descr="C:\Users\User\AppData\Local\Microsoft\Windows\Temporary Internet Files\Content.IE5\5K36RP0L\MC900431604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422116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Ieradumi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FD992-94B9-492D-BD61-5B5DC8B6BE5A}" type="slidenum">
              <a:rPr lang="lv-LV"/>
              <a:pPr>
                <a:defRPr/>
              </a:pPr>
              <a:t>12</a:t>
            </a:fld>
            <a:endParaRPr lang="lv-LV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Reprodukcija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A7944-3683-43BD-9186-EAA82A1EB089}" type="slidenum">
              <a:rPr lang="lv-LV"/>
              <a:pPr>
                <a:defRPr/>
              </a:pPr>
              <a:t>13</a:t>
            </a:fld>
            <a:endParaRPr lang="lv-LV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Pasugas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958C7-02BA-4F6B-BB64-AFF14189A967}" type="slidenum">
              <a:rPr lang="lv-LV"/>
              <a:pPr>
                <a:defRPr/>
              </a:pPr>
              <a:t>14</a:t>
            </a:fld>
            <a:endParaRPr lang="lv-LV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Īss raksturojums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050" cy="2476500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Mājas strazds ir zvirbuļveidīgo kārtas dziedātājputns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Tas ir viens no visbiežāk sastopamajiem putniem pasaulē</a:t>
            </a:r>
          </a:p>
        </p:txBody>
      </p:sp>
      <p:pic>
        <p:nvPicPr>
          <p:cNvPr id="3076" name="Picture 4" descr="strazds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284538"/>
            <a:ext cx="511175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5965B-905E-46A2-9854-46741D7C091D}" type="slidenum">
              <a:rPr lang="lv-LV"/>
              <a:pPr>
                <a:defRPr/>
              </a:pPr>
              <a:t>2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Izskats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827088" y="1412875"/>
            <a:ext cx="5545137" cy="47085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lv-LV" smtClean="0">
                <a:latin typeface="Arial" charset="0"/>
                <a:cs typeface="Arial" charset="0"/>
              </a:rPr>
              <a:t>Apspalvojums melns ar tonētu spīdumu zaļā vai purpura krāsā ar nelieliem gaišiem raibumiņiem</a:t>
            </a:r>
          </a:p>
          <a:p>
            <a:pPr eaLnBrk="1" hangingPunct="1">
              <a:lnSpc>
                <a:spcPct val="150000"/>
              </a:lnSpc>
            </a:pPr>
            <a:r>
              <a:rPr lang="lv-LV" smtClean="0">
                <a:latin typeface="Arial" charset="0"/>
                <a:cs typeface="Arial" charset="0"/>
              </a:rPr>
              <a:t>Garums 19-22 cm</a:t>
            </a:r>
          </a:p>
          <a:p>
            <a:pPr eaLnBrk="1" hangingPunct="1">
              <a:lnSpc>
                <a:spcPct val="150000"/>
              </a:lnSpc>
            </a:pPr>
            <a:r>
              <a:rPr lang="lv-LV" smtClean="0">
                <a:latin typeface="Arial" charset="0"/>
                <a:cs typeface="Arial" charset="0"/>
              </a:rPr>
              <a:t>Spārnu atvērums 37-42 cm</a:t>
            </a:r>
          </a:p>
          <a:p>
            <a:pPr eaLnBrk="1" hangingPunct="1">
              <a:lnSpc>
                <a:spcPct val="150000"/>
              </a:lnSpc>
            </a:pPr>
            <a:r>
              <a:rPr lang="lv-LV" smtClean="0">
                <a:latin typeface="Arial" charset="0"/>
                <a:cs typeface="Arial" charset="0"/>
              </a:rPr>
              <a:t>Svars 60 - 90 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EC88-ABAB-4F9B-8F52-CCDDF61D6993}" type="slidenum">
              <a:rPr lang="lv-LV"/>
              <a:pPr>
                <a:defRPr/>
              </a:pPr>
              <a:t>3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Skaņas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56565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eaLnBrk="1" hangingPunct="1">
              <a:buFont typeface="Arial" charset="0"/>
              <a:buNone/>
              <a:defRPr/>
            </a:pPr>
            <a:r>
              <a:rPr lang="lv-LV" dirty="0" smtClean="0">
                <a:latin typeface="Arial" charset="0"/>
                <a:cs typeface="Arial" charset="0"/>
              </a:rPr>
              <a:t>Strazdu dziesmas ir diezgan sarežģītas un izkoptas, bagātinātas ar dažādiem svilpieniem, klakšķiem un </a:t>
            </a:r>
            <a:r>
              <a:rPr lang="lv-LV" dirty="0" err="1" smtClean="0">
                <a:latin typeface="Arial" charset="0"/>
                <a:cs typeface="Arial" charset="0"/>
              </a:rPr>
              <a:t>čirkstoņām</a:t>
            </a:r>
            <a:endParaRPr lang="lv-LV" dirty="0" smtClean="0">
              <a:latin typeface="Arial" charset="0"/>
              <a:cs typeface="Arial" charset="0"/>
            </a:endParaRP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lv-LV" dirty="0" smtClean="0">
                <a:latin typeface="Arial" charset="0"/>
                <a:cs typeface="Arial" charset="0"/>
              </a:rPr>
              <a:t>Mājas strazdam ir bara sasaukšanās sauciens, briesmu sauciens, uzbrukuma sauciens, vienkārši vidžināšana un kopošanās sauciens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lv-LV" dirty="0" smtClean="0">
                <a:latin typeface="Arial" charset="0"/>
                <a:cs typeface="Arial" charset="0"/>
              </a:rPr>
              <a:t>Mājas strazds var atdarināt citus putnus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256AE-F9E9-4060-A400-509C06F6246A}" type="slidenum">
              <a:rPr lang="lv-LV"/>
              <a:pPr>
                <a:defRPr/>
              </a:pPr>
              <a:t>4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Diēta 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35525" cy="4781550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Mājas strazdi ir visēdāji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Ligzdošanas laikā tie ir izteikti kukaiņēdāji 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Beidzoties mazuļu barošanai, mājas strazdi labprāt barojas arī ar graudiem, sēklām, augļiem, ogām, ziedu nektāru u.c.</a:t>
            </a:r>
          </a:p>
        </p:txBody>
      </p:sp>
      <p:pic>
        <p:nvPicPr>
          <p:cNvPr id="21507" name="Picture 3" descr="strazds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1700213"/>
            <a:ext cx="2879725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E6767-C24E-4DD2-AE0F-FA9FA4615E78}" type="slidenum">
              <a:rPr lang="lv-LV"/>
              <a:pPr>
                <a:defRPr/>
              </a:pPr>
              <a:t>5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Būrīts majas strazdam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16363"/>
          </a:xfrm>
        </p:spPr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Nav ieteicams zem skrejas vai citur pie būra piestiprināt laktiņu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Jāizvieto vismaz 4–5 metru augstumā, pie koka, kārts vai ēkas sienas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Ieteicams gatavot atveramus, ar noņemamu jumtiņu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Var izlikt tuvu citu citam</a:t>
            </a:r>
          </a:p>
          <a:p>
            <a:pPr eaLnBrk="1" hangingPunct="1"/>
            <a:endParaRPr lang="lv-LV" smtClean="0">
              <a:latin typeface="Arial" charset="0"/>
              <a:cs typeface="Arial" charset="0"/>
            </a:endParaRPr>
          </a:p>
        </p:txBody>
      </p:sp>
      <p:pic>
        <p:nvPicPr>
          <p:cNvPr id="22531" name="Picture 3" descr="strazds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652963"/>
            <a:ext cx="1511300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3931AB-B330-450D-AAB1-AB7DD3E3D82A}" type="slidenum">
              <a:rPr lang="lv-LV"/>
              <a:pPr>
                <a:defRPr/>
              </a:pPr>
              <a:t>6</a:t>
            </a:fld>
            <a:endParaRPr lang="lv-LV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Skreju formas un izmēri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931150" cy="3844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2016224"/>
                <a:gridCol w="2160240"/>
                <a:gridCol w="1872209"/>
              </a:tblGrid>
              <a:tr h="1444793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  <a:tr h="523961">
                <a:tc>
                  <a:txBody>
                    <a:bodyPr/>
                    <a:lstStyle/>
                    <a:p>
                      <a:pPr algn="ctr"/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400" dirty="0"/>
                    </a:p>
                  </a:txBody>
                  <a:tcPr/>
                </a:tc>
              </a:tr>
              <a:tr h="1876270"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567E7-E28F-4777-9AC5-5D3068BA8E94}" type="slidenum">
              <a:rPr lang="lv-LV"/>
              <a:pPr>
                <a:defRPr/>
              </a:pPr>
              <a:t>7</a:t>
            </a:fld>
            <a:endParaRPr lang="lv-LV"/>
          </a:p>
        </p:txBody>
      </p:sp>
      <p:pic>
        <p:nvPicPr>
          <p:cNvPr id="23577" name="Picture 24" descr="Pic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860800"/>
            <a:ext cx="117633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Picture 25" descr="Pic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860800"/>
            <a:ext cx="117633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26" descr="Pic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860800"/>
            <a:ext cx="118268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Būrītis un tā novietošana</a:t>
            </a:r>
          </a:p>
        </p:txBody>
      </p:sp>
      <p:sp>
        <p:nvSpPr>
          <p:cNvPr id="24578" name="Content Placeholder 3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Aizāķējama stieple</a:t>
            </a:r>
          </a:p>
          <a:p>
            <a:endParaRPr lang="lv-LV" smtClean="0">
              <a:latin typeface="Arial" charset="0"/>
              <a:cs typeface="Arial" charset="0"/>
            </a:endParaRPr>
          </a:p>
        </p:txBody>
      </p:sp>
      <p:pic>
        <p:nvPicPr>
          <p:cNvPr id="40" name="Content Placeholder 39" descr="Pic4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87913" y="1720850"/>
            <a:ext cx="3559175" cy="4284663"/>
          </a:xfrm>
        </p:spPr>
      </p:pic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F1AF75-C408-4132-A27F-B8A92F77FE78}" type="slidenum">
              <a:rPr lang="lv-LV"/>
              <a:pPr>
                <a:defRPr/>
              </a:pPr>
              <a:t>8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lv-LV" smtClean="0">
                <a:latin typeface="Arial" charset="0"/>
                <a:cs typeface="Arial" charset="0"/>
              </a:rPr>
              <a:t>Būrīša izmēri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35AB0-0043-416B-954E-EF2E0FCD29DA}" type="slidenum">
              <a:rPr lang="lv-LV"/>
              <a:pPr>
                <a:defRPr/>
              </a:pPr>
              <a:t>9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4421</TotalTime>
  <Words>209</Words>
  <Application>Microsoft Office PowerPoint</Application>
  <PresentationFormat>On-screen Show (4:3)</PresentationFormat>
  <Paragraphs>55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Mājas strazds</vt:lpstr>
      <vt:lpstr>Īss raksturojums</vt:lpstr>
      <vt:lpstr>Izskats</vt:lpstr>
      <vt:lpstr>Skaņas</vt:lpstr>
      <vt:lpstr>Diēta </vt:lpstr>
      <vt:lpstr>Būrīts majas strazdam</vt:lpstr>
      <vt:lpstr>Skreju formas un izmēri</vt:lpstr>
      <vt:lpstr>Būrītis un tā novietošana</vt:lpstr>
      <vt:lpstr>Būrīša izmēri</vt:lpstr>
      <vt:lpstr>Būrīša izgatavošana</vt:lpstr>
      <vt:lpstr>Izmantotie avoti</vt:lpstr>
      <vt:lpstr>Ieradumi</vt:lpstr>
      <vt:lpstr>Reprodukcija</vt:lpstr>
      <vt:lpstr>Pasugas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peterisz</cp:lastModifiedBy>
  <cp:revision>107</cp:revision>
  <dcterms:created xsi:type="dcterms:W3CDTF">2012-01-31T08:57:42Z</dcterms:created>
  <dcterms:modified xsi:type="dcterms:W3CDTF">2013-02-04T09:34:04Z</dcterms:modified>
</cp:coreProperties>
</file>