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57" r:id="rId3"/>
    <p:sldId id="258" r:id="rId4"/>
    <p:sldId id="259" r:id="rId5"/>
    <p:sldId id="268" r:id="rId6"/>
    <p:sldId id="269" r:id="rId7"/>
    <p:sldId id="267" r:id="rId8"/>
    <p:sldId id="274" r:id="rId9"/>
    <p:sldId id="262" r:id="rId10"/>
    <p:sldId id="273" r:id="rId11"/>
    <p:sldId id="265" r:id="rId12"/>
    <p:sldId id="275" r:id="rId13"/>
    <p:sldId id="276" r:id="rId14"/>
  </p:sldIdLst>
  <p:sldSz cx="12192000" cy="6858000"/>
  <p:notesSz cx="6858000" cy="9144000"/>
  <p:defaultTextStyle>
    <a:defPPr>
      <a:defRPr lang="lv-LV"/>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0844" autoAdjust="0"/>
  </p:normalViewPr>
  <p:slideViewPr>
    <p:cSldViewPr snapToGrid="0">
      <p:cViewPr varScale="1">
        <p:scale>
          <a:sx n="64" d="100"/>
          <a:sy n="64" d="100"/>
        </p:scale>
        <p:origin x="87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B7DF696-A701-41F1-9630-D6499DA53599}" type="doc">
      <dgm:prSet loTypeId="urn:microsoft.com/office/officeart/2005/8/layout/hierarchy1" loCatId="hierarchy" qsTypeId="urn:microsoft.com/office/officeart/2005/8/quickstyle/simple1" qsCatId="simple" csTypeId="urn:microsoft.com/office/officeart/2005/8/colors/accent2_4" csCatId="accent2" phldr="1"/>
      <dgm:spPr/>
      <dgm:t>
        <a:bodyPr/>
        <a:lstStyle/>
        <a:p>
          <a:endParaRPr lang="en-US"/>
        </a:p>
      </dgm:t>
    </dgm:pt>
    <dgm:pt modelId="{8466989D-B59C-41A5-9AED-FA24DC70E762}">
      <dgm:prSet phldrT="[Text]"/>
      <dgm:spPr/>
      <dgm:t>
        <a:bodyPr/>
        <a:lstStyle/>
        <a:p>
          <a:r>
            <a:rPr lang="lv-LV" dirty="0" smtClean="0"/>
            <a:t>Veidi</a:t>
          </a:r>
          <a:endParaRPr lang="en-US" dirty="0"/>
        </a:p>
      </dgm:t>
    </dgm:pt>
    <dgm:pt modelId="{60807820-6ED5-44F4-BCDF-97FB22E317FE}" type="parTrans" cxnId="{A290A5A6-C0A7-4D67-92CB-0CB835765162}">
      <dgm:prSet/>
      <dgm:spPr/>
      <dgm:t>
        <a:bodyPr/>
        <a:lstStyle/>
        <a:p>
          <a:endParaRPr lang="en-US"/>
        </a:p>
      </dgm:t>
    </dgm:pt>
    <dgm:pt modelId="{DA75E1AA-5BE0-4EA0-B892-7562DCE2B8CC}" type="sibTrans" cxnId="{A290A5A6-C0A7-4D67-92CB-0CB835765162}">
      <dgm:prSet/>
      <dgm:spPr/>
      <dgm:t>
        <a:bodyPr/>
        <a:lstStyle/>
        <a:p>
          <a:endParaRPr lang="en-US"/>
        </a:p>
      </dgm:t>
    </dgm:pt>
    <dgm:pt modelId="{BAB30A82-C8E0-4627-A7F5-2854563798F4}">
      <dgm:prSet phldrT="[Text]"/>
      <dgm:spPr/>
      <dgm:t>
        <a:bodyPr/>
        <a:lstStyle/>
        <a:p>
          <a:r>
            <a:rPr lang="lv-LV" dirty="0" smtClean="0"/>
            <a:t>Šindeļi</a:t>
          </a:r>
          <a:endParaRPr lang="en-US" dirty="0"/>
        </a:p>
      </dgm:t>
    </dgm:pt>
    <dgm:pt modelId="{71617974-C748-430B-B8DB-BF3CFD38D649}" type="parTrans" cxnId="{BCE9ADC8-51E7-4EB6-B496-414D801ECBD5}">
      <dgm:prSet/>
      <dgm:spPr/>
      <dgm:t>
        <a:bodyPr/>
        <a:lstStyle/>
        <a:p>
          <a:endParaRPr lang="en-US"/>
        </a:p>
      </dgm:t>
    </dgm:pt>
    <dgm:pt modelId="{9B900521-031E-4F60-B9A9-BA8B18F5B3A6}" type="sibTrans" cxnId="{BCE9ADC8-51E7-4EB6-B496-414D801ECBD5}">
      <dgm:prSet/>
      <dgm:spPr/>
      <dgm:t>
        <a:bodyPr/>
        <a:lstStyle/>
        <a:p>
          <a:endParaRPr lang="en-US"/>
        </a:p>
      </dgm:t>
    </dgm:pt>
    <dgm:pt modelId="{5F84BEF0-F7F2-4ECC-A922-7B802721193C}">
      <dgm:prSet phldrT="[Text]"/>
      <dgm:spPr/>
      <dgm:t>
        <a:bodyPr/>
        <a:lstStyle/>
        <a:p>
          <a:r>
            <a:rPr lang="lv-LV" dirty="0" smtClean="0"/>
            <a:t>Viļņotās loksnes</a:t>
          </a:r>
          <a:endParaRPr lang="en-US" dirty="0"/>
        </a:p>
      </dgm:t>
    </dgm:pt>
    <dgm:pt modelId="{E2CAE430-C3A2-40C4-95B8-AB0C0C0D1C95}" type="parTrans" cxnId="{9D999624-1AE6-43FA-BB07-6537FF63EB33}">
      <dgm:prSet/>
      <dgm:spPr/>
      <dgm:t>
        <a:bodyPr/>
        <a:lstStyle/>
        <a:p>
          <a:endParaRPr lang="en-US"/>
        </a:p>
      </dgm:t>
    </dgm:pt>
    <dgm:pt modelId="{6F77E6BC-1BF1-427C-87B4-645B5284BBB5}" type="sibTrans" cxnId="{9D999624-1AE6-43FA-BB07-6537FF63EB33}">
      <dgm:prSet/>
      <dgm:spPr/>
      <dgm:t>
        <a:bodyPr/>
        <a:lstStyle/>
        <a:p>
          <a:endParaRPr lang="en-US"/>
        </a:p>
      </dgm:t>
    </dgm:pt>
    <dgm:pt modelId="{89596527-8DB2-4D43-B613-BED6413C0BDE}" type="pres">
      <dgm:prSet presAssocID="{3B7DF696-A701-41F1-9630-D6499DA53599}" presName="hierChild1" presStyleCnt="0">
        <dgm:presLayoutVars>
          <dgm:chPref val="1"/>
          <dgm:dir/>
          <dgm:animOne val="branch"/>
          <dgm:animLvl val="lvl"/>
          <dgm:resizeHandles/>
        </dgm:presLayoutVars>
      </dgm:prSet>
      <dgm:spPr/>
      <dgm:t>
        <a:bodyPr/>
        <a:lstStyle/>
        <a:p>
          <a:endParaRPr lang="en-US"/>
        </a:p>
      </dgm:t>
    </dgm:pt>
    <dgm:pt modelId="{11270784-4537-4590-925C-B8C0F1F38E01}" type="pres">
      <dgm:prSet presAssocID="{8466989D-B59C-41A5-9AED-FA24DC70E762}" presName="hierRoot1" presStyleCnt="0"/>
      <dgm:spPr/>
    </dgm:pt>
    <dgm:pt modelId="{C824920B-B055-4745-805E-862C7145FA9B}" type="pres">
      <dgm:prSet presAssocID="{8466989D-B59C-41A5-9AED-FA24DC70E762}" presName="composite" presStyleCnt="0"/>
      <dgm:spPr/>
    </dgm:pt>
    <dgm:pt modelId="{50ED2E9B-46AF-4F09-AE53-D67A181DDB22}" type="pres">
      <dgm:prSet presAssocID="{8466989D-B59C-41A5-9AED-FA24DC70E762}" presName="background" presStyleLbl="node0" presStyleIdx="0" presStyleCnt="1"/>
      <dgm:spPr/>
    </dgm:pt>
    <dgm:pt modelId="{D6AA6841-4E42-4EFA-B911-91520C75FFD7}" type="pres">
      <dgm:prSet presAssocID="{8466989D-B59C-41A5-9AED-FA24DC70E762}" presName="text" presStyleLbl="fgAcc0" presStyleIdx="0" presStyleCnt="1">
        <dgm:presLayoutVars>
          <dgm:chPref val="3"/>
        </dgm:presLayoutVars>
      </dgm:prSet>
      <dgm:spPr/>
      <dgm:t>
        <a:bodyPr/>
        <a:lstStyle/>
        <a:p>
          <a:endParaRPr lang="en-US"/>
        </a:p>
      </dgm:t>
    </dgm:pt>
    <dgm:pt modelId="{BA285B56-AB67-41D3-B719-85B97E6AAD00}" type="pres">
      <dgm:prSet presAssocID="{8466989D-B59C-41A5-9AED-FA24DC70E762}" presName="hierChild2" presStyleCnt="0"/>
      <dgm:spPr/>
    </dgm:pt>
    <dgm:pt modelId="{E6A54272-5D3D-497E-A592-ABCED4EA3CFB}" type="pres">
      <dgm:prSet presAssocID="{71617974-C748-430B-B8DB-BF3CFD38D649}" presName="Name10" presStyleLbl="parChTrans1D2" presStyleIdx="0" presStyleCnt="2"/>
      <dgm:spPr/>
      <dgm:t>
        <a:bodyPr/>
        <a:lstStyle/>
        <a:p>
          <a:endParaRPr lang="en-US"/>
        </a:p>
      </dgm:t>
    </dgm:pt>
    <dgm:pt modelId="{72E6400B-9DC8-4417-8219-95905F728B47}" type="pres">
      <dgm:prSet presAssocID="{BAB30A82-C8E0-4627-A7F5-2854563798F4}" presName="hierRoot2" presStyleCnt="0"/>
      <dgm:spPr/>
    </dgm:pt>
    <dgm:pt modelId="{DF372166-B233-4DC0-8DB6-B93FBF82CB08}" type="pres">
      <dgm:prSet presAssocID="{BAB30A82-C8E0-4627-A7F5-2854563798F4}" presName="composite2" presStyleCnt="0"/>
      <dgm:spPr/>
    </dgm:pt>
    <dgm:pt modelId="{B758825C-8A73-4C93-98ED-9C9F13494AC2}" type="pres">
      <dgm:prSet presAssocID="{BAB30A82-C8E0-4627-A7F5-2854563798F4}" presName="background2" presStyleLbl="node2" presStyleIdx="0" presStyleCnt="2"/>
      <dgm:spPr/>
    </dgm:pt>
    <dgm:pt modelId="{29B940E3-1353-4A77-BEB8-466E68E4B830}" type="pres">
      <dgm:prSet presAssocID="{BAB30A82-C8E0-4627-A7F5-2854563798F4}" presName="text2" presStyleLbl="fgAcc2" presStyleIdx="0" presStyleCnt="2">
        <dgm:presLayoutVars>
          <dgm:chPref val="3"/>
        </dgm:presLayoutVars>
      </dgm:prSet>
      <dgm:spPr/>
      <dgm:t>
        <a:bodyPr/>
        <a:lstStyle/>
        <a:p>
          <a:endParaRPr lang="en-US"/>
        </a:p>
      </dgm:t>
    </dgm:pt>
    <dgm:pt modelId="{6E8388B8-1056-416C-A97A-3DA8476A3727}" type="pres">
      <dgm:prSet presAssocID="{BAB30A82-C8E0-4627-A7F5-2854563798F4}" presName="hierChild3" presStyleCnt="0"/>
      <dgm:spPr/>
    </dgm:pt>
    <dgm:pt modelId="{A71F14A0-22F2-420B-A9D6-13490F1466FF}" type="pres">
      <dgm:prSet presAssocID="{E2CAE430-C3A2-40C4-95B8-AB0C0C0D1C95}" presName="Name10" presStyleLbl="parChTrans1D2" presStyleIdx="1" presStyleCnt="2"/>
      <dgm:spPr/>
      <dgm:t>
        <a:bodyPr/>
        <a:lstStyle/>
        <a:p>
          <a:endParaRPr lang="en-US"/>
        </a:p>
      </dgm:t>
    </dgm:pt>
    <dgm:pt modelId="{21EC8BD1-DB7E-494F-9CE2-3F86BB2BF4FF}" type="pres">
      <dgm:prSet presAssocID="{5F84BEF0-F7F2-4ECC-A922-7B802721193C}" presName="hierRoot2" presStyleCnt="0"/>
      <dgm:spPr/>
    </dgm:pt>
    <dgm:pt modelId="{A8186907-679A-480F-8B1F-614933C4AED3}" type="pres">
      <dgm:prSet presAssocID="{5F84BEF0-F7F2-4ECC-A922-7B802721193C}" presName="composite2" presStyleCnt="0"/>
      <dgm:spPr/>
    </dgm:pt>
    <dgm:pt modelId="{74A23C53-8F57-432D-8433-8A5C53FCDCAD}" type="pres">
      <dgm:prSet presAssocID="{5F84BEF0-F7F2-4ECC-A922-7B802721193C}" presName="background2" presStyleLbl="node2" presStyleIdx="1" presStyleCnt="2"/>
      <dgm:spPr/>
    </dgm:pt>
    <dgm:pt modelId="{9625FE82-8EE5-4CCC-AEB8-A3384F97A351}" type="pres">
      <dgm:prSet presAssocID="{5F84BEF0-F7F2-4ECC-A922-7B802721193C}" presName="text2" presStyleLbl="fgAcc2" presStyleIdx="1" presStyleCnt="2">
        <dgm:presLayoutVars>
          <dgm:chPref val="3"/>
        </dgm:presLayoutVars>
      </dgm:prSet>
      <dgm:spPr/>
      <dgm:t>
        <a:bodyPr/>
        <a:lstStyle/>
        <a:p>
          <a:endParaRPr lang="en-US"/>
        </a:p>
      </dgm:t>
    </dgm:pt>
    <dgm:pt modelId="{C951FBD7-6C3A-45F1-9480-B004AD467103}" type="pres">
      <dgm:prSet presAssocID="{5F84BEF0-F7F2-4ECC-A922-7B802721193C}" presName="hierChild3" presStyleCnt="0"/>
      <dgm:spPr/>
    </dgm:pt>
  </dgm:ptLst>
  <dgm:cxnLst>
    <dgm:cxn modelId="{B59C77A5-74BA-4B4D-9265-7EE1222A74E4}" type="presOf" srcId="{3B7DF696-A701-41F1-9630-D6499DA53599}" destId="{89596527-8DB2-4D43-B613-BED6413C0BDE}" srcOrd="0" destOrd="0" presId="urn:microsoft.com/office/officeart/2005/8/layout/hierarchy1"/>
    <dgm:cxn modelId="{53C77011-387C-4773-AEBB-587FA8EDE5B3}" type="presOf" srcId="{8466989D-B59C-41A5-9AED-FA24DC70E762}" destId="{D6AA6841-4E42-4EFA-B911-91520C75FFD7}" srcOrd="0" destOrd="0" presId="urn:microsoft.com/office/officeart/2005/8/layout/hierarchy1"/>
    <dgm:cxn modelId="{BCE9ADC8-51E7-4EB6-B496-414D801ECBD5}" srcId="{8466989D-B59C-41A5-9AED-FA24DC70E762}" destId="{BAB30A82-C8E0-4627-A7F5-2854563798F4}" srcOrd="0" destOrd="0" parTransId="{71617974-C748-430B-B8DB-BF3CFD38D649}" sibTransId="{9B900521-031E-4F60-B9A9-BA8B18F5B3A6}"/>
    <dgm:cxn modelId="{A290A5A6-C0A7-4D67-92CB-0CB835765162}" srcId="{3B7DF696-A701-41F1-9630-D6499DA53599}" destId="{8466989D-B59C-41A5-9AED-FA24DC70E762}" srcOrd="0" destOrd="0" parTransId="{60807820-6ED5-44F4-BCDF-97FB22E317FE}" sibTransId="{DA75E1AA-5BE0-4EA0-B892-7562DCE2B8CC}"/>
    <dgm:cxn modelId="{057EFC3D-9910-4FFB-A175-250760B9248B}" type="presOf" srcId="{5F84BEF0-F7F2-4ECC-A922-7B802721193C}" destId="{9625FE82-8EE5-4CCC-AEB8-A3384F97A351}" srcOrd="0" destOrd="0" presId="urn:microsoft.com/office/officeart/2005/8/layout/hierarchy1"/>
    <dgm:cxn modelId="{7971F583-20F3-4875-8F91-28B2D2E5464D}" type="presOf" srcId="{E2CAE430-C3A2-40C4-95B8-AB0C0C0D1C95}" destId="{A71F14A0-22F2-420B-A9D6-13490F1466FF}" srcOrd="0" destOrd="0" presId="urn:microsoft.com/office/officeart/2005/8/layout/hierarchy1"/>
    <dgm:cxn modelId="{674E1F57-1AE2-45E0-AC55-B90E6B6EBA49}" type="presOf" srcId="{BAB30A82-C8E0-4627-A7F5-2854563798F4}" destId="{29B940E3-1353-4A77-BEB8-466E68E4B830}" srcOrd="0" destOrd="0" presId="urn:microsoft.com/office/officeart/2005/8/layout/hierarchy1"/>
    <dgm:cxn modelId="{3B2FED64-ED05-4F0B-8A99-9ADEB6FB5963}" type="presOf" srcId="{71617974-C748-430B-B8DB-BF3CFD38D649}" destId="{E6A54272-5D3D-497E-A592-ABCED4EA3CFB}" srcOrd="0" destOrd="0" presId="urn:microsoft.com/office/officeart/2005/8/layout/hierarchy1"/>
    <dgm:cxn modelId="{9D999624-1AE6-43FA-BB07-6537FF63EB33}" srcId="{8466989D-B59C-41A5-9AED-FA24DC70E762}" destId="{5F84BEF0-F7F2-4ECC-A922-7B802721193C}" srcOrd="1" destOrd="0" parTransId="{E2CAE430-C3A2-40C4-95B8-AB0C0C0D1C95}" sibTransId="{6F77E6BC-1BF1-427C-87B4-645B5284BBB5}"/>
    <dgm:cxn modelId="{D95A27BF-1CF1-4B76-983E-195982B85C21}" type="presParOf" srcId="{89596527-8DB2-4D43-B613-BED6413C0BDE}" destId="{11270784-4537-4590-925C-B8C0F1F38E01}" srcOrd="0" destOrd="0" presId="urn:microsoft.com/office/officeart/2005/8/layout/hierarchy1"/>
    <dgm:cxn modelId="{C78CE5C3-702B-41F5-82C8-8BF085F91B63}" type="presParOf" srcId="{11270784-4537-4590-925C-B8C0F1F38E01}" destId="{C824920B-B055-4745-805E-862C7145FA9B}" srcOrd="0" destOrd="0" presId="urn:microsoft.com/office/officeart/2005/8/layout/hierarchy1"/>
    <dgm:cxn modelId="{D2053874-28FB-419D-AC23-250E24A92466}" type="presParOf" srcId="{C824920B-B055-4745-805E-862C7145FA9B}" destId="{50ED2E9B-46AF-4F09-AE53-D67A181DDB22}" srcOrd="0" destOrd="0" presId="urn:microsoft.com/office/officeart/2005/8/layout/hierarchy1"/>
    <dgm:cxn modelId="{08B7A3B9-8C93-435C-9CB5-FFC74ABD9F8A}" type="presParOf" srcId="{C824920B-B055-4745-805E-862C7145FA9B}" destId="{D6AA6841-4E42-4EFA-B911-91520C75FFD7}" srcOrd="1" destOrd="0" presId="urn:microsoft.com/office/officeart/2005/8/layout/hierarchy1"/>
    <dgm:cxn modelId="{EFCDBDFA-1B33-4F34-BD0E-8FB53F3DFDF7}" type="presParOf" srcId="{11270784-4537-4590-925C-B8C0F1F38E01}" destId="{BA285B56-AB67-41D3-B719-85B97E6AAD00}" srcOrd="1" destOrd="0" presId="urn:microsoft.com/office/officeart/2005/8/layout/hierarchy1"/>
    <dgm:cxn modelId="{0A6F451C-2EBC-4F92-AEB9-D21905A971E0}" type="presParOf" srcId="{BA285B56-AB67-41D3-B719-85B97E6AAD00}" destId="{E6A54272-5D3D-497E-A592-ABCED4EA3CFB}" srcOrd="0" destOrd="0" presId="urn:microsoft.com/office/officeart/2005/8/layout/hierarchy1"/>
    <dgm:cxn modelId="{27624D96-21F4-481E-9DD1-98F5038CC3B2}" type="presParOf" srcId="{BA285B56-AB67-41D3-B719-85B97E6AAD00}" destId="{72E6400B-9DC8-4417-8219-95905F728B47}" srcOrd="1" destOrd="0" presId="urn:microsoft.com/office/officeart/2005/8/layout/hierarchy1"/>
    <dgm:cxn modelId="{84A33FB0-557C-472A-9927-2872224892AC}" type="presParOf" srcId="{72E6400B-9DC8-4417-8219-95905F728B47}" destId="{DF372166-B233-4DC0-8DB6-B93FBF82CB08}" srcOrd="0" destOrd="0" presId="urn:microsoft.com/office/officeart/2005/8/layout/hierarchy1"/>
    <dgm:cxn modelId="{8898E0BA-3508-4ECA-80F9-E1FA11807673}" type="presParOf" srcId="{DF372166-B233-4DC0-8DB6-B93FBF82CB08}" destId="{B758825C-8A73-4C93-98ED-9C9F13494AC2}" srcOrd="0" destOrd="0" presId="urn:microsoft.com/office/officeart/2005/8/layout/hierarchy1"/>
    <dgm:cxn modelId="{420D73D8-4B77-4998-907A-D0DBC3335FC3}" type="presParOf" srcId="{DF372166-B233-4DC0-8DB6-B93FBF82CB08}" destId="{29B940E3-1353-4A77-BEB8-466E68E4B830}" srcOrd="1" destOrd="0" presId="urn:microsoft.com/office/officeart/2005/8/layout/hierarchy1"/>
    <dgm:cxn modelId="{3A845C61-0EC6-46C7-A7CC-E039B179D603}" type="presParOf" srcId="{72E6400B-9DC8-4417-8219-95905F728B47}" destId="{6E8388B8-1056-416C-A97A-3DA8476A3727}" srcOrd="1" destOrd="0" presId="urn:microsoft.com/office/officeart/2005/8/layout/hierarchy1"/>
    <dgm:cxn modelId="{5DA1D57A-F624-4986-AA94-CE294A2DC533}" type="presParOf" srcId="{BA285B56-AB67-41D3-B719-85B97E6AAD00}" destId="{A71F14A0-22F2-420B-A9D6-13490F1466FF}" srcOrd="2" destOrd="0" presId="urn:microsoft.com/office/officeart/2005/8/layout/hierarchy1"/>
    <dgm:cxn modelId="{A163F7A8-7909-4949-B7D1-5D92B03DF7B7}" type="presParOf" srcId="{BA285B56-AB67-41D3-B719-85B97E6AAD00}" destId="{21EC8BD1-DB7E-494F-9CE2-3F86BB2BF4FF}" srcOrd="3" destOrd="0" presId="urn:microsoft.com/office/officeart/2005/8/layout/hierarchy1"/>
    <dgm:cxn modelId="{2FC72005-B630-4445-9F95-B0E29126BA55}" type="presParOf" srcId="{21EC8BD1-DB7E-494F-9CE2-3F86BB2BF4FF}" destId="{A8186907-679A-480F-8B1F-614933C4AED3}" srcOrd="0" destOrd="0" presId="urn:microsoft.com/office/officeart/2005/8/layout/hierarchy1"/>
    <dgm:cxn modelId="{E0FF0D04-4585-4EF8-BAE0-2791A80A0B48}" type="presParOf" srcId="{A8186907-679A-480F-8B1F-614933C4AED3}" destId="{74A23C53-8F57-432D-8433-8A5C53FCDCAD}" srcOrd="0" destOrd="0" presId="urn:microsoft.com/office/officeart/2005/8/layout/hierarchy1"/>
    <dgm:cxn modelId="{4461284C-7C82-4295-8BCD-981FB32C19BB}" type="presParOf" srcId="{A8186907-679A-480F-8B1F-614933C4AED3}" destId="{9625FE82-8EE5-4CCC-AEB8-A3384F97A351}" srcOrd="1" destOrd="0" presId="urn:microsoft.com/office/officeart/2005/8/layout/hierarchy1"/>
    <dgm:cxn modelId="{CA07705D-DBEB-4CC0-AEA3-A5A40A4284F4}" type="presParOf" srcId="{21EC8BD1-DB7E-494F-9CE2-3F86BB2BF4FF}" destId="{C951FBD7-6C3A-45F1-9480-B004AD467103}"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1F14A0-22F2-420B-A9D6-13490F1466FF}">
      <dsp:nvSpPr>
        <dsp:cNvPr id="0" name=""/>
        <dsp:cNvSpPr/>
      </dsp:nvSpPr>
      <dsp:spPr>
        <a:xfrm>
          <a:off x="5112748" y="1658197"/>
          <a:ext cx="1595567" cy="759345"/>
        </a:xfrm>
        <a:custGeom>
          <a:avLst/>
          <a:gdLst/>
          <a:ahLst/>
          <a:cxnLst/>
          <a:rect l="0" t="0" r="0" b="0"/>
          <a:pathLst>
            <a:path>
              <a:moveTo>
                <a:pt x="0" y="0"/>
              </a:moveTo>
              <a:lnTo>
                <a:pt x="0" y="517471"/>
              </a:lnTo>
              <a:lnTo>
                <a:pt x="1595567" y="517471"/>
              </a:lnTo>
              <a:lnTo>
                <a:pt x="1595567" y="759345"/>
              </a:lnTo>
            </a:path>
          </a:pathLst>
        </a:custGeom>
        <a:noFill/>
        <a:ln w="12700" cap="flat" cmpd="sng" algn="ctr">
          <a:solidFill>
            <a:schemeClr val="accent2">
              <a:tint val="9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6A54272-5D3D-497E-A592-ABCED4EA3CFB}">
      <dsp:nvSpPr>
        <dsp:cNvPr id="0" name=""/>
        <dsp:cNvSpPr/>
      </dsp:nvSpPr>
      <dsp:spPr>
        <a:xfrm>
          <a:off x="3517180" y="1658197"/>
          <a:ext cx="1595567" cy="759345"/>
        </a:xfrm>
        <a:custGeom>
          <a:avLst/>
          <a:gdLst/>
          <a:ahLst/>
          <a:cxnLst/>
          <a:rect l="0" t="0" r="0" b="0"/>
          <a:pathLst>
            <a:path>
              <a:moveTo>
                <a:pt x="1595567" y="0"/>
              </a:moveTo>
              <a:lnTo>
                <a:pt x="1595567" y="517471"/>
              </a:lnTo>
              <a:lnTo>
                <a:pt x="0" y="517471"/>
              </a:lnTo>
              <a:lnTo>
                <a:pt x="0" y="759345"/>
              </a:lnTo>
            </a:path>
          </a:pathLst>
        </a:custGeom>
        <a:noFill/>
        <a:ln w="12700" cap="flat" cmpd="sng" algn="ctr">
          <a:solidFill>
            <a:schemeClr val="accent2">
              <a:tint val="9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0ED2E9B-46AF-4F09-AE53-D67A181DDB22}">
      <dsp:nvSpPr>
        <dsp:cNvPr id="0" name=""/>
        <dsp:cNvSpPr/>
      </dsp:nvSpPr>
      <dsp:spPr>
        <a:xfrm>
          <a:off x="3807283" y="257"/>
          <a:ext cx="2610929" cy="1657939"/>
        </a:xfrm>
        <a:prstGeom prst="roundRect">
          <a:avLst>
            <a:gd name="adj" fmla="val 10000"/>
          </a:avLst>
        </a:prstGeom>
        <a:solidFill>
          <a:schemeClr val="accent2">
            <a:shade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6AA6841-4E42-4EFA-B911-91520C75FFD7}">
      <dsp:nvSpPr>
        <dsp:cNvPr id="0" name=""/>
        <dsp:cNvSpPr/>
      </dsp:nvSpPr>
      <dsp:spPr>
        <a:xfrm>
          <a:off x="4097387" y="275855"/>
          <a:ext cx="2610929" cy="1657939"/>
        </a:xfrm>
        <a:prstGeom prst="roundRect">
          <a:avLst>
            <a:gd name="adj" fmla="val 10000"/>
          </a:avLst>
        </a:prstGeom>
        <a:solidFill>
          <a:schemeClr val="lt1">
            <a:alpha val="90000"/>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3830" tIns="163830" rIns="163830" bIns="163830" numCol="1" spcCol="1270" anchor="ctr" anchorCtr="0">
          <a:noAutofit/>
        </a:bodyPr>
        <a:lstStyle/>
        <a:p>
          <a:pPr lvl="0" algn="ctr" defTabSz="1911350">
            <a:lnSpc>
              <a:spcPct val="90000"/>
            </a:lnSpc>
            <a:spcBef>
              <a:spcPct val="0"/>
            </a:spcBef>
            <a:spcAft>
              <a:spcPct val="35000"/>
            </a:spcAft>
          </a:pPr>
          <a:r>
            <a:rPr lang="lv-LV" sz="4300" kern="1200" dirty="0" smtClean="0"/>
            <a:t>Veidi</a:t>
          </a:r>
          <a:endParaRPr lang="en-US" sz="4300" kern="1200" dirty="0"/>
        </a:p>
      </dsp:txBody>
      <dsp:txXfrm>
        <a:off x="4145946" y="324414"/>
        <a:ext cx="2513811" cy="1560821"/>
      </dsp:txXfrm>
    </dsp:sp>
    <dsp:sp modelId="{B758825C-8A73-4C93-98ED-9C9F13494AC2}">
      <dsp:nvSpPr>
        <dsp:cNvPr id="0" name=""/>
        <dsp:cNvSpPr/>
      </dsp:nvSpPr>
      <dsp:spPr>
        <a:xfrm>
          <a:off x="2211716" y="2417542"/>
          <a:ext cx="2610929" cy="1657939"/>
        </a:xfrm>
        <a:prstGeom prst="roundRect">
          <a:avLst>
            <a:gd name="adj" fmla="val 10000"/>
          </a:avLst>
        </a:prstGeom>
        <a:solidFill>
          <a:schemeClr val="accent2">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9B940E3-1353-4A77-BEB8-466E68E4B830}">
      <dsp:nvSpPr>
        <dsp:cNvPr id="0" name=""/>
        <dsp:cNvSpPr/>
      </dsp:nvSpPr>
      <dsp:spPr>
        <a:xfrm>
          <a:off x="2501819" y="2693140"/>
          <a:ext cx="2610929" cy="1657939"/>
        </a:xfrm>
        <a:prstGeom prst="roundRect">
          <a:avLst>
            <a:gd name="adj" fmla="val 10000"/>
          </a:avLst>
        </a:prstGeom>
        <a:solidFill>
          <a:schemeClr val="lt1">
            <a:alpha val="90000"/>
            <a:hueOff val="0"/>
            <a:satOff val="0"/>
            <a:lumOff val="0"/>
            <a:alphaOff val="0"/>
          </a:schemeClr>
        </a:solidFill>
        <a:ln w="12700" cap="flat" cmpd="sng" algn="ctr">
          <a:solidFill>
            <a:schemeClr val="accent2">
              <a:tint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3830" tIns="163830" rIns="163830" bIns="163830" numCol="1" spcCol="1270" anchor="ctr" anchorCtr="0">
          <a:noAutofit/>
        </a:bodyPr>
        <a:lstStyle/>
        <a:p>
          <a:pPr lvl="0" algn="ctr" defTabSz="1911350">
            <a:lnSpc>
              <a:spcPct val="90000"/>
            </a:lnSpc>
            <a:spcBef>
              <a:spcPct val="0"/>
            </a:spcBef>
            <a:spcAft>
              <a:spcPct val="35000"/>
            </a:spcAft>
          </a:pPr>
          <a:r>
            <a:rPr lang="lv-LV" sz="4300" kern="1200" dirty="0" smtClean="0"/>
            <a:t>Šindeļi</a:t>
          </a:r>
          <a:endParaRPr lang="en-US" sz="4300" kern="1200" dirty="0"/>
        </a:p>
      </dsp:txBody>
      <dsp:txXfrm>
        <a:off x="2550378" y="2741699"/>
        <a:ext cx="2513811" cy="1560821"/>
      </dsp:txXfrm>
    </dsp:sp>
    <dsp:sp modelId="{74A23C53-8F57-432D-8433-8A5C53FCDCAD}">
      <dsp:nvSpPr>
        <dsp:cNvPr id="0" name=""/>
        <dsp:cNvSpPr/>
      </dsp:nvSpPr>
      <dsp:spPr>
        <a:xfrm>
          <a:off x="5402851" y="2417542"/>
          <a:ext cx="2610929" cy="1657939"/>
        </a:xfrm>
        <a:prstGeom prst="roundRect">
          <a:avLst>
            <a:gd name="adj" fmla="val 10000"/>
          </a:avLst>
        </a:prstGeom>
        <a:solidFill>
          <a:schemeClr val="accent2">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625FE82-8EE5-4CCC-AEB8-A3384F97A351}">
      <dsp:nvSpPr>
        <dsp:cNvPr id="0" name=""/>
        <dsp:cNvSpPr/>
      </dsp:nvSpPr>
      <dsp:spPr>
        <a:xfrm>
          <a:off x="5692954" y="2693140"/>
          <a:ext cx="2610929" cy="1657939"/>
        </a:xfrm>
        <a:prstGeom prst="roundRect">
          <a:avLst>
            <a:gd name="adj" fmla="val 10000"/>
          </a:avLst>
        </a:prstGeom>
        <a:solidFill>
          <a:schemeClr val="lt1">
            <a:alpha val="90000"/>
            <a:hueOff val="0"/>
            <a:satOff val="0"/>
            <a:lumOff val="0"/>
            <a:alphaOff val="0"/>
          </a:schemeClr>
        </a:solidFill>
        <a:ln w="12700" cap="flat" cmpd="sng" algn="ctr">
          <a:solidFill>
            <a:schemeClr val="accent2">
              <a:tint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3830" tIns="163830" rIns="163830" bIns="163830" numCol="1" spcCol="1270" anchor="ctr" anchorCtr="0">
          <a:noAutofit/>
        </a:bodyPr>
        <a:lstStyle/>
        <a:p>
          <a:pPr lvl="0" algn="ctr" defTabSz="1911350">
            <a:lnSpc>
              <a:spcPct val="90000"/>
            </a:lnSpc>
            <a:spcBef>
              <a:spcPct val="0"/>
            </a:spcBef>
            <a:spcAft>
              <a:spcPct val="35000"/>
            </a:spcAft>
          </a:pPr>
          <a:r>
            <a:rPr lang="lv-LV" sz="4300" kern="1200" dirty="0" smtClean="0"/>
            <a:t>Viļņotās loksnes</a:t>
          </a:r>
          <a:endParaRPr lang="en-US" sz="4300" kern="1200" dirty="0"/>
        </a:p>
      </dsp:txBody>
      <dsp:txXfrm>
        <a:off x="5741513" y="2741699"/>
        <a:ext cx="2513811" cy="1560821"/>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lv-LV"/>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2746ABD-B2AF-4373-8DC2-0281473EA24A}" type="datetimeFigureOut">
              <a:rPr lang="lv-LV" smtClean="0"/>
              <a:t>16.11.2020</a:t>
            </a:fld>
            <a:endParaRPr lang="lv-LV"/>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lv-LV"/>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lv-LV"/>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8CF8F8C-5438-4C49-9707-A154A37002F4}" type="slidenum">
              <a:rPr lang="lv-LV" smtClean="0"/>
              <a:t>‹#›</a:t>
            </a:fld>
            <a:endParaRPr lang="lv-LV"/>
          </a:p>
        </p:txBody>
      </p:sp>
    </p:spTree>
    <p:extLst>
      <p:ext uri="{BB962C8B-B14F-4D97-AF65-F5344CB8AC3E}">
        <p14:creationId xmlns:p14="http://schemas.microsoft.com/office/powerpoint/2010/main" val="10769328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dirty="0"/>
          </a:p>
        </p:txBody>
      </p:sp>
      <p:sp>
        <p:nvSpPr>
          <p:cNvPr id="4" name="Slide Number Placeholder 3"/>
          <p:cNvSpPr>
            <a:spLocks noGrp="1"/>
          </p:cNvSpPr>
          <p:nvPr>
            <p:ph type="sldNum" sz="quarter" idx="10"/>
          </p:nvPr>
        </p:nvSpPr>
        <p:spPr/>
        <p:txBody>
          <a:bodyPr/>
          <a:lstStyle/>
          <a:p>
            <a:fld id="{D8CF8F8C-5438-4C49-9707-A154A37002F4}" type="slidenum">
              <a:rPr lang="lv-LV" smtClean="0"/>
              <a:t>1</a:t>
            </a:fld>
            <a:endParaRPr lang="lv-LV"/>
          </a:p>
        </p:txBody>
      </p:sp>
    </p:spTree>
    <p:extLst>
      <p:ext uri="{BB962C8B-B14F-4D97-AF65-F5344CB8AC3E}">
        <p14:creationId xmlns:p14="http://schemas.microsoft.com/office/powerpoint/2010/main" val="3131427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dirty="0"/>
          </a:p>
        </p:txBody>
      </p:sp>
      <p:sp>
        <p:nvSpPr>
          <p:cNvPr id="4" name="Slide Number Placeholder 3"/>
          <p:cNvSpPr>
            <a:spLocks noGrp="1"/>
          </p:cNvSpPr>
          <p:nvPr>
            <p:ph type="sldNum" sz="quarter" idx="10"/>
          </p:nvPr>
        </p:nvSpPr>
        <p:spPr/>
        <p:txBody>
          <a:bodyPr/>
          <a:lstStyle/>
          <a:p>
            <a:fld id="{D8CF8F8C-5438-4C49-9707-A154A37002F4}" type="slidenum">
              <a:rPr lang="lv-LV" smtClean="0"/>
              <a:t>4</a:t>
            </a:fld>
            <a:endParaRPr lang="lv-LV"/>
          </a:p>
        </p:txBody>
      </p:sp>
    </p:spTree>
    <p:extLst>
      <p:ext uri="{BB962C8B-B14F-4D97-AF65-F5344CB8AC3E}">
        <p14:creationId xmlns:p14="http://schemas.microsoft.com/office/powerpoint/2010/main" val="2082716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v-LV" dirty="0" smtClean="0"/>
              <a:t>Metāla jumti ir viens no izplatītākajiem jumtu segumu veidiem. Tie plaši tiek izmantoti </a:t>
            </a:r>
            <a:r>
              <a:rPr lang="lv-LV" dirty="0" err="1" smtClean="0"/>
              <a:t>mazstāvu</a:t>
            </a:r>
            <a:r>
              <a:rPr lang="lv-LV" dirty="0" smtClean="0"/>
              <a:t> dzīvojamajām ēkām, jaunām daudzstāvu dzīvojamajām ēkām, rūpnieciskām būvēm, kā arī sarežģītas konstrukcijas jumtiem.</a:t>
            </a:r>
          </a:p>
          <a:p>
            <a:r>
              <a:rPr lang="lv-LV" dirty="0" smtClean="0"/>
              <a:t>Arhitektoniskais izteiksmīgums, daudzveidīgās krāsas un faktūra, ekoloģiskā drošība, kā arī pieņemamā cena padara metāla jumtus ļoti populārus Latvijas tirgū.</a:t>
            </a:r>
          </a:p>
          <a:p>
            <a:r>
              <a:rPr lang="lv-LV" dirty="0" smtClean="0"/>
              <a:t>Metāla profiliem ir ilgs kalpošanas laiks, augsta krāsas noturība un izturība pret koroziju. Metāla jumtu montāžas izmaksas ir zemākas salīdzinājumā ar bitumena vai keramikas dakstiņiem. Kā citas metāla jumtu priekšrocības var minēt to salīdzinoši vieglo montāžu, neierobežoto ekspluatācijas ilgumu, lielo pretestību apkārtējās vides ietekmei un nelielo svaru.</a:t>
            </a:r>
          </a:p>
          <a:p>
            <a:endParaRPr lang="lv-LV" dirty="0"/>
          </a:p>
        </p:txBody>
      </p:sp>
      <p:sp>
        <p:nvSpPr>
          <p:cNvPr id="4" name="Slide Number Placeholder 3"/>
          <p:cNvSpPr>
            <a:spLocks noGrp="1"/>
          </p:cNvSpPr>
          <p:nvPr>
            <p:ph type="sldNum" sz="quarter" idx="10"/>
          </p:nvPr>
        </p:nvSpPr>
        <p:spPr/>
        <p:txBody>
          <a:bodyPr/>
          <a:lstStyle/>
          <a:p>
            <a:fld id="{D8CF8F8C-5438-4C49-9707-A154A37002F4}" type="slidenum">
              <a:rPr lang="lv-LV" smtClean="0"/>
              <a:t>5</a:t>
            </a:fld>
            <a:endParaRPr lang="lv-LV"/>
          </a:p>
        </p:txBody>
      </p:sp>
    </p:spTree>
    <p:extLst>
      <p:ext uri="{BB962C8B-B14F-4D97-AF65-F5344CB8AC3E}">
        <p14:creationId xmlns:p14="http://schemas.microsoft.com/office/powerpoint/2010/main" val="36912479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v-LV" dirty="0" smtClean="0"/>
              <a:t>Dabīgā šīfera, jeb akmens slānekļa jumts ir ļoti kvalitatīvs un izturīgs jumta veids. Slāneklis ir ļoti stingrs un neuzsūc mitrumu tāpēc ir piemērots jumta un fasādes apdarei.</a:t>
            </a:r>
          </a:p>
          <a:p>
            <a:r>
              <a:rPr lang="lv-LV" dirty="0" smtClean="0"/>
              <a:t>Jumti un akmens fasādes no dabīgā šīfera kalpo paaudzēm ilgi – parasti šī materiāla mūžs ir no 200 līdz pat 250 gadiem. Šāda ilgmūžība nozīmē arī zemākas izmaksas, ja ņem vērā kā cenu, tā kalpošanas laiku. Cita noderīga dabīgā šīfera priekšrocība ir tā elastība. Līdz ar to, šo materiālu iespējams ieliekt teju jebkura jumta formā.</a:t>
            </a:r>
          </a:p>
          <a:p>
            <a:r>
              <a:rPr lang="lv-LV" dirty="0" smtClean="0"/>
              <a:t>Kaut arī dabīgajam šīferim ir raksturīga tumši pelēka krāsa, ir pieejamas arī citas nokrāsas un toņi.</a:t>
            </a:r>
          </a:p>
          <a:p>
            <a:endParaRPr lang="lv-LV" dirty="0"/>
          </a:p>
        </p:txBody>
      </p:sp>
      <p:sp>
        <p:nvSpPr>
          <p:cNvPr id="4" name="Slide Number Placeholder 3"/>
          <p:cNvSpPr>
            <a:spLocks noGrp="1"/>
          </p:cNvSpPr>
          <p:nvPr>
            <p:ph type="sldNum" sz="quarter" idx="10"/>
          </p:nvPr>
        </p:nvSpPr>
        <p:spPr/>
        <p:txBody>
          <a:bodyPr/>
          <a:lstStyle/>
          <a:p>
            <a:fld id="{D8CF8F8C-5438-4C49-9707-A154A37002F4}" type="slidenum">
              <a:rPr lang="lv-LV" smtClean="0"/>
              <a:t>6</a:t>
            </a:fld>
            <a:endParaRPr lang="lv-LV"/>
          </a:p>
        </p:txBody>
      </p:sp>
    </p:spTree>
    <p:extLst>
      <p:ext uri="{BB962C8B-B14F-4D97-AF65-F5344CB8AC3E}">
        <p14:creationId xmlns:p14="http://schemas.microsoft.com/office/powerpoint/2010/main" val="14385950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v-LV" dirty="0" smtClean="0"/>
              <a:t>Bitumena šindeļu jumta segumi ir viens no visvairāk izmantotajiem dzīvojamo ēku jumtu materiāliem pasaulē. Uzklāti tie vizuāli atgādina īstos kārniņus, bet pieejami daudzveidīgākā krāsu un formu gammā. Tie ir plāni un lokani, tādēļ tos var ieklāt uz sarežģītas formas jumtiem. Šindeļiem saulē uzkarstot, tie savstarpēji salīp un tiek izveidots vienlaidu pārklājums, tā samazinot jumta tecēšanas iespēju. Bitumena šindeļu jumts kalpo no 20 līdz 40 gadiem.</a:t>
            </a:r>
          </a:p>
          <a:p>
            <a:r>
              <a:rPr lang="lv-LV" dirty="0" smtClean="0"/>
              <a:t>Bituma šindeļus var izmantot gan klājot jaunus jumtus, gan remontējot vecos. Bitumena šindeļu uzklāšana ir salīdzinoši vienkārša, taču laikietilpīga, jo katra plāksne jāpiestiprina ar naglām.</a:t>
            </a:r>
          </a:p>
          <a:p>
            <a:r>
              <a:rPr lang="lv-LV" dirty="0" smtClean="0"/>
              <a:t>Bitumena šindeļa jumtus neiesaka īpaši lēzeniem jumtiem, jo šindeļu lapas vairāk tiek pakļautas vējam un citām stihijām, kas mēģina lapas atraut.</a:t>
            </a:r>
          </a:p>
          <a:p>
            <a:endParaRPr lang="lv-LV" dirty="0"/>
          </a:p>
        </p:txBody>
      </p:sp>
      <p:sp>
        <p:nvSpPr>
          <p:cNvPr id="4" name="Slide Number Placeholder 3"/>
          <p:cNvSpPr>
            <a:spLocks noGrp="1"/>
          </p:cNvSpPr>
          <p:nvPr>
            <p:ph type="sldNum" sz="quarter" idx="10"/>
          </p:nvPr>
        </p:nvSpPr>
        <p:spPr/>
        <p:txBody>
          <a:bodyPr/>
          <a:lstStyle/>
          <a:p>
            <a:fld id="{D8CF8F8C-5438-4C49-9707-A154A37002F4}" type="slidenum">
              <a:rPr lang="lv-LV" smtClean="0"/>
              <a:t>7</a:t>
            </a:fld>
            <a:endParaRPr lang="lv-LV"/>
          </a:p>
        </p:txBody>
      </p:sp>
    </p:spTree>
    <p:extLst>
      <p:ext uri="{BB962C8B-B14F-4D97-AF65-F5344CB8AC3E}">
        <p14:creationId xmlns:p14="http://schemas.microsoft.com/office/powerpoint/2010/main" val="11419799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dirty="0"/>
          </a:p>
        </p:txBody>
      </p:sp>
      <p:sp>
        <p:nvSpPr>
          <p:cNvPr id="4" name="Slide Number Placeholder 3"/>
          <p:cNvSpPr>
            <a:spLocks noGrp="1"/>
          </p:cNvSpPr>
          <p:nvPr>
            <p:ph type="sldNum" sz="quarter" idx="10"/>
          </p:nvPr>
        </p:nvSpPr>
        <p:spPr/>
        <p:txBody>
          <a:bodyPr/>
          <a:lstStyle/>
          <a:p>
            <a:fld id="{D8CF8F8C-5438-4C49-9707-A154A37002F4}" type="slidenum">
              <a:rPr lang="lv-LV" smtClean="0"/>
              <a:t>8</a:t>
            </a:fld>
            <a:endParaRPr lang="lv-LV"/>
          </a:p>
        </p:txBody>
      </p:sp>
    </p:spTree>
    <p:extLst>
      <p:ext uri="{BB962C8B-B14F-4D97-AF65-F5344CB8AC3E}">
        <p14:creationId xmlns:p14="http://schemas.microsoft.com/office/powerpoint/2010/main" val="22657973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b="0" dirty="0"/>
          </a:p>
        </p:txBody>
      </p:sp>
      <p:sp>
        <p:nvSpPr>
          <p:cNvPr id="4" name="Slide Number Placeholder 3"/>
          <p:cNvSpPr>
            <a:spLocks noGrp="1"/>
          </p:cNvSpPr>
          <p:nvPr>
            <p:ph type="sldNum" sz="quarter" idx="10"/>
          </p:nvPr>
        </p:nvSpPr>
        <p:spPr/>
        <p:txBody>
          <a:bodyPr/>
          <a:lstStyle/>
          <a:p>
            <a:fld id="{D8CF8F8C-5438-4C49-9707-A154A37002F4}" type="slidenum">
              <a:rPr lang="lv-LV" smtClean="0"/>
              <a:t>9</a:t>
            </a:fld>
            <a:endParaRPr lang="lv-LV"/>
          </a:p>
        </p:txBody>
      </p:sp>
    </p:spTree>
    <p:extLst>
      <p:ext uri="{BB962C8B-B14F-4D97-AF65-F5344CB8AC3E}">
        <p14:creationId xmlns:p14="http://schemas.microsoft.com/office/powerpoint/2010/main" val="24727659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dirty="0"/>
          </a:p>
        </p:txBody>
      </p:sp>
      <p:sp>
        <p:nvSpPr>
          <p:cNvPr id="4" name="Slide Number Placeholder 3"/>
          <p:cNvSpPr>
            <a:spLocks noGrp="1"/>
          </p:cNvSpPr>
          <p:nvPr>
            <p:ph type="sldNum" sz="quarter" idx="10"/>
          </p:nvPr>
        </p:nvSpPr>
        <p:spPr/>
        <p:txBody>
          <a:bodyPr/>
          <a:lstStyle/>
          <a:p>
            <a:fld id="{D8CF8F8C-5438-4C49-9707-A154A37002F4}" type="slidenum">
              <a:rPr lang="lv-LV" smtClean="0"/>
              <a:t>11</a:t>
            </a:fld>
            <a:endParaRPr lang="lv-LV"/>
          </a:p>
        </p:txBody>
      </p:sp>
    </p:spTree>
    <p:extLst>
      <p:ext uri="{BB962C8B-B14F-4D97-AF65-F5344CB8AC3E}">
        <p14:creationId xmlns:p14="http://schemas.microsoft.com/office/powerpoint/2010/main" val="33908604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lv-LV"/>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lv-LV"/>
          </a:p>
        </p:txBody>
      </p:sp>
      <p:sp>
        <p:nvSpPr>
          <p:cNvPr id="4" name="Date Placeholder 3"/>
          <p:cNvSpPr>
            <a:spLocks noGrp="1"/>
          </p:cNvSpPr>
          <p:nvPr>
            <p:ph type="dt" sz="half" idx="10"/>
          </p:nvPr>
        </p:nvSpPr>
        <p:spPr/>
        <p:txBody>
          <a:bodyPr/>
          <a:lstStyle/>
          <a:p>
            <a:fld id="{FA2CB674-3E39-4050-9626-3B129FEEF543}" type="datetimeFigureOut">
              <a:rPr lang="lv-LV" smtClean="0"/>
              <a:t>16.11.2020</a:t>
            </a:fld>
            <a:endParaRPr lang="lv-LV"/>
          </a:p>
        </p:txBody>
      </p:sp>
      <p:sp>
        <p:nvSpPr>
          <p:cNvPr id="5" name="Footer Placeholder 4"/>
          <p:cNvSpPr>
            <a:spLocks noGrp="1"/>
          </p:cNvSpPr>
          <p:nvPr>
            <p:ph type="ftr" sz="quarter" idx="11"/>
          </p:nvPr>
        </p:nvSpPr>
        <p:spPr/>
        <p:txBody>
          <a:bodyPr/>
          <a:lstStyle/>
          <a:p>
            <a:endParaRPr lang="lv-LV"/>
          </a:p>
        </p:txBody>
      </p:sp>
      <p:sp>
        <p:nvSpPr>
          <p:cNvPr id="6" name="Slide Number Placeholder 5"/>
          <p:cNvSpPr>
            <a:spLocks noGrp="1"/>
          </p:cNvSpPr>
          <p:nvPr>
            <p:ph type="sldNum" sz="quarter" idx="12"/>
          </p:nvPr>
        </p:nvSpPr>
        <p:spPr/>
        <p:txBody>
          <a:bodyPr/>
          <a:lstStyle/>
          <a:p>
            <a:fld id="{8D195504-7915-4506-80FD-EA704646A486}" type="slidenum">
              <a:rPr lang="lv-LV" smtClean="0"/>
              <a:t>‹#›</a:t>
            </a:fld>
            <a:endParaRPr lang="lv-LV"/>
          </a:p>
        </p:txBody>
      </p:sp>
    </p:spTree>
    <p:extLst>
      <p:ext uri="{BB962C8B-B14F-4D97-AF65-F5344CB8AC3E}">
        <p14:creationId xmlns:p14="http://schemas.microsoft.com/office/powerpoint/2010/main" val="37305494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v-LV"/>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4" name="Date Placeholder 3"/>
          <p:cNvSpPr>
            <a:spLocks noGrp="1"/>
          </p:cNvSpPr>
          <p:nvPr>
            <p:ph type="dt" sz="half" idx="10"/>
          </p:nvPr>
        </p:nvSpPr>
        <p:spPr/>
        <p:txBody>
          <a:bodyPr/>
          <a:lstStyle/>
          <a:p>
            <a:fld id="{FA2CB674-3E39-4050-9626-3B129FEEF543}" type="datetimeFigureOut">
              <a:rPr lang="lv-LV" smtClean="0"/>
              <a:t>16.11.2020</a:t>
            </a:fld>
            <a:endParaRPr lang="lv-LV"/>
          </a:p>
        </p:txBody>
      </p:sp>
      <p:sp>
        <p:nvSpPr>
          <p:cNvPr id="5" name="Footer Placeholder 4"/>
          <p:cNvSpPr>
            <a:spLocks noGrp="1"/>
          </p:cNvSpPr>
          <p:nvPr>
            <p:ph type="ftr" sz="quarter" idx="11"/>
          </p:nvPr>
        </p:nvSpPr>
        <p:spPr/>
        <p:txBody>
          <a:bodyPr/>
          <a:lstStyle/>
          <a:p>
            <a:endParaRPr lang="lv-LV"/>
          </a:p>
        </p:txBody>
      </p:sp>
      <p:sp>
        <p:nvSpPr>
          <p:cNvPr id="6" name="Slide Number Placeholder 5"/>
          <p:cNvSpPr>
            <a:spLocks noGrp="1"/>
          </p:cNvSpPr>
          <p:nvPr>
            <p:ph type="sldNum" sz="quarter" idx="12"/>
          </p:nvPr>
        </p:nvSpPr>
        <p:spPr/>
        <p:txBody>
          <a:bodyPr/>
          <a:lstStyle/>
          <a:p>
            <a:fld id="{8D195504-7915-4506-80FD-EA704646A486}" type="slidenum">
              <a:rPr lang="lv-LV" smtClean="0"/>
              <a:t>‹#›</a:t>
            </a:fld>
            <a:endParaRPr lang="lv-LV"/>
          </a:p>
        </p:txBody>
      </p:sp>
    </p:spTree>
    <p:extLst>
      <p:ext uri="{BB962C8B-B14F-4D97-AF65-F5344CB8AC3E}">
        <p14:creationId xmlns:p14="http://schemas.microsoft.com/office/powerpoint/2010/main" val="12017119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lv-LV"/>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4" name="Date Placeholder 3"/>
          <p:cNvSpPr>
            <a:spLocks noGrp="1"/>
          </p:cNvSpPr>
          <p:nvPr>
            <p:ph type="dt" sz="half" idx="10"/>
          </p:nvPr>
        </p:nvSpPr>
        <p:spPr/>
        <p:txBody>
          <a:bodyPr/>
          <a:lstStyle/>
          <a:p>
            <a:fld id="{FA2CB674-3E39-4050-9626-3B129FEEF543}" type="datetimeFigureOut">
              <a:rPr lang="lv-LV" smtClean="0"/>
              <a:t>16.11.2020</a:t>
            </a:fld>
            <a:endParaRPr lang="lv-LV"/>
          </a:p>
        </p:txBody>
      </p:sp>
      <p:sp>
        <p:nvSpPr>
          <p:cNvPr id="5" name="Footer Placeholder 4"/>
          <p:cNvSpPr>
            <a:spLocks noGrp="1"/>
          </p:cNvSpPr>
          <p:nvPr>
            <p:ph type="ftr" sz="quarter" idx="11"/>
          </p:nvPr>
        </p:nvSpPr>
        <p:spPr/>
        <p:txBody>
          <a:bodyPr/>
          <a:lstStyle/>
          <a:p>
            <a:endParaRPr lang="lv-LV"/>
          </a:p>
        </p:txBody>
      </p:sp>
      <p:sp>
        <p:nvSpPr>
          <p:cNvPr id="6" name="Slide Number Placeholder 5"/>
          <p:cNvSpPr>
            <a:spLocks noGrp="1"/>
          </p:cNvSpPr>
          <p:nvPr>
            <p:ph type="sldNum" sz="quarter" idx="12"/>
          </p:nvPr>
        </p:nvSpPr>
        <p:spPr/>
        <p:txBody>
          <a:bodyPr/>
          <a:lstStyle/>
          <a:p>
            <a:fld id="{8D195504-7915-4506-80FD-EA704646A486}" type="slidenum">
              <a:rPr lang="lv-LV" smtClean="0"/>
              <a:t>‹#›</a:t>
            </a:fld>
            <a:endParaRPr lang="lv-LV"/>
          </a:p>
        </p:txBody>
      </p:sp>
    </p:spTree>
    <p:extLst>
      <p:ext uri="{BB962C8B-B14F-4D97-AF65-F5344CB8AC3E}">
        <p14:creationId xmlns:p14="http://schemas.microsoft.com/office/powerpoint/2010/main" val="17811955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lv-LV"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4" name="Date Placeholder 3"/>
          <p:cNvSpPr>
            <a:spLocks noGrp="1"/>
          </p:cNvSpPr>
          <p:nvPr>
            <p:ph type="dt" sz="half" idx="10"/>
          </p:nvPr>
        </p:nvSpPr>
        <p:spPr/>
        <p:txBody>
          <a:bodyPr/>
          <a:lstStyle/>
          <a:p>
            <a:fld id="{FA2CB674-3E39-4050-9626-3B129FEEF543}" type="datetimeFigureOut">
              <a:rPr lang="lv-LV" smtClean="0"/>
              <a:t>16.11.2020</a:t>
            </a:fld>
            <a:endParaRPr lang="lv-LV"/>
          </a:p>
        </p:txBody>
      </p:sp>
      <p:sp>
        <p:nvSpPr>
          <p:cNvPr id="5" name="Footer Placeholder 4"/>
          <p:cNvSpPr>
            <a:spLocks noGrp="1"/>
          </p:cNvSpPr>
          <p:nvPr>
            <p:ph type="ftr" sz="quarter" idx="11"/>
          </p:nvPr>
        </p:nvSpPr>
        <p:spPr/>
        <p:txBody>
          <a:bodyPr/>
          <a:lstStyle/>
          <a:p>
            <a:endParaRPr lang="lv-LV"/>
          </a:p>
        </p:txBody>
      </p:sp>
      <p:sp>
        <p:nvSpPr>
          <p:cNvPr id="6" name="Slide Number Placeholder 5"/>
          <p:cNvSpPr>
            <a:spLocks noGrp="1"/>
          </p:cNvSpPr>
          <p:nvPr>
            <p:ph type="sldNum" sz="quarter" idx="12"/>
          </p:nvPr>
        </p:nvSpPr>
        <p:spPr/>
        <p:txBody>
          <a:bodyPr/>
          <a:lstStyle/>
          <a:p>
            <a:fld id="{8D195504-7915-4506-80FD-EA704646A486}" type="slidenum">
              <a:rPr lang="lv-LV" smtClean="0"/>
              <a:t>‹#›</a:t>
            </a:fld>
            <a:endParaRPr lang="lv-LV"/>
          </a:p>
        </p:txBody>
      </p:sp>
    </p:spTree>
    <p:extLst>
      <p:ext uri="{BB962C8B-B14F-4D97-AF65-F5344CB8AC3E}">
        <p14:creationId xmlns:p14="http://schemas.microsoft.com/office/powerpoint/2010/main" val="21098758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lv-LV"/>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A2CB674-3E39-4050-9626-3B129FEEF543}" type="datetimeFigureOut">
              <a:rPr lang="lv-LV" smtClean="0"/>
              <a:t>16.11.2020</a:t>
            </a:fld>
            <a:endParaRPr lang="lv-LV"/>
          </a:p>
        </p:txBody>
      </p:sp>
      <p:sp>
        <p:nvSpPr>
          <p:cNvPr id="5" name="Footer Placeholder 4"/>
          <p:cNvSpPr>
            <a:spLocks noGrp="1"/>
          </p:cNvSpPr>
          <p:nvPr>
            <p:ph type="ftr" sz="quarter" idx="11"/>
          </p:nvPr>
        </p:nvSpPr>
        <p:spPr/>
        <p:txBody>
          <a:bodyPr/>
          <a:lstStyle/>
          <a:p>
            <a:endParaRPr lang="lv-LV"/>
          </a:p>
        </p:txBody>
      </p:sp>
      <p:sp>
        <p:nvSpPr>
          <p:cNvPr id="6" name="Slide Number Placeholder 5"/>
          <p:cNvSpPr>
            <a:spLocks noGrp="1"/>
          </p:cNvSpPr>
          <p:nvPr>
            <p:ph type="sldNum" sz="quarter" idx="12"/>
          </p:nvPr>
        </p:nvSpPr>
        <p:spPr/>
        <p:txBody>
          <a:bodyPr/>
          <a:lstStyle/>
          <a:p>
            <a:fld id="{8D195504-7915-4506-80FD-EA704646A486}" type="slidenum">
              <a:rPr lang="lv-LV" smtClean="0"/>
              <a:t>‹#›</a:t>
            </a:fld>
            <a:endParaRPr lang="lv-LV"/>
          </a:p>
        </p:txBody>
      </p:sp>
    </p:spTree>
    <p:extLst>
      <p:ext uri="{BB962C8B-B14F-4D97-AF65-F5344CB8AC3E}">
        <p14:creationId xmlns:p14="http://schemas.microsoft.com/office/powerpoint/2010/main" val="15048209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v-LV"/>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5" name="Date Placeholder 4"/>
          <p:cNvSpPr>
            <a:spLocks noGrp="1"/>
          </p:cNvSpPr>
          <p:nvPr>
            <p:ph type="dt" sz="half" idx="10"/>
          </p:nvPr>
        </p:nvSpPr>
        <p:spPr/>
        <p:txBody>
          <a:bodyPr/>
          <a:lstStyle/>
          <a:p>
            <a:fld id="{FA2CB674-3E39-4050-9626-3B129FEEF543}" type="datetimeFigureOut">
              <a:rPr lang="lv-LV" smtClean="0"/>
              <a:t>16.11.2020</a:t>
            </a:fld>
            <a:endParaRPr lang="lv-LV"/>
          </a:p>
        </p:txBody>
      </p:sp>
      <p:sp>
        <p:nvSpPr>
          <p:cNvPr id="6" name="Footer Placeholder 5"/>
          <p:cNvSpPr>
            <a:spLocks noGrp="1"/>
          </p:cNvSpPr>
          <p:nvPr>
            <p:ph type="ftr" sz="quarter" idx="11"/>
          </p:nvPr>
        </p:nvSpPr>
        <p:spPr/>
        <p:txBody>
          <a:bodyPr/>
          <a:lstStyle/>
          <a:p>
            <a:endParaRPr lang="lv-LV"/>
          </a:p>
        </p:txBody>
      </p:sp>
      <p:sp>
        <p:nvSpPr>
          <p:cNvPr id="7" name="Slide Number Placeholder 6"/>
          <p:cNvSpPr>
            <a:spLocks noGrp="1"/>
          </p:cNvSpPr>
          <p:nvPr>
            <p:ph type="sldNum" sz="quarter" idx="12"/>
          </p:nvPr>
        </p:nvSpPr>
        <p:spPr/>
        <p:txBody>
          <a:bodyPr/>
          <a:lstStyle/>
          <a:p>
            <a:fld id="{8D195504-7915-4506-80FD-EA704646A486}" type="slidenum">
              <a:rPr lang="lv-LV" smtClean="0"/>
              <a:t>‹#›</a:t>
            </a:fld>
            <a:endParaRPr lang="lv-LV"/>
          </a:p>
        </p:txBody>
      </p:sp>
    </p:spTree>
    <p:extLst>
      <p:ext uri="{BB962C8B-B14F-4D97-AF65-F5344CB8AC3E}">
        <p14:creationId xmlns:p14="http://schemas.microsoft.com/office/powerpoint/2010/main" val="4730345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lv-LV"/>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7" name="Date Placeholder 6"/>
          <p:cNvSpPr>
            <a:spLocks noGrp="1"/>
          </p:cNvSpPr>
          <p:nvPr>
            <p:ph type="dt" sz="half" idx="10"/>
          </p:nvPr>
        </p:nvSpPr>
        <p:spPr/>
        <p:txBody>
          <a:bodyPr/>
          <a:lstStyle/>
          <a:p>
            <a:fld id="{FA2CB674-3E39-4050-9626-3B129FEEF543}" type="datetimeFigureOut">
              <a:rPr lang="lv-LV" smtClean="0"/>
              <a:t>16.11.2020</a:t>
            </a:fld>
            <a:endParaRPr lang="lv-LV"/>
          </a:p>
        </p:txBody>
      </p:sp>
      <p:sp>
        <p:nvSpPr>
          <p:cNvPr id="8" name="Footer Placeholder 7"/>
          <p:cNvSpPr>
            <a:spLocks noGrp="1"/>
          </p:cNvSpPr>
          <p:nvPr>
            <p:ph type="ftr" sz="quarter" idx="11"/>
          </p:nvPr>
        </p:nvSpPr>
        <p:spPr/>
        <p:txBody>
          <a:bodyPr/>
          <a:lstStyle/>
          <a:p>
            <a:endParaRPr lang="lv-LV"/>
          </a:p>
        </p:txBody>
      </p:sp>
      <p:sp>
        <p:nvSpPr>
          <p:cNvPr id="9" name="Slide Number Placeholder 8"/>
          <p:cNvSpPr>
            <a:spLocks noGrp="1"/>
          </p:cNvSpPr>
          <p:nvPr>
            <p:ph type="sldNum" sz="quarter" idx="12"/>
          </p:nvPr>
        </p:nvSpPr>
        <p:spPr/>
        <p:txBody>
          <a:bodyPr/>
          <a:lstStyle/>
          <a:p>
            <a:fld id="{8D195504-7915-4506-80FD-EA704646A486}" type="slidenum">
              <a:rPr lang="lv-LV" smtClean="0"/>
              <a:t>‹#›</a:t>
            </a:fld>
            <a:endParaRPr lang="lv-LV"/>
          </a:p>
        </p:txBody>
      </p:sp>
    </p:spTree>
    <p:extLst>
      <p:ext uri="{BB962C8B-B14F-4D97-AF65-F5344CB8AC3E}">
        <p14:creationId xmlns:p14="http://schemas.microsoft.com/office/powerpoint/2010/main" val="4462951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v-LV"/>
          </a:p>
        </p:txBody>
      </p:sp>
      <p:sp>
        <p:nvSpPr>
          <p:cNvPr id="3" name="Date Placeholder 2"/>
          <p:cNvSpPr>
            <a:spLocks noGrp="1"/>
          </p:cNvSpPr>
          <p:nvPr>
            <p:ph type="dt" sz="half" idx="10"/>
          </p:nvPr>
        </p:nvSpPr>
        <p:spPr/>
        <p:txBody>
          <a:bodyPr/>
          <a:lstStyle/>
          <a:p>
            <a:fld id="{FA2CB674-3E39-4050-9626-3B129FEEF543}" type="datetimeFigureOut">
              <a:rPr lang="lv-LV" smtClean="0"/>
              <a:t>16.11.2020</a:t>
            </a:fld>
            <a:endParaRPr lang="lv-LV"/>
          </a:p>
        </p:txBody>
      </p:sp>
      <p:sp>
        <p:nvSpPr>
          <p:cNvPr id="4" name="Footer Placeholder 3"/>
          <p:cNvSpPr>
            <a:spLocks noGrp="1"/>
          </p:cNvSpPr>
          <p:nvPr>
            <p:ph type="ftr" sz="quarter" idx="11"/>
          </p:nvPr>
        </p:nvSpPr>
        <p:spPr/>
        <p:txBody>
          <a:bodyPr/>
          <a:lstStyle/>
          <a:p>
            <a:endParaRPr lang="lv-LV"/>
          </a:p>
        </p:txBody>
      </p:sp>
      <p:sp>
        <p:nvSpPr>
          <p:cNvPr id="5" name="Slide Number Placeholder 4"/>
          <p:cNvSpPr>
            <a:spLocks noGrp="1"/>
          </p:cNvSpPr>
          <p:nvPr>
            <p:ph type="sldNum" sz="quarter" idx="12"/>
          </p:nvPr>
        </p:nvSpPr>
        <p:spPr/>
        <p:txBody>
          <a:bodyPr/>
          <a:lstStyle/>
          <a:p>
            <a:fld id="{8D195504-7915-4506-80FD-EA704646A486}" type="slidenum">
              <a:rPr lang="lv-LV" smtClean="0"/>
              <a:t>‹#›</a:t>
            </a:fld>
            <a:endParaRPr lang="lv-LV"/>
          </a:p>
        </p:txBody>
      </p:sp>
    </p:spTree>
    <p:extLst>
      <p:ext uri="{BB962C8B-B14F-4D97-AF65-F5344CB8AC3E}">
        <p14:creationId xmlns:p14="http://schemas.microsoft.com/office/powerpoint/2010/main" val="41456533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A2CB674-3E39-4050-9626-3B129FEEF543}" type="datetimeFigureOut">
              <a:rPr lang="lv-LV" smtClean="0"/>
              <a:t>16.11.2020</a:t>
            </a:fld>
            <a:endParaRPr lang="lv-LV"/>
          </a:p>
        </p:txBody>
      </p:sp>
      <p:sp>
        <p:nvSpPr>
          <p:cNvPr id="3" name="Footer Placeholder 2"/>
          <p:cNvSpPr>
            <a:spLocks noGrp="1"/>
          </p:cNvSpPr>
          <p:nvPr>
            <p:ph type="ftr" sz="quarter" idx="11"/>
          </p:nvPr>
        </p:nvSpPr>
        <p:spPr/>
        <p:txBody>
          <a:bodyPr/>
          <a:lstStyle/>
          <a:p>
            <a:endParaRPr lang="lv-LV"/>
          </a:p>
        </p:txBody>
      </p:sp>
      <p:sp>
        <p:nvSpPr>
          <p:cNvPr id="4" name="Slide Number Placeholder 3"/>
          <p:cNvSpPr>
            <a:spLocks noGrp="1"/>
          </p:cNvSpPr>
          <p:nvPr>
            <p:ph type="sldNum" sz="quarter" idx="12"/>
          </p:nvPr>
        </p:nvSpPr>
        <p:spPr/>
        <p:txBody>
          <a:bodyPr/>
          <a:lstStyle/>
          <a:p>
            <a:fld id="{8D195504-7915-4506-80FD-EA704646A486}" type="slidenum">
              <a:rPr lang="lv-LV" smtClean="0"/>
              <a:t>‹#›</a:t>
            </a:fld>
            <a:endParaRPr lang="lv-LV"/>
          </a:p>
        </p:txBody>
      </p:sp>
    </p:spTree>
    <p:extLst>
      <p:ext uri="{BB962C8B-B14F-4D97-AF65-F5344CB8AC3E}">
        <p14:creationId xmlns:p14="http://schemas.microsoft.com/office/powerpoint/2010/main" val="2432628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lv-LV"/>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FA2CB674-3E39-4050-9626-3B129FEEF543}" type="datetimeFigureOut">
              <a:rPr lang="lv-LV" smtClean="0"/>
              <a:t>16.11.2020</a:t>
            </a:fld>
            <a:endParaRPr lang="lv-LV"/>
          </a:p>
        </p:txBody>
      </p:sp>
      <p:sp>
        <p:nvSpPr>
          <p:cNvPr id="6" name="Footer Placeholder 5"/>
          <p:cNvSpPr>
            <a:spLocks noGrp="1"/>
          </p:cNvSpPr>
          <p:nvPr>
            <p:ph type="ftr" sz="quarter" idx="11"/>
          </p:nvPr>
        </p:nvSpPr>
        <p:spPr/>
        <p:txBody>
          <a:bodyPr/>
          <a:lstStyle/>
          <a:p>
            <a:endParaRPr lang="lv-LV"/>
          </a:p>
        </p:txBody>
      </p:sp>
      <p:sp>
        <p:nvSpPr>
          <p:cNvPr id="7" name="Slide Number Placeholder 6"/>
          <p:cNvSpPr>
            <a:spLocks noGrp="1"/>
          </p:cNvSpPr>
          <p:nvPr>
            <p:ph type="sldNum" sz="quarter" idx="12"/>
          </p:nvPr>
        </p:nvSpPr>
        <p:spPr/>
        <p:txBody>
          <a:bodyPr/>
          <a:lstStyle/>
          <a:p>
            <a:fld id="{8D195504-7915-4506-80FD-EA704646A486}" type="slidenum">
              <a:rPr lang="lv-LV" smtClean="0"/>
              <a:t>‹#›</a:t>
            </a:fld>
            <a:endParaRPr lang="lv-LV"/>
          </a:p>
        </p:txBody>
      </p:sp>
    </p:spTree>
    <p:extLst>
      <p:ext uri="{BB962C8B-B14F-4D97-AF65-F5344CB8AC3E}">
        <p14:creationId xmlns:p14="http://schemas.microsoft.com/office/powerpoint/2010/main" val="10537306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lv-LV"/>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lv-LV"/>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FA2CB674-3E39-4050-9626-3B129FEEF543}" type="datetimeFigureOut">
              <a:rPr lang="lv-LV" smtClean="0"/>
              <a:t>16.11.2020</a:t>
            </a:fld>
            <a:endParaRPr lang="lv-LV"/>
          </a:p>
        </p:txBody>
      </p:sp>
      <p:sp>
        <p:nvSpPr>
          <p:cNvPr id="6" name="Footer Placeholder 5"/>
          <p:cNvSpPr>
            <a:spLocks noGrp="1"/>
          </p:cNvSpPr>
          <p:nvPr>
            <p:ph type="ftr" sz="quarter" idx="11"/>
          </p:nvPr>
        </p:nvSpPr>
        <p:spPr/>
        <p:txBody>
          <a:bodyPr/>
          <a:lstStyle/>
          <a:p>
            <a:endParaRPr lang="lv-LV"/>
          </a:p>
        </p:txBody>
      </p:sp>
      <p:sp>
        <p:nvSpPr>
          <p:cNvPr id="7" name="Slide Number Placeholder 6"/>
          <p:cNvSpPr>
            <a:spLocks noGrp="1"/>
          </p:cNvSpPr>
          <p:nvPr>
            <p:ph type="sldNum" sz="quarter" idx="12"/>
          </p:nvPr>
        </p:nvSpPr>
        <p:spPr/>
        <p:txBody>
          <a:bodyPr/>
          <a:lstStyle/>
          <a:p>
            <a:fld id="{8D195504-7915-4506-80FD-EA704646A486}" type="slidenum">
              <a:rPr lang="lv-LV" smtClean="0"/>
              <a:t>‹#›</a:t>
            </a:fld>
            <a:endParaRPr lang="lv-LV"/>
          </a:p>
        </p:txBody>
      </p:sp>
    </p:spTree>
    <p:extLst>
      <p:ext uri="{BB962C8B-B14F-4D97-AF65-F5344CB8AC3E}">
        <p14:creationId xmlns:p14="http://schemas.microsoft.com/office/powerpoint/2010/main" val="11340926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lv-LV"/>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A2CB674-3E39-4050-9626-3B129FEEF543}" type="datetimeFigureOut">
              <a:rPr lang="lv-LV" smtClean="0"/>
              <a:t>16.11.2020</a:t>
            </a:fld>
            <a:endParaRPr lang="lv-LV"/>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lv-LV"/>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195504-7915-4506-80FD-EA704646A486}" type="slidenum">
              <a:rPr lang="lv-LV" smtClean="0"/>
              <a:t>‹#›</a:t>
            </a:fld>
            <a:endParaRPr lang="lv-LV"/>
          </a:p>
        </p:txBody>
      </p:sp>
    </p:spTree>
    <p:extLst>
      <p:ext uri="{BB962C8B-B14F-4D97-AF65-F5344CB8AC3E}">
        <p14:creationId xmlns:p14="http://schemas.microsoft.com/office/powerpoint/2010/main" val="38272453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lv-LV"/>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lv-LV" dirty="0" smtClean="0"/>
              <a:t>Jumta segumi</a:t>
            </a:r>
            <a:endParaRPr lang="lv-LV" dirty="0"/>
          </a:p>
        </p:txBody>
      </p:sp>
      <p:sp>
        <p:nvSpPr>
          <p:cNvPr id="3" name="Subtitle 2"/>
          <p:cNvSpPr>
            <a:spLocks noGrp="1"/>
          </p:cNvSpPr>
          <p:nvPr>
            <p:ph type="subTitle" idx="1"/>
          </p:nvPr>
        </p:nvSpPr>
        <p:spPr/>
        <p:txBody>
          <a:bodyPr/>
          <a:lstStyle/>
          <a:p>
            <a:r>
              <a:rPr lang="lv-LV" dirty="0" smtClean="0"/>
              <a:t>Jurģis Jumtiņš</a:t>
            </a:r>
            <a:endParaRPr lang="lv-LV" dirty="0"/>
          </a:p>
        </p:txBody>
      </p:sp>
    </p:spTree>
    <p:extLst>
      <p:ext uri="{BB962C8B-B14F-4D97-AF65-F5344CB8AC3E}">
        <p14:creationId xmlns:p14="http://schemas.microsoft.com/office/powerpoint/2010/main" val="3102668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t>Bitumena jumta seguma materiāli</a:t>
            </a:r>
            <a:endParaRPr lang="lv-LV"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02725669"/>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98153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t>Logotipu skices</a:t>
            </a:r>
            <a:endParaRPr lang="lv-LV" dirty="0"/>
          </a:p>
        </p:txBody>
      </p:sp>
      <p:sp>
        <p:nvSpPr>
          <p:cNvPr id="68" name="Freeform 67"/>
          <p:cNvSpPr/>
          <p:nvPr/>
        </p:nvSpPr>
        <p:spPr>
          <a:xfrm>
            <a:off x="8096412" y="4507269"/>
            <a:ext cx="2734709" cy="955758"/>
          </a:xfrm>
          <a:custGeom>
            <a:avLst/>
            <a:gdLst>
              <a:gd name="connsiteX0" fmla="*/ 0 w 1145754"/>
              <a:gd name="connsiteY0" fmla="*/ 154237 h 1090670"/>
              <a:gd name="connsiteX1" fmla="*/ 352540 w 1145754"/>
              <a:gd name="connsiteY1" fmla="*/ 0 h 1090670"/>
              <a:gd name="connsiteX2" fmla="*/ 1145754 w 1145754"/>
              <a:gd name="connsiteY2" fmla="*/ 991518 h 1090670"/>
              <a:gd name="connsiteX3" fmla="*/ 881350 w 1145754"/>
              <a:gd name="connsiteY3" fmla="*/ 1090670 h 1090670"/>
              <a:gd name="connsiteX4" fmla="*/ 0 w 1145754"/>
              <a:gd name="connsiteY4" fmla="*/ 154237 h 1090670"/>
              <a:gd name="connsiteX0" fmla="*/ 0 w 2285006"/>
              <a:gd name="connsiteY0" fmla="*/ 154237 h 1090670"/>
              <a:gd name="connsiteX1" fmla="*/ 352540 w 2285006"/>
              <a:gd name="connsiteY1" fmla="*/ 0 h 1090670"/>
              <a:gd name="connsiteX2" fmla="*/ 2285006 w 2285006"/>
              <a:gd name="connsiteY2" fmla="*/ 646744 h 1090670"/>
              <a:gd name="connsiteX3" fmla="*/ 881350 w 2285006"/>
              <a:gd name="connsiteY3" fmla="*/ 1090670 h 1090670"/>
              <a:gd name="connsiteX4" fmla="*/ 0 w 2285006"/>
              <a:gd name="connsiteY4" fmla="*/ 154237 h 1090670"/>
              <a:gd name="connsiteX0" fmla="*/ 0 w 2285006"/>
              <a:gd name="connsiteY0" fmla="*/ 154237 h 1090670"/>
              <a:gd name="connsiteX1" fmla="*/ 352540 w 2285006"/>
              <a:gd name="connsiteY1" fmla="*/ 0 h 1090670"/>
              <a:gd name="connsiteX2" fmla="*/ 2186626 w 2285006"/>
              <a:gd name="connsiteY2" fmla="*/ 7099 h 1090670"/>
              <a:gd name="connsiteX3" fmla="*/ 2285006 w 2285006"/>
              <a:gd name="connsiteY3" fmla="*/ 646744 h 1090670"/>
              <a:gd name="connsiteX4" fmla="*/ 881350 w 2285006"/>
              <a:gd name="connsiteY4" fmla="*/ 1090670 h 1090670"/>
              <a:gd name="connsiteX5" fmla="*/ 0 w 2285006"/>
              <a:gd name="connsiteY5" fmla="*/ 154237 h 1090670"/>
              <a:gd name="connsiteX0" fmla="*/ 0 w 2285006"/>
              <a:gd name="connsiteY0" fmla="*/ 154237 h 1090670"/>
              <a:gd name="connsiteX1" fmla="*/ 2151360 w 2285006"/>
              <a:gd name="connsiteY1" fmla="*/ 0 h 1090670"/>
              <a:gd name="connsiteX2" fmla="*/ 2186626 w 2285006"/>
              <a:gd name="connsiteY2" fmla="*/ 7099 h 1090670"/>
              <a:gd name="connsiteX3" fmla="*/ 2285006 w 2285006"/>
              <a:gd name="connsiteY3" fmla="*/ 646744 h 1090670"/>
              <a:gd name="connsiteX4" fmla="*/ 881350 w 2285006"/>
              <a:gd name="connsiteY4" fmla="*/ 1090670 h 1090670"/>
              <a:gd name="connsiteX5" fmla="*/ 0 w 2285006"/>
              <a:gd name="connsiteY5" fmla="*/ 154237 h 1090670"/>
              <a:gd name="connsiteX0" fmla="*/ 0 w 2344966"/>
              <a:gd name="connsiteY0" fmla="*/ 154237 h 1090670"/>
              <a:gd name="connsiteX1" fmla="*/ 2151360 w 2344966"/>
              <a:gd name="connsiteY1" fmla="*/ 0 h 1090670"/>
              <a:gd name="connsiteX2" fmla="*/ 2186626 w 2344966"/>
              <a:gd name="connsiteY2" fmla="*/ 7099 h 1090670"/>
              <a:gd name="connsiteX3" fmla="*/ 2344966 w 2344966"/>
              <a:gd name="connsiteY3" fmla="*/ 736685 h 1090670"/>
              <a:gd name="connsiteX4" fmla="*/ 881350 w 2344966"/>
              <a:gd name="connsiteY4" fmla="*/ 1090670 h 1090670"/>
              <a:gd name="connsiteX5" fmla="*/ 0 w 2344966"/>
              <a:gd name="connsiteY5" fmla="*/ 154237 h 1090670"/>
              <a:gd name="connsiteX0" fmla="*/ 0 w 2344966"/>
              <a:gd name="connsiteY0" fmla="*/ 282081 h 1218514"/>
              <a:gd name="connsiteX1" fmla="*/ 2151360 w 2344966"/>
              <a:gd name="connsiteY1" fmla="*/ 127844 h 1218514"/>
              <a:gd name="connsiteX2" fmla="*/ 2096685 w 2344966"/>
              <a:gd name="connsiteY2" fmla="*/ 31 h 1218514"/>
              <a:gd name="connsiteX3" fmla="*/ 2344966 w 2344966"/>
              <a:gd name="connsiteY3" fmla="*/ 864529 h 1218514"/>
              <a:gd name="connsiteX4" fmla="*/ 881350 w 2344966"/>
              <a:gd name="connsiteY4" fmla="*/ 1218514 h 1218514"/>
              <a:gd name="connsiteX5" fmla="*/ 0 w 2344966"/>
              <a:gd name="connsiteY5" fmla="*/ 282081 h 1218514"/>
              <a:gd name="connsiteX0" fmla="*/ 0 w 2344966"/>
              <a:gd name="connsiteY0" fmla="*/ 282066 h 1218499"/>
              <a:gd name="connsiteX1" fmla="*/ 2181341 w 2344966"/>
              <a:gd name="connsiteY1" fmla="*/ 262741 h 1218499"/>
              <a:gd name="connsiteX2" fmla="*/ 2096685 w 2344966"/>
              <a:gd name="connsiteY2" fmla="*/ 16 h 1218499"/>
              <a:gd name="connsiteX3" fmla="*/ 2344966 w 2344966"/>
              <a:gd name="connsiteY3" fmla="*/ 864514 h 1218499"/>
              <a:gd name="connsiteX4" fmla="*/ 881350 w 2344966"/>
              <a:gd name="connsiteY4" fmla="*/ 1218499 h 1218499"/>
              <a:gd name="connsiteX5" fmla="*/ 0 w 2344966"/>
              <a:gd name="connsiteY5" fmla="*/ 282066 h 1218499"/>
              <a:gd name="connsiteX0" fmla="*/ 0 w 2674749"/>
              <a:gd name="connsiteY0" fmla="*/ 282066 h 1218499"/>
              <a:gd name="connsiteX1" fmla="*/ 2181341 w 2674749"/>
              <a:gd name="connsiteY1" fmla="*/ 262741 h 1218499"/>
              <a:gd name="connsiteX2" fmla="*/ 2096685 w 2674749"/>
              <a:gd name="connsiteY2" fmla="*/ 16 h 1218499"/>
              <a:gd name="connsiteX3" fmla="*/ 2674749 w 2674749"/>
              <a:gd name="connsiteY3" fmla="*/ 1179308 h 1218499"/>
              <a:gd name="connsiteX4" fmla="*/ 881350 w 2674749"/>
              <a:gd name="connsiteY4" fmla="*/ 1218499 h 1218499"/>
              <a:gd name="connsiteX5" fmla="*/ 0 w 2674749"/>
              <a:gd name="connsiteY5" fmla="*/ 282066 h 1218499"/>
              <a:gd name="connsiteX0" fmla="*/ 0 w 2734709"/>
              <a:gd name="connsiteY0" fmla="*/ 282066 h 1218499"/>
              <a:gd name="connsiteX1" fmla="*/ 2181341 w 2734709"/>
              <a:gd name="connsiteY1" fmla="*/ 262741 h 1218499"/>
              <a:gd name="connsiteX2" fmla="*/ 2096685 w 2734709"/>
              <a:gd name="connsiteY2" fmla="*/ 16 h 1218499"/>
              <a:gd name="connsiteX3" fmla="*/ 2734709 w 2734709"/>
              <a:gd name="connsiteY3" fmla="*/ 1149327 h 1218499"/>
              <a:gd name="connsiteX4" fmla="*/ 881350 w 2734709"/>
              <a:gd name="connsiteY4" fmla="*/ 1218499 h 1218499"/>
              <a:gd name="connsiteX5" fmla="*/ 0 w 2734709"/>
              <a:gd name="connsiteY5" fmla="*/ 282066 h 1218499"/>
              <a:gd name="connsiteX0" fmla="*/ 0 w 2804771"/>
              <a:gd name="connsiteY0" fmla="*/ 19325 h 955758"/>
              <a:gd name="connsiteX1" fmla="*/ 2181341 w 2804771"/>
              <a:gd name="connsiteY1" fmla="*/ 0 h 955758"/>
              <a:gd name="connsiteX2" fmla="*/ 2734709 w 2804771"/>
              <a:gd name="connsiteY2" fmla="*/ 886586 h 955758"/>
              <a:gd name="connsiteX3" fmla="*/ 881350 w 2804771"/>
              <a:gd name="connsiteY3" fmla="*/ 955758 h 955758"/>
              <a:gd name="connsiteX4" fmla="*/ 0 w 2804771"/>
              <a:gd name="connsiteY4" fmla="*/ 19325 h 955758"/>
              <a:gd name="connsiteX0" fmla="*/ 0 w 2734709"/>
              <a:gd name="connsiteY0" fmla="*/ 19325 h 955758"/>
              <a:gd name="connsiteX1" fmla="*/ 2181341 w 2734709"/>
              <a:gd name="connsiteY1" fmla="*/ 0 h 955758"/>
              <a:gd name="connsiteX2" fmla="*/ 2734709 w 2734709"/>
              <a:gd name="connsiteY2" fmla="*/ 886586 h 955758"/>
              <a:gd name="connsiteX3" fmla="*/ 881350 w 2734709"/>
              <a:gd name="connsiteY3" fmla="*/ 955758 h 955758"/>
              <a:gd name="connsiteX4" fmla="*/ 0 w 2734709"/>
              <a:gd name="connsiteY4" fmla="*/ 19325 h 955758"/>
              <a:gd name="connsiteX0" fmla="*/ 0 w 2734709"/>
              <a:gd name="connsiteY0" fmla="*/ 19325 h 955758"/>
              <a:gd name="connsiteX1" fmla="*/ 2181341 w 2734709"/>
              <a:gd name="connsiteY1" fmla="*/ 0 h 955758"/>
              <a:gd name="connsiteX2" fmla="*/ 2734709 w 2734709"/>
              <a:gd name="connsiteY2" fmla="*/ 886586 h 955758"/>
              <a:gd name="connsiteX3" fmla="*/ 881350 w 2734709"/>
              <a:gd name="connsiteY3" fmla="*/ 955758 h 955758"/>
              <a:gd name="connsiteX4" fmla="*/ 0 w 2734709"/>
              <a:gd name="connsiteY4" fmla="*/ 19325 h 955758"/>
              <a:gd name="connsiteX0" fmla="*/ 0 w 2734709"/>
              <a:gd name="connsiteY0" fmla="*/ 19325 h 955758"/>
              <a:gd name="connsiteX1" fmla="*/ 2181341 w 2734709"/>
              <a:gd name="connsiteY1" fmla="*/ 0 h 955758"/>
              <a:gd name="connsiteX2" fmla="*/ 2734709 w 2734709"/>
              <a:gd name="connsiteY2" fmla="*/ 886586 h 955758"/>
              <a:gd name="connsiteX3" fmla="*/ 881350 w 2734709"/>
              <a:gd name="connsiteY3" fmla="*/ 955758 h 955758"/>
              <a:gd name="connsiteX4" fmla="*/ 0 w 2734709"/>
              <a:gd name="connsiteY4" fmla="*/ 19325 h 9557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4709" h="955758">
                <a:moveTo>
                  <a:pt x="0" y="19325"/>
                </a:moveTo>
                <a:lnTo>
                  <a:pt x="2181341" y="0"/>
                </a:lnTo>
                <a:cubicBezTo>
                  <a:pt x="2562175" y="489317"/>
                  <a:pt x="2531650" y="427489"/>
                  <a:pt x="2734709" y="886586"/>
                </a:cubicBezTo>
                <a:lnTo>
                  <a:pt x="881350" y="955758"/>
                </a:lnTo>
                <a:lnTo>
                  <a:pt x="0" y="19325"/>
                </a:lnTo>
                <a:close/>
              </a:path>
            </a:pathLst>
          </a:custGeom>
          <a:solidFill>
            <a:srgbClr val="C00000"/>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67" name="Freeform 66"/>
          <p:cNvSpPr/>
          <p:nvPr/>
        </p:nvSpPr>
        <p:spPr>
          <a:xfrm>
            <a:off x="7288031" y="4605051"/>
            <a:ext cx="1704673" cy="912391"/>
          </a:xfrm>
          <a:custGeom>
            <a:avLst/>
            <a:gdLst>
              <a:gd name="connsiteX0" fmla="*/ 0 w 850392"/>
              <a:gd name="connsiteY0" fmla="*/ 566928 h 576072"/>
              <a:gd name="connsiteX1" fmla="*/ 420624 w 850392"/>
              <a:gd name="connsiteY1" fmla="*/ 0 h 576072"/>
              <a:gd name="connsiteX2" fmla="*/ 850392 w 850392"/>
              <a:gd name="connsiteY2" fmla="*/ 576072 h 576072"/>
              <a:gd name="connsiteX0" fmla="*/ 0 w 850392"/>
              <a:gd name="connsiteY0" fmla="*/ 566928 h 576072"/>
              <a:gd name="connsiteX1" fmla="*/ 420624 w 850392"/>
              <a:gd name="connsiteY1" fmla="*/ 0 h 576072"/>
              <a:gd name="connsiteX2" fmla="*/ 765561 w 850392"/>
              <a:gd name="connsiteY2" fmla="*/ 476465 h 576072"/>
              <a:gd name="connsiteX3" fmla="*/ 850392 w 850392"/>
              <a:gd name="connsiteY3" fmla="*/ 576072 h 576072"/>
              <a:gd name="connsiteX0" fmla="*/ 0 w 1224965"/>
              <a:gd name="connsiteY0" fmla="*/ 566928 h 566928"/>
              <a:gd name="connsiteX1" fmla="*/ 420624 w 1224965"/>
              <a:gd name="connsiteY1" fmla="*/ 0 h 566928"/>
              <a:gd name="connsiteX2" fmla="*/ 765561 w 1224965"/>
              <a:gd name="connsiteY2" fmla="*/ 476465 h 566928"/>
              <a:gd name="connsiteX3" fmla="*/ 1224965 w 1224965"/>
              <a:gd name="connsiteY3" fmla="*/ 498954 h 566928"/>
              <a:gd name="connsiteX0" fmla="*/ 0 w 1224965"/>
              <a:gd name="connsiteY0" fmla="*/ 566928 h 566928"/>
              <a:gd name="connsiteX1" fmla="*/ 420624 w 1224965"/>
              <a:gd name="connsiteY1" fmla="*/ 0 h 566928"/>
              <a:gd name="connsiteX2" fmla="*/ 765561 w 1224965"/>
              <a:gd name="connsiteY2" fmla="*/ 520533 h 566928"/>
              <a:gd name="connsiteX3" fmla="*/ 1224965 w 1224965"/>
              <a:gd name="connsiteY3" fmla="*/ 498954 h 566928"/>
              <a:gd name="connsiteX0" fmla="*/ 0 w 1224965"/>
              <a:gd name="connsiteY0" fmla="*/ 566928 h 566928"/>
              <a:gd name="connsiteX1" fmla="*/ 420624 w 1224965"/>
              <a:gd name="connsiteY1" fmla="*/ 0 h 566928"/>
              <a:gd name="connsiteX2" fmla="*/ 776577 w 1224965"/>
              <a:gd name="connsiteY2" fmla="*/ 498499 h 566928"/>
              <a:gd name="connsiteX3" fmla="*/ 1224965 w 1224965"/>
              <a:gd name="connsiteY3" fmla="*/ 498954 h 566928"/>
              <a:gd name="connsiteX0" fmla="*/ 0 w 1434286"/>
              <a:gd name="connsiteY0" fmla="*/ 566928 h 566928"/>
              <a:gd name="connsiteX1" fmla="*/ 420624 w 1434286"/>
              <a:gd name="connsiteY1" fmla="*/ 0 h 566928"/>
              <a:gd name="connsiteX2" fmla="*/ 776577 w 1434286"/>
              <a:gd name="connsiteY2" fmla="*/ 498499 h 566928"/>
              <a:gd name="connsiteX3" fmla="*/ 1434286 w 1434286"/>
              <a:gd name="connsiteY3" fmla="*/ 487937 h 566928"/>
              <a:gd name="connsiteX0" fmla="*/ 0 w 776577"/>
              <a:gd name="connsiteY0" fmla="*/ 566928 h 566928"/>
              <a:gd name="connsiteX1" fmla="*/ 420624 w 776577"/>
              <a:gd name="connsiteY1" fmla="*/ 0 h 566928"/>
              <a:gd name="connsiteX2" fmla="*/ 776577 w 776577"/>
              <a:gd name="connsiteY2" fmla="*/ 498499 h 566928"/>
              <a:gd name="connsiteX0" fmla="*/ 0 w 815049"/>
              <a:gd name="connsiteY0" fmla="*/ 566928 h 566928"/>
              <a:gd name="connsiteX1" fmla="*/ 420624 w 815049"/>
              <a:gd name="connsiteY1" fmla="*/ 0 h 566928"/>
              <a:gd name="connsiteX2" fmla="*/ 815049 w 815049"/>
              <a:gd name="connsiteY2" fmla="*/ 548522 h 566928"/>
              <a:gd name="connsiteX0" fmla="*/ 0 w 842529"/>
              <a:gd name="connsiteY0" fmla="*/ 566928 h 581871"/>
              <a:gd name="connsiteX1" fmla="*/ 420624 w 842529"/>
              <a:gd name="connsiteY1" fmla="*/ 0 h 581871"/>
              <a:gd name="connsiteX2" fmla="*/ 842529 w 842529"/>
              <a:gd name="connsiteY2" fmla="*/ 581871 h 581871"/>
            </a:gdLst>
            <a:ahLst/>
            <a:cxnLst>
              <a:cxn ang="0">
                <a:pos x="connsiteX0" y="connsiteY0"/>
              </a:cxn>
              <a:cxn ang="0">
                <a:pos x="connsiteX1" y="connsiteY1"/>
              </a:cxn>
              <a:cxn ang="0">
                <a:pos x="connsiteX2" y="connsiteY2"/>
              </a:cxn>
            </a:cxnLst>
            <a:rect l="l" t="t" r="r" b="b"/>
            <a:pathLst>
              <a:path w="842529" h="581871">
                <a:moveTo>
                  <a:pt x="0" y="566928"/>
                </a:moveTo>
                <a:lnTo>
                  <a:pt x="420624" y="0"/>
                </a:lnTo>
                <a:lnTo>
                  <a:pt x="842529" y="581871"/>
                </a:lnTo>
              </a:path>
            </a:pathLst>
          </a:custGeom>
          <a:noFill/>
          <a:ln w="1270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77" name="Freeform 76"/>
          <p:cNvSpPr/>
          <p:nvPr/>
        </p:nvSpPr>
        <p:spPr>
          <a:xfrm>
            <a:off x="8163937" y="2164624"/>
            <a:ext cx="1688885" cy="1153338"/>
          </a:xfrm>
          <a:custGeom>
            <a:avLst/>
            <a:gdLst>
              <a:gd name="connsiteX0" fmla="*/ 0 w 850392"/>
              <a:gd name="connsiteY0" fmla="*/ 566928 h 576072"/>
              <a:gd name="connsiteX1" fmla="*/ 420624 w 850392"/>
              <a:gd name="connsiteY1" fmla="*/ 0 h 576072"/>
              <a:gd name="connsiteX2" fmla="*/ 850392 w 850392"/>
              <a:gd name="connsiteY2" fmla="*/ 576072 h 576072"/>
              <a:gd name="connsiteX0" fmla="*/ 0 w 850392"/>
              <a:gd name="connsiteY0" fmla="*/ 566928 h 576072"/>
              <a:gd name="connsiteX1" fmla="*/ 420624 w 850392"/>
              <a:gd name="connsiteY1" fmla="*/ 0 h 576072"/>
              <a:gd name="connsiteX2" fmla="*/ 765561 w 850392"/>
              <a:gd name="connsiteY2" fmla="*/ 476465 h 576072"/>
              <a:gd name="connsiteX3" fmla="*/ 850392 w 850392"/>
              <a:gd name="connsiteY3" fmla="*/ 576072 h 576072"/>
              <a:gd name="connsiteX0" fmla="*/ 0 w 1224965"/>
              <a:gd name="connsiteY0" fmla="*/ 566928 h 566928"/>
              <a:gd name="connsiteX1" fmla="*/ 420624 w 1224965"/>
              <a:gd name="connsiteY1" fmla="*/ 0 h 566928"/>
              <a:gd name="connsiteX2" fmla="*/ 765561 w 1224965"/>
              <a:gd name="connsiteY2" fmla="*/ 476465 h 566928"/>
              <a:gd name="connsiteX3" fmla="*/ 1224965 w 1224965"/>
              <a:gd name="connsiteY3" fmla="*/ 498954 h 566928"/>
              <a:gd name="connsiteX0" fmla="*/ 0 w 1224965"/>
              <a:gd name="connsiteY0" fmla="*/ 566928 h 566928"/>
              <a:gd name="connsiteX1" fmla="*/ 420624 w 1224965"/>
              <a:gd name="connsiteY1" fmla="*/ 0 h 566928"/>
              <a:gd name="connsiteX2" fmla="*/ 765561 w 1224965"/>
              <a:gd name="connsiteY2" fmla="*/ 520533 h 566928"/>
              <a:gd name="connsiteX3" fmla="*/ 1224965 w 1224965"/>
              <a:gd name="connsiteY3" fmla="*/ 498954 h 566928"/>
              <a:gd name="connsiteX0" fmla="*/ 0 w 1224965"/>
              <a:gd name="connsiteY0" fmla="*/ 566928 h 566928"/>
              <a:gd name="connsiteX1" fmla="*/ 420624 w 1224965"/>
              <a:gd name="connsiteY1" fmla="*/ 0 h 566928"/>
              <a:gd name="connsiteX2" fmla="*/ 776577 w 1224965"/>
              <a:gd name="connsiteY2" fmla="*/ 498499 h 566928"/>
              <a:gd name="connsiteX3" fmla="*/ 1224965 w 1224965"/>
              <a:gd name="connsiteY3" fmla="*/ 498954 h 566928"/>
              <a:gd name="connsiteX0" fmla="*/ 0 w 1434286"/>
              <a:gd name="connsiteY0" fmla="*/ 566928 h 566928"/>
              <a:gd name="connsiteX1" fmla="*/ 420624 w 1434286"/>
              <a:gd name="connsiteY1" fmla="*/ 0 h 566928"/>
              <a:gd name="connsiteX2" fmla="*/ 776577 w 1434286"/>
              <a:gd name="connsiteY2" fmla="*/ 498499 h 566928"/>
              <a:gd name="connsiteX3" fmla="*/ 1434286 w 1434286"/>
              <a:gd name="connsiteY3" fmla="*/ 487937 h 566928"/>
              <a:gd name="connsiteX0" fmla="*/ 0 w 776577"/>
              <a:gd name="connsiteY0" fmla="*/ 566928 h 566928"/>
              <a:gd name="connsiteX1" fmla="*/ 420624 w 776577"/>
              <a:gd name="connsiteY1" fmla="*/ 0 h 566928"/>
              <a:gd name="connsiteX2" fmla="*/ 776577 w 776577"/>
              <a:gd name="connsiteY2" fmla="*/ 498499 h 566928"/>
              <a:gd name="connsiteX0" fmla="*/ 0 w 815049"/>
              <a:gd name="connsiteY0" fmla="*/ 566928 h 566928"/>
              <a:gd name="connsiteX1" fmla="*/ 420624 w 815049"/>
              <a:gd name="connsiteY1" fmla="*/ 0 h 566928"/>
              <a:gd name="connsiteX2" fmla="*/ 815049 w 815049"/>
              <a:gd name="connsiteY2" fmla="*/ 548522 h 566928"/>
              <a:gd name="connsiteX0" fmla="*/ 0 w 842529"/>
              <a:gd name="connsiteY0" fmla="*/ 566928 h 581871"/>
              <a:gd name="connsiteX1" fmla="*/ 420624 w 842529"/>
              <a:gd name="connsiteY1" fmla="*/ 0 h 581871"/>
              <a:gd name="connsiteX2" fmla="*/ 842529 w 842529"/>
              <a:gd name="connsiteY2" fmla="*/ 581871 h 581871"/>
            </a:gdLst>
            <a:ahLst/>
            <a:cxnLst>
              <a:cxn ang="0">
                <a:pos x="connsiteX0" y="connsiteY0"/>
              </a:cxn>
              <a:cxn ang="0">
                <a:pos x="connsiteX1" y="connsiteY1"/>
              </a:cxn>
              <a:cxn ang="0">
                <a:pos x="connsiteX2" y="connsiteY2"/>
              </a:cxn>
            </a:cxnLst>
            <a:rect l="l" t="t" r="r" b="b"/>
            <a:pathLst>
              <a:path w="842529" h="581871">
                <a:moveTo>
                  <a:pt x="0" y="566928"/>
                </a:moveTo>
                <a:lnTo>
                  <a:pt x="420624" y="0"/>
                </a:lnTo>
                <a:lnTo>
                  <a:pt x="842529" y="581871"/>
                </a:lnTo>
              </a:path>
            </a:pathLst>
          </a:custGeom>
          <a:noFill/>
          <a:ln w="1270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grpSp>
        <p:nvGrpSpPr>
          <p:cNvPr id="78" name="Group 77"/>
          <p:cNvGrpSpPr/>
          <p:nvPr/>
        </p:nvGrpSpPr>
        <p:grpSpPr>
          <a:xfrm>
            <a:off x="6723374" y="2686687"/>
            <a:ext cx="1724027" cy="644047"/>
            <a:chOff x="897987" y="1184719"/>
            <a:chExt cx="1724027" cy="644047"/>
          </a:xfrm>
        </p:grpSpPr>
        <p:grpSp>
          <p:nvGrpSpPr>
            <p:cNvPr id="79" name="Group 78"/>
            <p:cNvGrpSpPr/>
            <p:nvPr/>
          </p:nvGrpSpPr>
          <p:grpSpPr>
            <a:xfrm>
              <a:off x="897987" y="1184719"/>
              <a:ext cx="1724027" cy="644047"/>
              <a:chOff x="1889505" y="4478763"/>
              <a:chExt cx="1724027" cy="644047"/>
            </a:xfrm>
          </p:grpSpPr>
          <p:sp>
            <p:nvSpPr>
              <p:cNvPr id="84" name="Trapezoid 83"/>
              <p:cNvSpPr/>
              <p:nvPr/>
            </p:nvSpPr>
            <p:spPr>
              <a:xfrm flipV="1">
                <a:off x="2423711" y="4478763"/>
                <a:ext cx="1189821" cy="482414"/>
              </a:xfrm>
              <a:prstGeom prst="trapezoid">
                <a:avLst>
                  <a:gd name="adj" fmla="val 71099"/>
                </a:avLst>
              </a:prstGeom>
              <a:solidFill>
                <a:srgbClr val="C00000"/>
              </a:solidFill>
              <a:ln w="1270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85" name="Freeform 84"/>
              <p:cNvSpPr/>
              <p:nvPr/>
            </p:nvSpPr>
            <p:spPr>
              <a:xfrm>
                <a:off x="1889505" y="4555882"/>
                <a:ext cx="1434286" cy="566928"/>
              </a:xfrm>
              <a:custGeom>
                <a:avLst/>
                <a:gdLst>
                  <a:gd name="connsiteX0" fmla="*/ 0 w 850392"/>
                  <a:gd name="connsiteY0" fmla="*/ 566928 h 576072"/>
                  <a:gd name="connsiteX1" fmla="*/ 420624 w 850392"/>
                  <a:gd name="connsiteY1" fmla="*/ 0 h 576072"/>
                  <a:gd name="connsiteX2" fmla="*/ 850392 w 850392"/>
                  <a:gd name="connsiteY2" fmla="*/ 576072 h 576072"/>
                  <a:gd name="connsiteX0" fmla="*/ 0 w 850392"/>
                  <a:gd name="connsiteY0" fmla="*/ 566928 h 576072"/>
                  <a:gd name="connsiteX1" fmla="*/ 420624 w 850392"/>
                  <a:gd name="connsiteY1" fmla="*/ 0 h 576072"/>
                  <a:gd name="connsiteX2" fmla="*/ 765561 w 850392"/>
                  <a:gd name="connsiteY2" fmla="*/ 476465 h 576072"/>
                  <a:gd name="connsiteX3" fmla="*/ 850392 w 850392"/>
                  <a:gd name="connsiteY3" fmla="*/ 576072 h 576072"/>
                  <a:gd name="connsiteX0" fmla="*/ 0 w 1224965"/>
                  <a:gd name="connsiteY0" fmla="*/ 566928 h 566928"/>
                  <a:gd name="connsiteX1" fmla="*/ 420624 w 1224965"/>
                  <a:gd name="connsiteY1" fmla="*/ 0 h 566928"/>
                  <a:gd name="connsiteX2" fmla="*/ 765561 w 1224965"/>
                  <a:gd name="connsiteY2" fmla="*/ 476465 h 566928"/>
                  <a:gd name="connsiteX3" fmla="*/ 1224965 w 1224965"/>
                  <a:gd name="connsiteY3" fmla="*/ 498954 h 566928"/>
                  <a:gd name="connsiteX0" fmla="*/ 0 w 1224965"/>
                  <a:gd name="connsiteY0" fmla="*/ 566928 h 566928"/>
                  <a:gd name="connsiteX1" fmla="*/ 420624 w 1224965"/>
                  <a:gd name="connsiteY1" fmla="*/ 0 h 566928"/>
                  <a:gd name="connsiteX2" fmla="*/ 765561 w 1224965"/>
                  <a:gd name="connsiteY2" fmla="*/ 520533 h 566928"/>
                  <a:gd name="connsiteX3" fmla="*/ 1224965 w 1224965"/>
                  <a:gd name="connsiteY3" fmla="*/ 498954 h 566928"/>
                  <a:gd name="connsiteX0" fmla="*/ 0 w 1224965"/>
                  <a:gd name="connsiteY0" fmla="*/ 566928 h 566928"/>
                  <a:gd name="connsiteX1" fmla="*/ 420624 w 1224965"/>
                  <a:gd name="connsiteY1" fmla="*/ 0 h 566928"/>
                  <a:gd name="connsiteX2" fmla="*/ 776577 w 1224965"/>
                  <a:gd name="connsiteY2" fmla="*/ 498499 h 566928"/>
                  <a:gd name="connsiteX3" fmla="*/ 1224965 w 1224965"/>
                  <a:gd name="connsiteY3" fmla="*/ 498954 h 566928"/>
                  <a:gd name="connsiteX0" fmla="*/ 0 w 1434286"/>
                  <a:gd name="connsiteY0" fmla="*/ 566928 h 566928"/>
                  <a:gd name="connsiteX1" fmla="*/ 420624 w 1434286"/>
                  <a:gd name="connsiteY1" fmla="*/ 0 h 566928"/>
                  <a:gd name="connsiteX2" fmla="*/ 776577 w 1434286"/>
                  <a:gd name="connsiteY2" fmla="*/ 498499 h 566928"/>
                  <a:gd name="connsiteX3" fmla="*/ 1434286 w 1434286"/>
                  <a:gd name="connsiteY3" fmla="*/ 487937 h 566928"/>
                </a:gdLst>
                <a:ahLst/>
                <a:cxnLst>
                  <a:cxn ang="0">
                    <a:pos x="connsiteX0" y="connsiteY0"/>
                  </a:cxn>
                  <a:cxn ang="0">
                    <a:pos x="connsiteX1" y="connsiteY1"/>
                  </a:cxn>
                  <a:cxn ang="0">
                    <a:pos x="connsiteX2" y="connsiteY2"/>
                  </a:cxn>
                  <a:cxn ang="0">
                    <a:pos x="connsiteX3" y="connsiteY3"/>
                  </a:cxn>
                </a:cxnLst>
                <a:rect l="l" t="t" r="r" b="b"/>
                <a:pathLst>
                  <a:path w="1434286" h="566928">
                    <a:moveTo>
                      <a:pt x="0" y="566928"/>
                    </a:moveTo>
                    <a:lnTo>
                      <a:pt x="420624" y="0"/>
                    </a:lnTo>
                    <a:lnTo>
                      <a:pt x="776577" y="498499"/>
                    </a:lnTo>
                    <a:lnTo>
                      <a:pt x="1434286" y="487937"/>
                    </a:lnTo>
                  </a:path>
                </a:pathLst>
              </a:custGeom>
              <a:noFill/>
              <a:ln w="1270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grpSp>
        <p:grpSp>
          <p:nvGrpSpPr>
            <p:cNvPr id="80" name="Group 79"/>
            <p:cNvGrpSpPr/>
            <p:nvPr/>
          </p:nvGrpSpPr>
          <p:grpSpPr>
            <a:xfrm>
              <a:off x="1215851" y="1577053"/>
              <a:ext cx="203466" cy="234705"/>
              <a:chOff x="2915129" y="1261838"/>
              <a:chExt cx="457078" cy="599704"/>
            </a:xfrm>
          </p:grpSpPr>
          <p:sp>
            <p:nvSpPr>
              <p:cNvPr id="81" name="Rectangle 80"/>
              <p:cNvSpPr/>
              <p:nvPr/>
            </p:nvSpPr>
            <p:spPr>
              <a:xfrm rot="16200000">
                <a:off x="2843816" y="1333151"/>
                <a:ext cx="599704" cy="45707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cxnSp>
            <p:nvCxnSpPr>
              <p:cNvPr id="82" name="Straight Connector 81"/>
              <p:cNvCxnSpPr/>
              <p:nvPr/>
            </p:nvCxnSpPr>
            <p:spPr>
              <a:xfrm>
                <a:off x="3143668" y="1261838"/>
                <a:ext cx="0" cy="599704"/>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2915129" y="1561690"/>
                <a:ext cx="45707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86" name="Isosceles Triangle 85"/>
          <p:cNvSpPr/>
          <p:nvPr/>
        </p:nvSpPr>
        <p:spPr>
          <a:xfrm>
            <a:off x="1351466" y="1912675"/>
            <a:ext cx="2919471" cy="1355075"/>
          </a:xfrm>
          <a:prstGeom prst="triangl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88" name="Freeform 87"/>
          <p:cNvSpPr/>
          <p:nvPr/>
        </p:nvSpPr>
        <p:spPr>
          <a:xfrm>
            <a:off x="1869261" y="2309282"/>
            <a:ext cx="2500829" cy="1145754"/>
          </a:xfrm>
          <a:custGeom>
            <a:avLst/>
            <a:gdLst>
              <a:gd name="connsiteX0" fmla="*/ 0 w 2522863"/>
              <a:gd name="connsiteY0" fmla="*/ 1035586 h 1167788"/>
              <a:gd name="connsiteX1" fmla="*/ 44068 w 2522863"/>
              <a:gd name="connsiteY1" fmla="*/ 694063 h 1167788"/>
              <a:gd name="connsiteX2" fmla="*/ 1299991 w 2522863"/>
              <a:gd name="connsiteY2" fmla="*/ 0 h 1167788"/>
              <a:gd name="connsiteX3" fmla="*/ 2511846 w 2522863"/>
              <a:gd name="connsiteY3" fmla="*/ 1002535 h 1167788"/>
              <a:gd name="connsiteX4" fmla="*/ 2522863 w 2522863"/>
              <a:gd name="connsiteY4" fmla="*/ 1167788 h 1167788"/>
              <a:gd name="connsiteX5" fmla="*/ 0 w 2522863"/>
              <a:gd name="connsiteY5" fmla="*/ 1035586 h 1167788"/>
              <a:gd name="connsiteX0" fmla="*/ 0 w 2500829"/>
              <a:gd name="connsiteY0" fmla="*/ 1134738 h 1167788"/>
              <a:gd name="connsiteX1" fmla="*/ 22034 w 2500829"/>
              <a:gd name="connsiteY1" fmla="*/ 694063 h 1167788"/>
              <a:gd name="connsiteX2" fmla="*/ 1277957 w 2500829"/>
              <a:gd name="connsiteY2" fmla="*/ 0 h 1167788"/>
              <a:gd name="connsiteX3" fmla="*/ 2489812 w 2500829"/>
              <a:gd name="connsiteY3" fmla="*/ 1002535 h 1167788"/>
              <a:gd name="connsiteX4" fmla="*/ 2500829 w 2500829"/>
              <a:gd name="connsiteY4" fmla="*/ 1167788 h 1167788"/>
              <a:gd name="connsiteX5" fmla="*/ 0 w 2500829"/>
              <a:gd name="connsiteY5" fmla="*/ 1134738 h 1167788"/>
              <a:gd name="connsiteX0" fmla="*/ 0 w 2500829"/>
              <a:gd name="connsiteY0" fmla="*/ 1156772 h 1167788"/>
              <a:gd name="connsiteX1" fmla="*/ 22034 w 2500829"/>
              <a:gd name="connsiteY1" fmla="*/ 694063 h 1167788"/>
              <a:gd name="connsiteX2" fmla="*/ 1277957 w 2500829"/>
              <a:gd name="connsiteY2" fmla="*/ 0 h 1167788"/>
              <a:gd name="connsiteX3" fmla="*/ 2489812 w 2500829"/>
              <a:gd name="connsiteY3" fmla="*/ 1002535 h 1167788"/>
              <a:gd name="connsiteX4" fmla="*/ 2500829 w 2500829"/>
              <a:gd name="connsiteY4" fmla="*/ 1167788 h 1167788"/>
              <a:gd name="connsiteX5" fmla="*/ 0 w 2500829"/>
              <a:gd name="connsiteY5" fmla="*/ 1156772 h 1167788"/>
              <a:gd name="connsiteX0" fmla="*/ 0 w 2500829"/>
              <a:gd name="connsiteY0" fmla="*/ 1134738 h 1145754"/>
              <a:gd name="connsiteX1" fmla="*/ 22034 w 2500829"/>
              <a:gd name="connsiteY1" fmla="*/ 672029 h 1145754"/>
              <a:gd name="connsiteX2" fmla="*/ 1211856 w 2500829"/>
              <a:gd name="connsiteY2" fmla="*/ 0 h 1145754"/>
              <a:gd name="connsiteX3" fmla="*/ 2489812 w 2500829"/>
              <a:gd name="connsiteY3" fmla="*/ 980501 h 1145754"/>
              <a:gd name="connsiteX4" fmla="*/ 2500829 w 2500829"/>
              <a:gd name="connsiteY4" fmla="*/ 1145754 h 1145754"/>
              <a:gd name="connsiteX5" fmla="*/ 0 w 2500829"/>
              <a:gd name="connsiteY5" fmla="*/ 1134738 h 1145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00829" h="1145754">
                <a:moveTo>
                  <a:pt x="0" y="1134738"/>
                </a:moveTo>
                <a:lnTo>
                  <a:pt x="22034" y="672029"/>
                </a:lnTo>
                <a:lnTo>
                  <a:pt x="1211856" y="0"/>
                </a:lnTo>
                <a:lnTo>
                  <a:pt x="2489812" y="980501"/>
                </a:lnTo>
                <a:lnTo>
                  <a:pt x="2500829" y="1145754"/>
                </a:lnTo>
                <a:lnTo>
                  <a:pt x="0" y="113473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grpSp>
        <p:nvGrpSpPr>
          <p:cNvPr id="89" name="Group 88"/>
          <p:cNvGrpSpPr/>
          <p:nvPr/>
        </p:nvGrpSpPr>
        <p:grpSpPr>
          <a:xfrm>
            <a:off x="2622403" y="2515320"/>
            <a:ext cx="1551923" cy="869623"/>
            <a:chOff x="8381201" y="1271072"/>
            <a:chExt cx="1551923" cy="869623"/>
          </a:xfrm>
        </p:grpSpPr>
        <p:sp>
          <p:nvSpPr>
            <p:cNvPr id="90" name="Isosceles Triangle 37"/>
            <p:cNvSpPr/>
            <p:nvPr/>
          </p:nvSpPr>
          <p:spPr>
            <a:xfrm flipH="1">
              <a:off x="8396832" y="1271072"/>
              <a:ext cx="1536292" cy="850024"/>
            </a:xfrm>
            <a:custGeom>
              <a:avLst/>
              <a:gdLst>
                <a:gd name="connsiteX0" fmla="*/ 0 w 1822895"/>
                <a:gd name="connsiteY0" fmla="*/ 836376 h 836376"/>
                <a:gd name="connsiteX1" fmla="*/ 911448 w 1822895"/>
                <a:gd name="connsiteY1" fmla="*/ 0 h 836376"/>
                <a:gd name="connsiteX2" fmla="*/ 1822895 w 1822895"/>
                <a:gd name="connsiteY2" fmla="*/ 836376 h 836376"/>
                <a:gd name="connsiteX3" fmla="*/ 0 w 1822895"/>
                <a:gd name="connsiteY3" fmla="*/ 836376 h 836376"/>
                <a:gd name="connsiteX0" fmla="*/ 0 w 1822895"/>
                <a:gd name="connsiteY0" fmla="*/ 836376 h 836376"/>
                <a:gd name="connsiteX1" fmla="*/ 911448 w 1822895"/>
                <a:gd name="connsiteY1" fmla="*/ 0 h 836376"/>
                <a:gd name="connsiteX2" fmla="*/ 1526102 w 1822895"/>
                <a:gd name="connsiteY2" fmla="*/ 564552 h 836376"/>
                <a:gd name="connsiteX3" fmla="*/ 1822895 w 1822895"/>
                <a:gd name="connsiteY3" fmla="*/ 836376 h 836376"/>
                <a:gd name="connsiteX4" fmla="*/ 0 w 1822895"/>
                <a:gd name="connsiteY4" fmla="*/ 836376 h 836376"/>
                <a:gd name="connsiteX0" fmla="*/ 0 w 1536292"/>
                <a:gd name="connsiteY0" fmla="*/ 836376 h 850024"/>
                <a:gd name="connsiteX1" fmla="*/ 911448 w 1536292"/>
                <a:gd name="connsiteY1" fmla="*/ 0 h 850024"/>
                <a:gd name="connsiteX2" fmla="*/ 1526102 w 1536292"/>
                <a:gd name="connsiteY2" fmla="*/ 564552 h 850024"/>
                <a:gd name="connsiteX3" fmla="*/ 1536292 w 1536292"/>
                <a:gd name="connsiteY3" fmla="*/ 850024 h 850024"/>
                <a:gd name="connsiteX4" fmla="*/ 0 w 1536292"/>
                <a:gd name="connsiteY4" fmla="*/ 836376 h 8500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6292" h="850024">
                  <a:moveTo>
                    <a:pt x="0" y="836376"/>
                  </a:moveTo>
                  <a:lnTo>
                    <a:pt x="911448" y="0"/>
                  </a:lnTo>
                  <a:lnTo>
                    <a:pt x="1526102" y="564552"/>
                  </a:lnTo>
                  <a:lnTo>
                    <a:pt x="1536292" y="850024"/>
                  </a:lnTo>
                  <a:lnTo>
                    <a:pt x="0" y="836376"/>
                  </a:lnTo>
                  <a:close/>
                </a:path>
              </a:pathLst>
            </a:cu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91" name="Freeform 90"/>
            <p:cNvSpPr/>
            <p:nvPr/>
          </p:nvSpPr>
          <p:spPr>
            <a:xfrm flipH="1">
              <a:off x="8381201" y="1563169"/>
              <a:ext cx="1104298" cy="577526"/>
            </a:xfrm>
            <a:custGeom>
              <a:avLst/>
              <a:gdLst>
                <a:gd name="connsiteX0" fmla="*/ 0 w 2522863"/>
                <a:gd name="connsiteY0" fmla="*/ 1035586 h 1167788"/>
                <a:gd name="connsiteX1" fmla="*/ 44068 w 2522863"/>
                <a:gd name="connsiteY1" fmla="*/ 694063 h 1167788"/>
                <a:gd name="connsiteX2" fmla="*/ 1299991 w 2522863"/>
                <a:gd name="connsiteY2" fmla="*/ 0 h 1167788"/>
                <a:gd name="connsiteX3" fmla="*/ 2511846 w 2522863"/>
                <a:gd name="connsiteY3" fmla="*/ 1002535 h 1167788"/>
                <a:gd name="connsiteX4" fmla="*/ 2522863 w 2522863"/>
                <a:gd name="connsiteY4" fmla="*/ 1167788 h 1167788"/>
                <a:gd name="connsiteX5" fmla="*/ 0 w 2522863"/>
                <a:gd name="connsiteY5" fmla="*/ 1035586 h 1167788"/>
                <a:gd name="connsiteX0" fmla="*/ 0 w 2500829"/>
                <a:gd name="connsiteY0" fmla="*/ 1134738 h 1167788"/>
                <a:gd name="connsiteX1" fmla="*/ 22034 w 2500829"/>
                <a:gd name="connsiteY1" fmla="*/ 694063 h 1167788"/>
                <a:gd name="connsiteX2" fmla="*/ 1277957 w 2500829"/>
                <a:gd name="connsiteY2" fmla="*/ 0 h 1167788"/>
                <a:gd name="connsiteX3" fmla="*/ 2489812 w 2500829"/>
                <a:gd name="connsiteY3" fmla="*/ 1002535 h 1167788"/>
                <a:gd name="connsiteX4" fmla="*/ 2500829 w 2500829"/>
                <a:gd name="connsiteY4" fmla="*/ 1167788 h 1167788"/>
                <a:gd name="connsiteX5" fmla="*/ 0 w 2500829"/>
                <a:gd name="connsiteY5" fmla="*/ 1134738 h 1167788"/>
                <a:gd name="connsiteX0" fmla="*/ 0 w 2500829"/>
                <a:gd name="connsiteY0" fmla="*/ 1156772 h 1167788"/>
                <a:gd name="connsiteX1" fmla="*/ 22034 w 2500829"/>
                <a:gd name="connsiteY1" fmla="*/ 694063 h 1167788"/>
                <a:gd name="connsiteX2" fmla="*/ 1277957 w 2500829"/>
                <a:gd name="connsiteY2" fmla="*/ 0 h 1167788"/>
                <a:gd name="connsiteX3" fmla="*/ 2489812 w 2500829"/>
                <a:gd name="connsiteY3" fmla="*/ 1002535 h 1167788"/>
                <a:gd name="connsiteX4" fmla="*/ 2500829 w 2500829"/>
                <a:gd name="connsiteY4" fmla="*/ 1167788 h 1167788"/>
                <a:gd name="connsiteX5" fmla="*/ 0 w 2500829"/>
                <a:gd name="connsiteY5" fmla="*/ 1156772 h 1167788"/>
                <a:gd name="connsiteX0" fmla="*/ 0 w 2500829"/>
                <a:gd name="connsiteY0" fmla="*/ 1134738 h 1145754"/>
                <a:gd name="connsiteX1" fmla="*/ 22034 w 2500829"/>
                <a:gd name="connsiteY1" fmla="*/ 672029 h 1145754"/>
                <a:gd name="connsiteX2" fmla="*/ 1211856 w 2500829"/>
                <a:gd name="connsiteY2" fmla="*/ 0 h 1145754"/>
                <a:gd name="connsiteX3" fmla="*/ 2489812 w 2500829"/>
                <a:gd name="connsiteY3" fmla="*/ 980501 h 1145754"/>
                <a:gd name="connsiteX4" fmla="*/ 2500829 w 2500829"/>
                <a:gd name="connsiteY4" fmla="*/ 1145754 h 1145754"/>
                <a:gd name="connsiteX5" fmla="*/ 0 w 2500829"/>
                <a:gd name="connsiteY5" fmla="*/ 1134738 h 1145754"/>
                <a:gd name="connsiteX0" fmla="*/ 0 w 2500829"/>
                <a:gd name="connsiteY0" fmla="*/ 1134738 h 1145754"/>
                <a:gd name="connsiteX1" fmla="*/ 22034 w 2500829"/>
                <a:gd name="connsiteY1" fmla="*/ 672029 h 1145754"/>
                <a:gd name="connsiteX2" fmla="*/ 1211856 w 2500829"/>
                <a:gd name="connsiteY2" fmla="*/ 0 h 1145754"/>
                <a:gd name="connsiteX3" fmla="*/ 1768509 w 2500829"/>
                <a:gd name="connsiteY3" fmla="*/ 427707 h 1145754"/>
                <a:gd name="connsiteX4" fmla="*/ 2500829 w 2500829"/>
                <a:gd name="connsiteY4" fmla="*/ 1145754 h 1145754"/>
                <a:gd name="connsiteX5" fmla="*/ 0 w 2500829"/>
                <a:gd name="connsiteY5" fmla="*/ 1134738 h 1145754"/>
                <a:gd name="connsiteX0" fmla="*/ 0 w 1768597"/>
                <a:gd name="connsiteY0" fmla="*/ 1134738 h 1145754"/>
                <a:gd name="connsiteX1" fmla="*/ 22034 w 1768597"/>
                <a:gd name="connsiteY1" fmla="*/ 672029 h 1145754"/>
                <a:gd name="connsiteX2" fmla="*/ 1211856 w 1768597"/>
                <a:gd name="connsiteY2" fmla="*/ 0 h 1145754"/>
                <a:gd name="connsiteX3" fmla="*/ 1768509 w 1768597"/>
                <a:gd name="connsiteY3" fmla="*/ 427707 h 1145754"/>
                <a:gd name="connsiteX4" fmla="*/ 1768597 w 1768597"/>
                <a:gd name="connsiteY4" fmla="*/ 1145754 h 1145754"/>
                <a:gd name="connsiteX5" fmla="*/ 0 w 1768597"/>
                <a:gd name="connsiteY5" fmla="*/ 1134738 h 1145754"/>
                <a:gd name="connsiteX0" fmla="*/ 0 w 1779526"/>
                <a:gd name="connsiteY0" fmla="*/ 1134738 h 1134738"/>
                <a:gd name="connsiteX1" fmla="*/ 22034 w 1779526"/>
                <a:gd name="connsiteY1" fmla="*/ 672029 h 1134738"/>
                <a:gd name="connsiteX2" fmla="*/ 1211856 w 1779526"/>
                <a:gd name="connsiteY2" fmla="*/ 0 h 1134738"/>
                <a:gd name="connsiteX3" fmla="*/ 1768509 w 1779526"/>
                <a:gd name="connsiteY3" fmla="*/ 427707 h 1134738"/>
                <a:gd name="connsiteX4" fmla="*/ 1779526 w 1779526"/>
                <a:gd name="connsiteY4" fmla="*/ 913581 h 1134738"/>
                <a:gd name="connsiteX5" fmla="*/ 0 w 1779526"/>
                <a:gd name="connsiteY5" fmla="*/ 1134738 h 1134738"/>
                <a:gd name="connsiteX0" fmla="*/ 0 w 1768597"/>
                <a:gd name="connsiteY0" fmla="*/ 902565 h 913581"/>
                <a:gd name="connsiteX1" fmla="*/ 11105 w 1768597"/>
                <a:gd name="connsiteY1" fmla="*/ 672029 h 913581"/>
                <a:gd name="connsiteX2" fmla="*/ 1200927 w 1768597"/>
                <a:gd name="connsiteY2" fmla="*/ 0 h 913581"/>
                <a:gd name="connsiteX3" fmla="*/ 1757580 w 1768597"/>
                <a:gd name="connsiteY3" fmla="*/ 427707 h 913581"/>
                <a:gd name="connsiteX4" fmla="*/ 1768597 w 1768597"/>
                <a:gd name="connsiteY4" fmla="*/ 913581 h 913581"/>
                <a:gd name="connsiteX5" fmla="*/ 0 w 1768597"/>
                <a:gd name="connsiteY5" fmla="*/ 902565 h 913581"/>
                <a:gd name="connsiteX0" fmla="*/ 0 w 1779526"/>
                <a:gd name="connsiteY0" fmla="*/ 935734 h 935734"/>
                <a:gd name="connsiteX1" fmla="*/ 22034 w 1779526"/>
                <a:gd name="connsiteY1" fmla="*/ 672029 h 935734"/>
                <a:gd name="connsiteX2" fmla="*/ 1211856 w 1779526"/>
                <a:gd name="connsiteY2" fmla="*/ 0 h 935734"/>
                <a:gd name="connsiteX3" fmla="*/ 1768509 w 1779526"/>
                <a:gd name="connsiteY3" fmla="*/ 427707 h 935734"/>
                <a:gd name="connsiteX4" fmla="*/ 1779526 w 1779526"/>
                <a:gd name="connsiteY4" fmla="*/ 913581 h 935734"/>
                <a:gd name="connsiteX5" fmla="*/ 0 w 1779526"/>
                <a:gd name="connsiteY5" fmla="*/ 935734 h 935734"/>
                <a:gd name="connsiteX0" fmla="*/ 0 w 1779526"/>
                <a:gd name="connsiteY0" fmla="*/ 1002070 h 1002070"/>
                <a:gd name="connsiteX1" fmla="*/ 22034 w 1779526"/>
                <a:gd name="connsiteY1" fmla="*/ 738365 h 1002070"/>
                <a:gd name="connsiteX2" fmla="*/ 1211855 w 1779526"/>
                <a:gd name="connsiteY2" fmla="*/ 0 h 1002070"/>
                <a:gd name="connsiteX3" fmla="*/ 1768509 w 1779526"/>
                <a:gd name="connsiteY3" fmla="*/ 494043 h 1002070"/>
                <a:gd name="connsiteX4" fmla="*/ 1779526 w 1779526"/>
                <a:gd name="connsiteY4" fmla="*/ 979917 h 1002070"/>
                <a:gd name="connsiteX5" fmla="*/ 0 w 1779526"/>
                <a:gd name="connsiteY5" fmla="*/ 1002070 h 1002070"/>
                <a:gd name="connsiteX0" fmla="*/ 0 w 1779526"/>
                <a:gd name="connsiteY0" fmla="*/ 968902 h 968902"/>
                <a:gd name="connsiteX1" fmla="*/ 22034 w 1779526"/>
                <a:gd name="connsiteY1" fmla="*/ 705197 h 968902"/>
                <a:gd name="connsiteX2" fmla="*/ 1124425 w 1779526"/>
                <a:gd name="connsiteY2" fmla="*/ 0 h 968902"/>
                <a:gd name="connsiteX3" fmla="*/ 1768509 w 1779526"/>
                <a:gd name="connsiteY3" fmla="*/ 460875 h 968902"/>
                <a:gd name="connsiteX4" fmla="*/ 1779526 w 1779526"/>
                <a:gd name="connsiteY4" fmla="*/ 946749 h 968902"/>
                <a:gd name="connsiteX5" fmla="*/ 0 w 1779526"/>
                <a:gd name="connsiteY5" fmla="*/ 968902 h 968902"/>
                <a:gd name="connsiteX0" fmla="*/ 0 w 1779526"/>
                <a:gd name="connsiteY0" fmla="*/ 968902 h 968902"/>
                <a:gd name="connsiteX1" fmla="*/ 22034 w 1779526"/>
                <a:gd name="connsiteY1" fmla="*/ 705197 h 968902"/>
                <a:gd name="connsiteX2" fmla="*/ 1124425 w 1779526"/>
                <a:gd name="connsiteY2" fmla="*/ 0 h 968902"/>
                <a:gd name="connsiteX3" fmla="*/ 1768509 w 1779526"/>
                <a:gd name="connsiteY3" fmla="*/ 460875 h 968902"/>
                <a:gd name="connsiteX4" fmla="*/ 1779526 w 1779526"/>
                <a:gd name="connsiteY4" fmla="*/ 935693 h 968902"/>
                <a:gd name="connsiteX5" fmla="*/ 0 w 1779526"/>
                <a:gd name="connsiteY5" fmla="*/ 968902 h 968902"/>
                <a:gd name="connsiteX0" fmla="*/ 0 w 1768597"/>
                <a:gd name="connsiteY0" fmla="*/ 924679 h 935693"/>
                <a:gd name="connsiteX1" fmla="*/ 11105 w 1768597"/>
                <a:gd name="connsiteY1" fmla="*/ 705197 h 935693"/>
                <a:gd name="connsiteX2" fmla="*/ 1113496 w 1768597"/>
                <a:gd name="connsiteY2" fmla="*/ 0 h 935693"/>
                <a:gd name="connsiteX3" fmla="*/ 1757580 w 1768597"/>
                <a:gd name="connsiteY3" fmla="*/ 460875 h 935693"/>
                <a:gd name="connsiteX4" fmla="*/ 1768597 w 1768597"/>
                <a:gd name="connsiteY4" fmla="*/ 935693 h 935693"/>
                <a:gd name="connsiteX5" fmla="*/ 0 w 1768597"/>
                <a:gd name="connsiteY5" fmla="*/ 924679 h 9356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68597" h="935693">
                  <a:moveTo>
                    <a:pt x="0" y="924679"/>
                  </a:moveTo>
                  <a:lnTo>
                    <a:pt x="11105" y="705197"/>
                  </a:lnTo>
                  <a:lnTo>
                    <a:pt x="1113496" y="0"/>
                  </a:lnTo>
                  <a:lnTo>
                    <a:pt x="1757580" y="460875"/>
                  </a:lnTo>
                  <a:cubicBezTo>
                    <a:pt x="1757609" y="700224"/>
                    <a:pt x="1768568" y="696344"/>
                    <a:pt x="1768597" y="935693"/>
                  </a:cubicBezTo>
                  <a:lnTo>
                    <a:pt x="0" y="92467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grpSp>
          <p:nvGrpSpPr>
            <p:cNvPr id="93" name="Group 92"/>
            <p:cNvGrpSpPr/>
            <p:nvPr/>
          </p:nvGrpSpPr>
          <p:grpSpPr>
            <a:xfrm>
              <a:off x="8722524" y="1754046"/>
              <a:ext cx="257048" cy="306230"/>
              <a:chOff x="2915127" y="1261838"/>
              <a:chExt cx="457080" cy="599704"/>
            </a:xfrm>
          </p:grpSpPr>
          <p:sp>
            <p:nvSpPr>
              <p:cNvPr id="94" name="Rectangle 93"/>
              <p:cNvSpPr/>
              <p:nvPr/>
            </p:nvSpPr>
            <p:spPr>
              <a:xfrm rot="16200000">
                <a:off x="2843816" y="1333151"/>
                <a:ext cx="599704" cy="45707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cxnSp>
            <p:nvCxnSpPr>
              <p:cNvPr id="95" name="Straight Connector 94"/>
              <p:cNvCxnSpPr/>
              <p:nvPr/>
            </p:nvCxnSpPr>
            <p:spPr>
              <a:xfrm>
                <a:off x="3143668" y="1261838"/>
                <a:ext cx="0" cy="599704"/>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a:off x="2915127" y="1561690"/>
                <a:ext cx="45707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3" name="Group 2"/>
          <p:cNvGrpSpPr/>
          <p:nvPr/>
        </p:nvGrpSpPr>
        <p:grpSpPr>
          <a:xfrm>
            <a:off x="3334336" y="4557633"/>
            <a:ext cx="701416" cy="798723"/>
            <a:chOff x="2901164" y="4527288"/>
            <a:chExt cx="701416" cy="798723"/>
          </a:xfrm>
        </p:grpSpPr>
        <p:cxnSp>
          <p:nvCxnSpPr>
            <p:cNvPr id="105" name="Straight Connector 104"/>
            <p:cNvCxnSpPr/>
            <p:nvPr/>
          </p:nvCxnSpPr>
          <p:spPr>
            <a:xfrm>
              <a:off x="2901164" y="5326011"/>
              <a:ext cx="694063" cy="0"/>
            </a:xfrm>
            <a:prstGeom prst="line">
              <a:avLst/>
            </a:prstGeom>
            <a:noFill/>
            <a:ln w="1270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06" name="Freeform 105"/>
            <p:cNvSpPr/>
            <p:nvPr/>
          </p:nvSpPr>
          <p:spPr>
            <a:xfrm>
              <a:off x="2963601" y="4527288"/>
              <a:ext cx="638979" cy="694062"/>
            </a:xfrm>
            <a:custGeom>
              <a:avLst/>
              <a:gdLst>
                <a:gd name="connsiteX0" fmla="*/ 11017 w 638979"/>
                <a:gd name="connsiteY0" fmla="*/ 627961 h 694062"/>
                <a:gd name="connsiteX1" fmla="*/ 297456 w 638979"/>
                <a:gd name="connsiteY1" fmla="*/ 0 h 694062"/>
                <a:gd name="connsiteX2" fmla="*/ 638979 w 638979"/>
                <a:gd name="connsiteY2" fmla="*/ 694062 h 694062"/>
                <a:gd name="connsiteX3" fmla="*/ 0 w 638979"/>
                <a:gd name="connsiteY3" fmla="*/ 683046 h 694062"/>
                <a:gd name="connsiteX4" fmla="*/ 11017 w 638979"/>
                <a:gd name="connsiteY4" fmla="*/ 627961 h 6940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8979" h="694062">
                  <a:moveTo>
                    <a:pt x="11017" y="627961"/>
                  </a:moveTo>
                  <a:lnTo>
                    <a:pt x="297456" y="0"/>
                  </a:lnTo>
                  <a:lnTo>
                    <a:pt x="638979" y="694062"/>
                  </a:lnTo>
                  <a:lnTo>
                    <a:pt x="0" y="683046"/>
                  </a:lnTo>
                  <a:lnTo>
                    <a:pt x="11017" y="627961"/>
                  </a:lnTo>
                  <a:close/>
                </a:path>
              </a:pathLst>
            </a:custGeom>
            <a:solidFill>
              <a:srgbClr val="C00000"/>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grpSp>
      <p:grpSp>
        <p:nvGrpSpPr>
          <p:cNvPr id="24" name="Group 23"/>
          <p:cNvGrpSpPr/>
          <p:nvPr/>
        </p:nvGrpSpPr>
        <p:grpSpPr>
          <a:xfrm>
            <a:off x="838200" y="4150920"/>
            <a:ext cx="2822081" cy="1217364"/>
            <a:chOff x="426114" y="4108647"/>
            <a:chExt cx="2822081" cy="1217364"/>
          </a:xfrm>
        </p:grpSpPr>
        <p:sp>
          <p:nvSpPr>
            <p:cNvPr id="108" name="Freeform 107"/>
            <p:cNvSpPr/>
            <p:nvPr/>
          </p:nvSpPr>
          <p:spPr>
            <a:xfrm>
              <a:off x="426114" y="4231456"/>
              <a:ext cx="2513609" cy="1094555"/>
            </a:xfrm>
            <a:custGeom>
              <a:avLst/>
              <a:gdLst>
                <a:gd name="connsiteX0" fmla="*/ 0 w 850392"/>
                <a:gd name="connsiteY0" fmla="*/ 566928 h 576072"/>
                <a:gd name="connsiteX1" fmla="*/ 420624 w 850392"/>
                <a:gd name="connsiteY1" fmla="*/ 0 h 576072"/>
                <a:gd name="connsiteX2" fmla="*/ 850392 w 850392"/>
                <a:gd name="connsiteY2" fmla="*/ 576072 h 576072"/>
                <a:gd name="connsiteX0" fmla="*/ 0 w 850392"/>
                <a:gd name="connsiteY0" fmla="*/ 566928 h 576072"/>
                <a:gd name="connsiteX1" fmla="*/ 420624 w 850392"/>
                <a:gd name="connsiteY1" fmla="*/ 0 h 576072"/>
                <a:gd name="connsiteX2" fmla="*/ 765561 w 850392"/>
                <a:gd name="connsiteY2" fmla="*/ 476465 h 576072"/>
                <a:gd name="connsiteX3" fmla="*/ 850392 w 850392"/>
                <a:gd name="connsiteY3" fmla="*/ 576072 h 576072"/>
                <a:gd name="connsiteX0" fmla="*/ 0 w 1224965"/>
                <a:gd name="connsiteY0" fmla="*/ 566928 h 566928"/>
                <a:gd name="connsiteX1" fmla="*/ 420624 w 1224965"/>
                <a:gd name="connsiteY1" fmla="*/ 0 h 566928"/>
                <a:gd name="connsiteX2" fmla="*/ 765561 w 1224965"/>
                <a:gd name="connsiteY2" fmla="*/ 476465 h 566928"/>
                <a:gd name="connsiteX3" fmla="*/ 1224965 w 1224965"/>
                <a:gd name="connsiteY3" fmla="*/ 498954 h 566928"/>
                <a:gd name="connsiteX0" fmla="*/ 0 w 1224965"/>
                <a:gd name="connsiteY0" fmla="*/ 566928 h 566928"/>
                <a:gd name="connsiteX1" fmla="*/ 420624 w 1224965"/>
                <a:gd name="connsiteY1" fmla="*/ 0 h 566928"/>
                <a:gd name="connsiteX2" fmla="*/ 765561 w 1224965"/>
                <a:gd name="connsiteY2" fmla="*/ 520533 h 566928"/>
                <a:gd name="connsiteX3" fmla="*/ 1224965 w 1224965"/>
                <a:gd name="connsiteY3" fmla="*/ 498954 h 566928"/>
                <a:gd name="connsiteX0" fmla="*/ 0 w 1224965"/>
                <a:gd name="connsiteY0" fmla="*/ 566928 h 566928"/>
                <a:gd name="connsiteX1" fmla="*/ 420624 w 1224965"/>
                <a:gd name="connsiteY1" fmla="*/ 0 h 566928"/>
                <a:gd name="connsiteX2" fmla="*/ 776577 w 1224965"/>
                <a:gd name="connsiteY2" fmla="*/ 498499 h 566928"/>
                <a:gd name="connsiteX3" fmla="*/ 1224965 w 1224965"/>
                <a:gd name="connsiteY3" fmla="*/ 498954 h 566928"/>
                <a:gd name="connsiteX0" fmla="*/ 0 w 1434286"/>
                <a:gd name="connsiteY0" fmla="*/ 566928 h 566928"/>
                <a:gd name="connsiteX1" fmla="*/ 420624 w 1434286"/>
                <a:gd name="connsiteY1" fmla="*/ 0 h 566928"/>
                <a:gd name="connsiteX2" fmla="*/ 776577 w 1434286"/>
                <a:gd name="connsiteY2" fmla="*/ 498499 h 566928"/>
                <a:gd name="connsiteX3" fmla="*/ 1434286 w 1434286"/>
                <a:gd name="connsiteY3" fmla="*/ 487937 h 566928"/>
                <a:gd name="connsiteX0" fmla="*/ 0 w 776577"/>
                <a:gd name="connsiteY0" fmla="*/ 566928 h 566928"/>
                <a:gd name="connsiteX1" fmla="*/ 420624 w 776577"/>
                <a:gd name="connsiteY1" fmla="*/ 0 h 566928"/>
                <a:gd name="connsiteX2" fmla="*/ 776577 w 776577"/>
                <a:gd name="connsiteY2" fmla="*/ 498499 h 566928"/>
                <a:gd name="connsiteX0" fmla="*/ 0 w 815049"/>
                <a:gd name="connsiteY0" fmla="*/ 566928 h 566928"/>
                <a:gd name="connsiteX1" fmla="*/ 420624 w 815049"/>
                <a:gd name="connsiteY1" fmla="*/ 0 h 566928"/>
                <a:gd name="connsiteX2" fmla="*/ 815049 w 815049"/>
                <a:gd name="connsiteY2" fmla="*/ 548522 h 566928"/>
                <a:gd name="connsiteX0" fmla="*/ 0 w 842529"/>
                <a:gd name="connsiteY0" fmla="*/ 566928 h 581871"/>
                <a:gd name="connsiteX1" fmla="*/ 420624 w 842529"/>
                <a:gd name="connsiteY1" fmla="*/ 0 h 581871"/>
                <a:gd name="connsiteX2" fmla="*/ 842529 w 842529"/>
                <a:gd name="connsiteY2" fmla="*/ 581871 h 581871"/>
              </a:gdLst>
              <a:ahLst/>
              <a:cxnLst>
                <a:cxn ang="0">
                  <a:pos x="connsiteX0" y="connsiteY0"/>
                </a:cxn>
                <a:cxn ang="0">
                  <a:pos x="connsiteX1" y="connsiteY1"/>
                </a:cxn>
                <a:cxn ang="0">
                  <a:pos x="connsiteX2" y="connsiteY2"/>
                </a:cxn>
              </a:cxnLst>
              <a:rect l="l" t="t" r="r" b="b"/>
              <a:pathLst>
                <a:path w="842529" h="581871">
                  <a:moveTo>
                    <a:pt x="0" y="566928"/>
                  </a:moveTo>
                  <a:lnTo>
                    <a:pt x="420624" y="0"/>
                  </a:lnTo>
                  <a:lnTo>
                    <a:pt x="842529" y="581871"/>
                  </a:lnTo>
                </a:path>
              </a:pathLst>
            </a:custGeom>
            <a:noFill/>
            <a:ln w="1270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dirty="0" smtClean="0"/>
                <a:t> </a:t>
              </a:r>
              <a:endParaRPr lang="lv-LV" dirty="0"/>
            </a:p>
          </p:txBody>
        </p:sp>
        <p:sp>
          <p:nvSpPr>
            <p:cNvPr id="109" name="Freeform 108"/>
            <p:cNvSpPr/>
            <p:nvPr/>
          </p:nvSpPr>
          <p:spPr>
            <a:xfrm>
              <a:off x="1683799" y="4108647"/>
              <a:ext cx="1564396" cy="1112703"/>
            </a:xfrm>
            <a:custGeom>
              <a:avLst/>
              <a:gdLst>
                <a:gd name="connsiteX0" fmla="*/ 0 w 1564396"/>
                <a:gd name="connsiteY0" fmla="*/ 0 h 1112703"/>
                <a:gd name="connsiteX1" fmla="*/ 1564396 w 1564396"/>
                <a:gd name="connsiteY1" fmla="*/ 440674 h 1112703"/>
                <a:gd name="connsiteX2" fmla="*/ 1266940 w 1564396"/>
                <a:gd name="connsiteY2" fmla="*/ 1112703 h 1112703"/>
                <a:gd name="connsiteX3" fmla="*/ 0 w 1564396"/>
                <a:gd name="connsiteY3" fmla="*/ 0 h 1112703"/>
              </a:gdLst>
              <a:ahLst/>
              <a:cxnLst>
                <a:cxn ang="0">
                  <a:pos x="connsiteX0" y="connsiteY0"/>
                </a:cxn>
                <a:cxn ang="0">
                  <a:pos x="connsiteX1" y="connsiteY1"/>
                </a:cxn>
                <a:cxn ang="0">
                  <a:pos x="connsiteX2" y="connsiteY2"/>
                </a:cxn>
                <a:cxn ang="0">
                  <a:pos x="connsiteX3" y="connsiteY3"/>
                </a:cxn>
              </a:cxnLst>
              <a:rect l="l" t="t" r="r" b="b"/>
              <a:pathLst>
                <a:path w="1564396" h="1112703">
                  <a:moveTo>
                    <a:pt x="0" y="0"/>
                  </a:moveTo>
                  <a:lnTo>
                    <a:pt x="1564396" y="440674"/>
                  </a:lnTo>
                  <a:lnTo>
                    <a:pt x="1266940" y="1112703"/>
                  </a:lnTo>
                  <a:lnTo>
                    <a:pt x="0" y="0"/>
                  </a:lnTo>
                  <a:close/>
                </a:path>
              </a:pathLst>
            </a:custGeom>
            <a:solidFill>
              <a:srgbClr val="C00000"/>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grpSp>
          <p:nvGrpSpPr>
            <p:cNvPr id="113" name="Group 112"/>
            <p:cNvGrpSpPr/>
            <p:nvPr/>
          </p:nvGrpSpPr>
          <p:grpSpPr>
            <a:xfrm>
              <a:off x="1435628" y="4744075"/>
              <a:ext cx="463304" cy="529606"/>
              <a:chOff x="2915127" y="1261838"/>
              <a:chExt cx="457080" cy="599704"/>
            </a:xfrm>
          </p:grpSpPr>
          <p:sp>
            <p:nvSpPr>
              <p:cNvPr id="114" name="Rectangle 113"/>
              <p:cNvSpPr/>
              <p:nvPr/>
            </p:nvSpPr>
            <p:spPr>
              <a:xfrm rot="16200000">
                <a:off x="2843816" y="1333151"/>
                <a:ext cx="599704" cy="45707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cxnSp>
            <p:nvCxnSpPr>
              <p:cNvPr id="115" name="Straight Connector 114"/>
              <p:cNvCxnSpPr/>
              <p:nvPr/>
            </p:nvCxnSpPr>
            <p:spPr>
              <a:xfrm>
                <a:off x="3143668" y="1261838"/>
                <a:ext cx="0" cy="599704"/>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a:off x="2915127" y="1561690"/>
                <a:ext cx="45707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49" name="Freeform 48"/>
          <p:cNvSpPr/>
          <p:nvPr/>
        </p:nvSpPr>
        <p:spPr>
          <a:xfrm flipH="1">
            <a:off x="8761797" y="4358838"/>
            <a:ext cx="246582" cy="466881"/>
          </a:xfrm>
          <a:custGeom>
            <a:avLst/>
            <a:gdLst>
              <a:gd name="connsiteX0" fmla="*/ 0 w 385590"/>
              <a:gd name="connsiteY0" fmla="*/ 0 h 605928"/>
              <a:gd name="connsiteX1" fmla="*/ 385590 w 385590"/>
              <a:gd name="connsiteY1" fmla="*/ 11017 h 605928"/>
              <a:gd name="connsiteX2" fmla="*/ 374574 w 385590"/>
              <a:gd name="connsiteY2" fmla="*/ 286438 h 605928"/>
              <a:gd name="connsiteX3" fmla="*/ 33051 w 385590"/>
              <a:gd name="connsiteY3" fmla="*/ 605928 h 605928"/>
              <a:gd name="connsiteX4" fmla="*/ 0 w 385590"/>
              <a:gd name="connsiteY4" fmla="*/ 0 h 605928"/>
              <a:gd name="connsiteX0" fmla="*/ 11016 w 396606"/>
              <a:gd name="connsiteY0" fmla="*/ 0 h 583894"/>
              <a:gd name="connsiteX1" fmla="*/ 396606 w 396606"/>
              <a:gd name="connsiteY1" fmla="*/ 11017 h 583894"/>
              <a:gd name="connsiteX2" fmla="*/ 385590 w 396606"/>
              <a:gd name="connsiteY2" fmla="*/ 286438 h 583894"/>
              <a:gd name="connsiteX3" fmla="*/ 0 w 396606"/>
              <a:gd name="connsiteY3" fmla="*/ 583894 h 583894"/>
              <a:gd name="connsiteX4" fmla="*/ 11016 w 396606"/>
              <a:gd name="connsiteY4" fmla="*/ 0 h 583894"/>
              <a:gd name="connsiteX0" fmla="*/ 11016 w 396606"/>
              <a:gd name="connsiteY0" fmla="*/ 0 h 583894"/>
              <a:gd name="connsiteX1" fmla="*/ 396606 w 396606"/>
              <a:gd name="connsiteY1" fmla="*/ 11017 h 583894"/>
              <a:gd name="connsiteX2" fmla="*/ 374573 w 396606"/>
              <a:gd name="connsiteY2" fmla="*/ 220337 h 583894"/>
              <a:gd name="connsiteX3" fmla="*/ 0 w 396606"/>
              <a:gd name="connsiteY3" fmla="*/ 583894 h 583894"/>
              <a:gd name="connsiteX4" fmla="*/ 11016 w 396606"/>
              <a:gd name="connsiteY4" fmla="*/ 0 h 583894"/>
              <a:gd name="connsiteX0" fmla="*/ 11016 w 374573"/>
              <a:gd name="connsiteY0" fmla="*/ 11017 h 594911"/>
              <a:gd name="connsiteX1" fmla="*/ 319487 w 374573"/>
              <a:gd name="connsiteY1" fmla="*/ 0 h 594911"/>
              <a:gd name="connsiteX2" fmla="*/ 374573 w 374573"/>
              <a:gd name="connsiteY2" fmla="*/ 231354 h 594911"/>
              <a:gd name="connsiteX3" fmla="*/ 0 w 374573"/>
              <a:gd name="connsiteY3" fmla="*/ 594911 h 594911"/>
              <a:gd name="connsiteX4" fmla="*/ 11016 w 374573"/>
              <a:gd name="connsiteY4" fmla="*/ 11017 h 594911"/>
              <a:gd name="connsiteX0" fmla="*/ 11016 w 363556"/>
              <a:gd name="connsiteY0" fmla="*/ 11017 h 594911"/>
              <a:gd name="connsiteX1" fmla="*/ 319487 w 363556"/>
              <a:gd name="connsiteY1" fmla="*/ 0 h 594911"/>
              <a:gd name="connsiteX2" fmla="*/ 363556 w 363556"/>
              <a:gd name="connsiteY2" fmla="*/ 286439 h 594911"/>
              <a:gd name="connsiteX3" fmla="*/ 0 w 363556"/>
              <a:gd name="connsiteY3" fmla="*/ 594911 h 594911"/>
              <a:gd name="connsiteX4" fmla="*/ 11016 w 363556"/>
              <a:gd name="connsiteY4" fmla="*/ 11017 h 594911"/>
              <a:gd name="connsiteX0" fmla="*/ 11016 w 319489"/>
              <a:gd name="connsiteY0" fmla="*/ 11017 h 594911"/>
              <a:gd name="connsiteX1" fmla="*/ 319487 w 319489"/>
              <a:gd name="connsiteY1" fmla="*/ 0 h 594911"/>
              <a:gd name="connsiteX2" fmla="*/ 319489 w 319489"/>
              <a:gd name="connsiteY2" fmla="*/ 319490 h 594911"/>
              <a:gd name="connsiteX3" fmla="*/ 0 w 319489"/>
              <a:gd name="connsiteY3" fmla="*/ 594911 h 594911"/>
              <a:gd name="connsiteX4" fmla="*/ 11016 w 319489"/>
              <a:gd name="connsiteY4" fmla="*/ 11017 h 5949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489" h="594911">
                <a:moveTo>
                  <a:pt x="11016" y="11017"/>
                </a:moveTo>
                <a:lnTo>
                  <a:pt x="319487" y="0"/>
                </a:lnTo>
                <a:cubicBezTo>
                  <a:pt x="319488" y="106497"/>
                  <a:pt x="319488" y="212993"/>
                  <a:pt x="319489" y="319490"/>
                </a:cubicBezTo>
                <a:lnTo>
                  <a:pt x="0" y="594911"/>
                </a:lnTo>
                <a:lnTo>
                  <a:pt x="11016" y="11017"/>
                </a:lnTo>
                <a:close/>
              </a:path>
            </a:pathLst>
          </a:cu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4" name="Flowchart: Or 3"/>
          <p:cNvSpPr/>
          <p:nvPr/>
        </p:nvSpPr>
        <p:spPr>
          <a:xfrm>
            <a:off x="7855501" y="5014694"/>
            <a:ext cx="481823" cy="474002"/>
          </a:xfrm>
          <a:prstGeom prst="flowChartOr">
            <a:avLst/>
          </a:prstGeom>
          <a:solidFill>
            <a:schemeClr val="tx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Tree>
    <p:extLst>
      <p:ext uri="{BB962C8B-B14F-4D97-AF65-F5344CB8AC3E}">
        <p14:creationId xmlns:p14="http://schemas.microsoft.com/office/powerpoint/2010/main" val="21114015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a:t>Būvniecības izmaksu indekss</a:t>
            </a:r>
          </a:p>
        </p:txBody>
      </p:sp>
      <p:sp>
        <p:nvSpPr>
          <p:cNvPr id="3" name="Content Placeholder 2"/>
          <p:cNvSpPr>
            <a:spLocks noGrp="1"/>
          </p:cNvSpPr>
          <p:nvPr>
            <p:ph idx="1"/>
          </p:nvPr>
        </p:nvSpPr>
        <p:spPr/>
        <p:txBody>
          <a:bodyPr/>
          <a:lstStyle/>
          <a:p>
            <a:endParaRPr lang="lv-LV" dirty="0"/>
          </a:p>
        </p:txBody>
      </p:sp>
    </p:spTree>
    <p:extLst>
      <p:ext uri="{BB962C8B-B14F-4D97-AF65-F5344CB8AC3E}">
        <p14:creationId xmlns:p14="http://schemas.microsoft.com/office/powerpoint/2010/main" val="13698609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endParaRPr lang="lv-LV"/>
          </a:p>
        </p:txBody>
      </p:sp>
      <p:sp>
        <p:nvSpPr>
          <p:cNvPr id="5" name="Subtitle 4"/>
          <p:cNvSpPr>
            <a:spLocks noGrp="1"/>
          </p:cNvSpPr>
          <p:nvPr>
            <p:ph type="subTitle" idx="1"/>
          </p:nvPr>
        </p:nvSpPr>
        <p:spPr/>
        <p:txBody>
          <a:bodyPr/>
          <a:lstStyle/>
          <a:p>
            <a:endParaRPr lang="lv-LV"/>
          </a:p>
        </p:txBody>
      </p:sp>
    </p:spTree>
    <p:extLst>
      <p:ext uri="{BB962C8B-B14F-4D97-AF65-F5344CB8AC3E}">
        <p14:creationId xmlns:p14="http://schemas.microsoft.com/office/powerpoint/2010/main" val="25301799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t>Dakstiņu jumts</a:t>
            </a:r>
            <a:endParaRPr lang="lv-LV" dirty="0"/>
          </a:p>
        </p:txBody>
      </p:sp>
      <p:sp>
        <p:nvSpPr>
          <p:cNvPr id="3" name="Content Placeholder 2"/>
          <p:cNvSpPr>
            <a:spLocks noGrp="1"/>
          </p:cNvSpPr>
          <p:nvPr>
            <p:ph idx="1"/>
          </p:nvPr>
        </p:nvSpPr>
        <p:spPr>
          <a:xfrm>
            <a:off x="838200" y="1623323"/>
            <a:ext cx="5238919" cy="4599451"/>
          </a:xfrm>
        </p:spPr>
        <p:txBody>
          <a:bodyPr>
            <a:normAutofit/>
          </a:bodyPr>
          <a:lstStyle/>
          <a:p>
            <a:r>
              <a:rPr lang="lv-LV" dirty="0" smtClean="0"/>
              <a:t>Vispiemērotākais mūsu klimatiskajiem apstākļiem</a:t>
            </a:r>
          </a:p>
          <a:p>
            <a:r>
              <a:rPr lang="lv-LV" dirty="0" smtClean="0"/>
              <a:t>Priekšrocības:</a:t>
            </a:r>
          </a:p>
          <a:p>
            <a:pPr lvl="1"/>
            <a:r>
              <a:rPr lang="lv-LV" dirty="0" smtClean="0"/>
              <a:t>dabīgs materiāls</a:t>
            </a:r>
          </a:p>
          <a:p>
            <a:pPr lvl="1"/>
            <a:r>
              <a:rPr lang="lv-LV" dirty="0"/>
              <a:t>nepakļaujas vides nelabvēlīgajai </a:t>
            </a:r>
            <a:r>
              <a:rPr lang="lv-LV" dirty="0" smtClean="0"/>
              <a:t>iedarbībai</a:t>
            </a:r>
          </a:p>
          <a:p>
            <a:pPr lvl="1"/>
            <a:r>
              <a:rPr lang="lv-LV" dirty="0" err="1" smtClean="0"/>
              <a:t>ugunšdrošs</a:t>
            </a:r>
            <a:endParaRPr lang="lv-LV" dirty="0" smtClean="0"/>
          </a:p>
          <a:p>
            <a:pPr lvl="1"/>
            <a:r>
              <a:rPr lang="lv-LV" dirty="0" smtClean="0"/>
              <a:t>saules </a:t>
            </a:r>
            <a:r>
              <a:rPr lang="lv-LV" dirty="0"/>
              <a:t>staru ietekmē stipri neuzkarst</a:t>
            </a:r>
            <a:endParaRPr lang="lv-LV" dirty="0" smtClean="0"/>
          </a:p>
          <a:p>
            <a:r>
              <a:rPr lang="lv-LV" dirty="0" smtClean="0"/>
              <a:t>Dakstiņu jumts var kalpot vairāk nekā simts gadu</a:t>
            </a:r>
            <a:endParaRPr lang="lv-LV" dirty="0"/>
          </a:p>
        </p:txBody>
      </p:sp>
      <p:pic>
        <p:nvPicPr>
          <p:cNvPr id="5" name="Picture 4"/>
          <p:cNvPicPr>
            <a:picLocks noChangeAspect="1"/>
          </p:cNvPicPr>
          <p:nvPr/>
        </p:nvPicPr>
        <p:blipFill>
          <a:blip r:embed="rId2"/>
          <a:stretch>
            <a:fillRect/>
          </a:stretch>
        </p:blipFill>
        <p:spPr>
          <a:xfrm>
            <a:off x="6419850" y="1153288"/>
            <a:ext cx="5010150" cy="4086225"/>
          </a:xfrm>
          <a:prstGeom prst="rect">
            <a:avLst/>
          </a:prstGeom>
        </p:spPr>
      </p:pic>
    </p:spTree>
    <p:extLst>
      <p:ext uri="{BB962C8B-B14F-4D97-AF65-F5344CB8AC3E}">
        <p14:creationId xmlns:p14="http://schemas.microsoft.com/office/powerpoint/2010/main" val="332408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500" fill="hold"/>
                                        <p:tgtEl>
                                          <p:spTgt spid="2"/>
                                        </p:tgtEl>
                                        <p:attrNameLst>
                                          <p:attrName>ppt_x</p:attrName>
                                        </p:attrNameLst>
                                      </p:cBhvr>
                                      <p:tavLst>
                                        <p:tav tm="0">
                                          <p:val>
                                            <p:strVal val="#ppt_x"/>
                                          </p:val>
                                        </p:tav>
                                        <p:tav tm="100000">
                                          <p:val>
                                            <p:strVal val="#ppt_x"/>
                                          </p:val>
                                        </p:tav>
                                      </p:tavLst>
                                    </p:anim>
                                    <p:anim calcmode="lin" valueType="num">
                                      <p:cBhvr additive="base">
                                        <p:cTn id="4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5"/>
                                        </p:tgtEl>
                                        <p:attrNameLst>
                                          <p:attrName>style.visibility</p:attrName>
                                        </p:attrNameLst>
                                      </p:cBhvr>
                                      <p:to>
                                        <p:strVal val="visible"/>
                                      </p:to>
                                    </p:set>
                                    <p:anim calcmode="lin" valueType="num">
                                      <p:cBhvr additive="base">
                                        <p:cTn id="47" dur="500" fill="hold"/>
                                        <p:tgtEl>
                                          <p:spTgt spid="5"/>
                                        </p:tgtEl>
                                        <p:attrNameLst>
                                          <p:attrName>ppt_x</p:attrName>
                                        </p:attrNameLst>
                                      </p:cBhvr>
                                      <p:tavLst>
                                        <p:tav tm="0">
                                          <p:val>
                                            <p:strVal val="#ppt_x"/>
                                          </p:val>
                                        </p:tav>
                                        <p:tav tm="100000">
                                          <p:val>
                                            <p:strVal val="#ppt_x"/>
                                          </p:val>
                                        </p:tav>
                                      </p:tavLst>
                                    </p:anim>
                                    <p:anim calcmode="lin" valueType="num">
                                      <p:cBhvr additive="base">
                                        <p:cTn id="4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t>Lubiņu jeb skaidu jumts</a:t>
            </a:r>
            <a:endParaRPr lang="lv-LV" dirty="0"/>
          </a:p>
        </p:txBody>
      </p:sp>
      <p:sp>
        <p:nvSpPr>
          <p:cNvPr id="3" name="Content Placeholder 2"/>
          <p:cNvSpPr>
            <a:spLocks noGrp="1"/>
          </p:cNvSpPr>
          <p:nvPr>
            <p:ph idx="1"/>
          </p:nvPr>
        </p:nvSpPr>
        <p:spPr>
          <a:xfrm>
            <a:off x="838200" y="1825624"/>
            <a:ext cx="5141814" cy="4615635"/>
          </a:xfrm>
        </p:spPr>
        <p:txBody>
          <a:bodyPr>
            <a:normAutofit/>
          </a:bodyPr>
          <a:lstStyle/>
          <a:p>
            <a:r>
              <a:rPr lang="lv-LV" dirty="0"/>
              <a:t>Lubiņu jeb skaidu jumts tiek veidots no plēstām koka </a:t>
            </a:r>
            <a:r>
              <a:rPr lang="lv-LV" dirty="0" smtClean="0"/>
              <a:t>skaidām</a:t>
            </a:r>
          </a:p>
          <a:p>
            <a:r>
              <a:rPr lang="lv-LV" dirty="0" smtClean="0"/>
              <a:t>Priekšrocības:</a:t>
            </a:r>
          </a:p>
          <a:p>
            <a:pPr lvl="1"/>
            <a:r>
              <a:rPr lang="lv-LV" dirty="0" smtClean="0"/>
              <a:t>ekoloģisks </a:t>
            </a:r>
          </a:p>
          <a:p>
            <a:pPr lvl="1"/>
            <a:r>
              <a:rPr lang="lv-LV" dirty="0"/>
              <a:t>elpojošs (ziemā </a:t>
            </a:r>
            <a:r>
              <a:rPr lang="lv-LV" dirty="0" smtClean="0"/>
              <a:t>saglabā siltumu</a:t>
            </a:r>
            <a:r>
              <a:rPr lang="lv-LV" dirty="0"/>
              <a:t>, </a:t>
            </a:r>
            <a:r>
              <a:rPr lang="lv-LV" dirty="0" smtClean="0"/>
              <a:t>vasarā </a:t>
            </a:r>
            <a:r>
              <a:rPr lang="lv-LV" dirty="0"/>
              <a:t>neļauj </a:t>
            </a:r>
            <a:r>
              <a:rPr lang="lv-LV" dirty="0" smtClean="0"/>
              <a:t>uzkarst)</a:t>
            </a:r>
            <a:endParaRPr lang="lv-LV" dirty="0"/>
          </a:p>
          <a:p>
            <a:pPr lvl="1"/>
            <a:r>
              <a:rPr lang="lv-LV" dirty="0" smtClean="0"/>
              <a:t>jumtu </a:t>
            </a:r>
            <a:r>
              <a:rPr lang="lv-LV" dirty="0"/>
              <a:t>var uzklāt arī liektās </a:t>
            </a:r>
            <a:r>
              <a:rPr lang="lv-LV" dirty="0" smtClean="0"/>
              <a:t>formās</a:t>
            </a:r>
          </a:p>
          <a:p>
            <a:r>
              <a:rPr lang="lv-LV" dirty="0" smtClean="0"/>
              <a:t>Parasti klāj vairākās kārtās, tādējādi nodrošinot augstu </a:t>
            </a:r>
            <a:r>
              <a:rPr lang="lv-LV" dirty="0" err="1" smtClean="0"/>
              <a:t>mitrumizturību</a:t>
            </a:r>
            <a:endParaRPr lang="lv-LV" dirty="0"/>
          </a:p>
        </p:txBody>
      </p:sp>
      <p:pic>
        <p:nvPicPr>
          <p:cNvPr id="6" name="Picture 5"/>
          <p:cNvPicPr>
            <a:picLocks noChangeAspect="1"/>
          </p:cNvPicPr>
          <p:nvPr/>
        </p:nvPicPr>
        <p:blipFill>
          <a:blip r:embed="rId2"/>
          <a:stretch>
            <a:fillRect/>
          </a:stretch>
        </p:blipFill>
        <p:spPr>
          <a:xfrm>
            <a:off x="6096000" y="1690688"/>
            <a:ext cx="5505450" cy="3171825"/>
          </a:xfrm>
          <a:prstGeom prst="rect">
            <a:avLst/>
          </a:prstGeom>
        </p:spPr>
      </p:pic>
    </p:spTree>
    <p:extLst>
      <p:ext uri="{BB962C8B-B14F-4D97-AF65-F5344CB8AC3E}">
        <p14:creationId xmlns:p14="http://schemas.microsoft.com/office/powerpoint/2010/main" val="4264226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500" fill="hold"/>
                                        <p:tgtEl>
                                          <p:spTgt spid="6"/>
                                        </p:tgtEl>
                                        <p:attrNameLst>
                                          <p:attrName>ppt_x</p:attrName>
                                        </p:attrNameLst>
                                      </p:cBhvr>
                                      <p:tavLst>
                                        <p:tav tm="0">
                                          <p:val>
                                            <p:strVal val="#ppt_x"/>
                                          </p:val>
                                        </p:tav>
                                        <p:tav tm="100000">
                                          <p:val>
                                            <p:strVal val="#ppt_x"/>
                                          </p:val>
                                        </p:tav>
                                      </p:tavLst>
                                    </p:anim>
                                    <p:anim calcmode="lin" valueType="num">
                                      <p:cBhvr additive="base">
                                        <p:cTn id="3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
                                        </p:tgtEl>
                                        <p:attrNameLst>
                                          <p:attrName>style.visibility</p:attrName>
                                        </p:attrNameLst>
                                      </p:cBhvr>
                                      <p:to>
                                        <p:strVal val="visible"/>
                                      </p:to>
                                    </p:set>
                                    <p:anim calcmode="lin" valueType="num">
                                      <p:cBhvr additive="base">
                                        <p:cTn id="43" dur="500" fill="hold"/>
                                        <p:tgtEl>
                                          <p:spTgt spid="2"/>
                                        </p:tgtEl>
                                        <p:attrNameLst>
                                          <p:attrName>ppt_x</p:attrName>
                                        </p:attrNameLst>
                                      </p:cBhvr>
                                      <p:tavLst>
                                        <p:tav tm="0">
                                          <p:val>
                                            <p:strVal val="#ppt_x"/>
                                          </p:val>
                                        </p:tav>
                                        <p:tav tm="100000">
                                          <p:val>
                                            <p:strVal val="#ppt_x"/>
                                          </p:val>
                                        </p:tav>
                                      </p:tavLst>
                                    </p:anim>
                                    <p:anim calcmode="lin" valueType="num">
                                      <p:cBhvr additive="base">
                                        <p:cTn id="4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lv-LV" dirty="0" smtClean="0"/>
              <a:t>Niedru jumts</a:t>
            </a:r>
            <a:endParaRPr lang="lv-LV" dirty="0"/>
          </a:p>
        </p:txBody>
      </p:sp>
      <p:sp>
        <p:nvSpPr>
          <p:cNvPr id="3" name="Content Placeholder 2"/>
          <p:cNvSpPr>
            <a:spLocks noGrp="1"/>
          </p:cNvSpPr>
          <p:nvPr>
            <p:ph idx="1"/>
          </p:nvPr>
        </p:nvSpPr>
        <p:spPr>
          <a:xfrm>
            <a:off x="790575" y="1550495"/>
            <a:ext cx="5036618" cy="4623727"/>
          </a:xfrm>
        </p:spPr>
        <p:txBody>
          <a:bodyPr>
            <a:normAutofit/>
          </a:bodyPr>
          <a:lstStyle/>
          <a:p>
            <a:r>
              <a:rPr lang="lv-LV" dirty="0" smtClean="0"/>
              <a:t>Tiek veidots no kūlīšos sasietām niedrēm, ko parasti nopļauj kailsalā</a:t>
            </a:r>
          </a:p>
          <a:p>
            <a:r>
              <a:rPr lang="lv-LV" dirty="0" smtClean="0"/>
              <a:t>Priekšrocības:</a:t>
            </a:r>
          </a:p>
          <a:p>
            <a:pPr lvl="1"/>
            <a:r>
              <a:rPr lang="lv-LV" dirty="0" smtClean="0"/>
              <a:t>var kalpot vairāk nekā 70 gadus </a:t>
            </a:r>
            <a:r>
              <a:rPr lang="lv-LV" dirty="0"/>
              <a:t>bez </a:t>
            </a:r>
            <a:r>
              <a:rPr lang="lv-LV" dirty="0" smtClean="0"/>
              <a:t>apkopes</a:t>
            </a:r>
            <a:endParaRPr lang="lv-LV" dirty="0"/>
          </a:p>
          <a:p>
            <a:pPr lvl="1"/>
            <a:r>
              <a:rPr lang="lv-LV" dirty="0" smtClean="0"/>
              <a:t>veido labu </a:t>
            </a:r>
            <a:r>
              <a:rPr lang="lv-LV" dirty="0"/>
              <a:t>skaņas </a:t>
            </a:r>
            <a:r>
              <a:rPr lang="lv-LV" dirty="0" smtClean="0"/>
              <a:t>izolāciju</a:t>
            </a:r>
          </a:p>
          <a:p>
            <a:pPr lvl="1"/>
            <a:r>
              <a:rPr lang="lv-LV" dirty="0" smtClean="0"/>
              <a:t>blīvuma </a:t>
            </a:r>
            <a:r>
              <a:rPr lang="lv-LV" dirty="0"/>
              <a:t>dēļ </a:t>
            </a:r>
            <a:r>
              <a:rPr lang="lv-LV" dirty="0" smtClean="0"/>
              <a:t>ir </a:t>
            </a:r>
            <a:r>
              <a:rPr lang="lv-LV" dirty="0"/>
              <a:t>vāji </a:t>
            </a:r>
            <a:r>
              <a:rPr lang="lv-LV" dirty="0" smtClean="0"/>
              <a:t>degošs</a:t>
            </a:r>
          </a:p>
          <a:p>
            <a:r>
              <a:rPr lang="lv-LV" dirty="0" smtClean="0"/>
              <a:t>Niedres ir </a:t>
            </a:r>
            <a:r>
              <a:rPr lang="lv-LV" dirty="0"/>
              <a:t>slikts siltuma </a:t>
            </a:r>
            <a:r>
              <a:rPr lang="lv-LV" dirty="0" smtClean="0"/>
              <a:t>vadītājs tāpēc ziemā telpās ir </a:t>
            </a:r>
            <a:r>
              <a:rPr lang="lv-LV" dirty="0"/>
              <a:t>patīkami silts, bet vasarā </a:t>
            </a:r>
            <a:r>
              <a:rPr lang="lv-LV" dirty="0" smtClean="0"/>
              <a:t>tās nepārkarst</a:t>
            </a:r>
          </a:p>
        </p:txBody>
      </p:sp>
      <p:pic>
        <p:nvPicPr>
          <p:cNvPr id="6" name="Picture 5"/>
          <p:cNvPicPr>
            <a:picLocks noChangeAspect="1"/>
          </p:cNvPicPr>
          <p:nvPr/>
        </p:nvPicPr>
        <p:blipFill>
          <a:blip r:embed="rId3"/>
          <a:stretch>
            <a:fillRect/>
          </a:stretch>
        </p:blipFill>
        <p:spPr>
          <a:xfrm>
            <a:off x="6096000" y="1690688"/>
            <a:ext cx="5305425" cy="3505200"/>
          </a:xfrm>
          <a:prstGeom prst="rect">
            <a:avLst/>
          </a:prstGeom>
        </p:spPr>
      </p:pic>
    </p:spTree>
    <p:extLst>
      <p:ext uri="{BB962C8B-B14F-4D97-AF65-F5344CB8AC3E}">
        <p14:creationId xmlns:p14="http://schemas.microsoft.com/office/powerpoint/2010/main" val="454857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additive="base">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 calcmode="lin" valueType="num">
                                      <p:cBhvr additive="base">
                                        <p:cTn id="2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
                                        </p:tgtEl>
                                        <p:attrNameLst>
                                          <p:attrName>style.visibility</p:attrName>
                                        </p:attrNameLst>
                                      </p:cBhvr>
                                      <p:to>
                                        <p:strVal val="visible"/>
                                      </p:to>
                                    </p:set>
                                    <p:anim calcmode="lin" valueType="num">
                                      <p:cBhvr additive="base">
                                        <p:cTn id="43" dur="500" fill="hold"/>
                                        <p:tgtEl>
                                          <p:spTgt spid="2"/>
                                        </p:tgtEl>
                                        <p:attrNameLst>
                                          <p:attrName>ppt_x</p:attrName>
                                        </p:attrNameLst>
                                      </p:cBhvr>
                                      <p:tavLst>
                                        <p:tav tm="0">
                                          <p:val>
                                            <p:strVal val="#ppt_x"/>
                                          </p:val>
                                        </p:tav>
                                        <p:tav tm="100000">
                                          <p:val>
                                            <p:strVal val="#ppt_x"/>
                                          </p:val>
                                        </p:tav>
                                      </p:tavLst>
                                    </p:anim>
                                    <p:anim calcmode="lin" valueType="num">
                                      <p:cBhvr additive="base">
                                        <p:cTn id="4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lv-LV" dirty="0"/>
              <a:t>Metāla jumti</a:t>
            </a:r>
          </a:p>
        </p:txBody>
      </p:sp>
      <p:sp>
        <p:nvSpPr>
          <p:cNvPr id="6" name="Content Placeholder 5"/>
          <p:cNvSpPr>
            <a:spLocks noGrp="1"/>
          </p:cNvSpPr>
          <p:nvPr>
            <p:ph idx="1"/>
          </p:nvPr>
        </p:nvSpPr>
        <p:spPr/>
        <p:txBody>
          <a:bodyPr>
            <a:normAutofit/>
          </a:bodyPr>
          <a:lstStyle/>
          <a:p>
            <a:endParaRPr lang="lv-LV" dirty="0"/>
          </a:p>
        </p:txBody>
      </p:sp>
    </p:spTree>
    <p:extLst>
      <p:ext uri="{BB962C8B-B14F-4D97-AF65-F5344CB8AC3E}">
        <p14:creationId xmlns:p14="http://schemas.microsoft.com/office/powerpoint/2010/main" val="25640825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t>Akmens </a:t>
            </a:r>
            <a:r>
              <a:rPr lang="lv-LV" dirty="0"/>
              <a:t>slānekļa </a:t>
            </a:r>
            <a:r>
              <a:rPr lang="lv-LV" dirty="0" smtClean="0"/>
              <a:t>jumti </a:t>
            </a:r>
            <a:endParaRPr lang="lv-LV" dirty="0"/>
          </a:p>
        </p:txBody>
      </p:sp>
      <p:sp>
        <p:nvSpPr>
          <p:cNvPr id="3" name="Content Placeholder 2"/>
          <p:cNvSpPr>
            <a:spLocks noGrp="1"/>
          </p:cNvSpPr>
          <p:nvPr>
            <p:ph idx="1"/>
          </p:nvPr>
        </p:nvSpPr>
        <p:spPr/>
        <p:txBody>
          <a:bodyPr>
            <a:normAutofit/>
          </a:bodyPr>
          <a:lstStyle/>
          <a:p>
            <a:endParaRPr lang="lv-LV" dirty="0" smtClean="0"/>
          </a:p>
        </p:txBody>
      </p:sp>
    </p:spTree>
    <p:extLst>
      <p:ext uri="{BB962C8B-B14F-4D97-AF65-F5344CB8AC3E}">
        <p14:creationId xmlns:p14="http://schemas.microsoft.com/office/powerpoint/2010/main" val="31680445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a:t>Bitumena šindeļu </a:t>
            </a:r>
            <a:r>
              <a:rPr lang="lv-LV" dirty="0" smtClean="0"/>
              <a:t>jumti </a:t>
            </a:r>
            <a:endParaRPr lang="lv-LV" dirty="0"/>
          </a:p>
        </p:txBody>
      </p:sp>
      <p:sp>
        <p:nvSpPr>
          <p:cNvPr id="3" name="Content Placeholder 2"/>
          <p:cNvSpPr>
            <a:spLocks noGrp="1"/>
          </p:cNvSpPr>
          <p:nvPr>
            <p:ph idx="1"/>
          </p:nvPr>
        </p:nvSpPr>
        <p:spPr/>
        <p:txBody>
          <a:bodyPr>
            <a:normAutofit/>
          </a:bodyPr>
          <a:lstStyle/>
          <a:p>
            <a:endParaRPr lang="lv-LV" dirty="0" smtClean="0"/>
          </a:p>
        </p:txBody>
      </p:sp>
    </p:spTree>
    <p:extLst>
      <p:ext uri="{BB962C8B-B14F-4D97-AF65-F5344CB8AC3E}">
        <p14:creationId xmlns:p14="http://schemas.microsoft.com/office/powerpoint/2010/main" val="7637217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t>Materiāla piemēri</a:t>
            </a:r>
            <a:endParaRPr lang="lv-LV" dirty="0"/>
          </a:p>
        </p:txBody>
      </p:sp>
      <p:sp>
        <p:nvSpPr>
          <p:cNvPr id="7" name="Content Placeholder 6"/>
          <p:cNvSpPr>
            <a:spLocks noGrp="1"/>
          </p:cNvSpPr>
          <p:nvPr>
            <p:ph idx="1"/>
          </p:nvPr>
        </p:nvSpPr>
        <p:spPr/>
        <p:txBody>
          <a:bodyPr/>
          <a:lstStyle/>
          <a:p>
            <a:endParaRPr lang="lv-LV"/>
          </a:p>
        </p:txBody>
      </p:sp>
    </p:spTree>
    <p:extLst>
      <p:ext uri="{BB962C8B-B14F-4D97-AF65-F5344CB8AC3E}">
        <p14:creationId xmlns:p14="http://schemas.microsoft.com/office/powerpoint/2010/main" val="15643313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a:t>Bitumena </a:t>
            </a:r>
            <a:r>
              <a:rPr lang="lv-LV" dirty="0" smtClean="0"/>
              <a:t>šindeļu piestiprināšana</a:t>
            </a:r>
            <a:endParaRPr lang="lv-LV" dirty="0"/>
          </a:p>
        </p:txBody>
      </p:sp>
      <p:sp>
        <p:nvSpPr>
          <p:cNvPr id="5" name="Content Placeholder 4"/>
          <p:cNvSpPr>
            <a:spLocks noGrp="1"/>
          </p:cNvSpPr>
          <p:nvPr>
            <p:ph idx="1"/>
          </p:nvPr>
        </p:nvSpPr>
        <p:spPr>
          <a:xfrm>
            <a:off x="838200" y="1825625"/>
            <a:ext cx="10515600" cy="683827"/>
          </a:xfrm>
        </p:spPr>
        <p:txBody>
          <a:bodyPr/>
          <a:lstStyle/>
          <a:p>
            <a:pPr marL="0" indent="0">
              <a:buNone/>
            </a:pPr>
            <a:r>
              <a:rPr lang="lv-LV" dirty="0" smtClean="0"/>
              <a:t>Attēlos </a:t>
            </a:r>
            <a:r>
              <a:rPr lang="lv-LV" dirty="0"/>
              <a:t>parādīts pareizs naglu izvietojums un skaits</a:t>
            </a:r>
          </a:p>
        </p:txBody>
      </p:sp>
      <p:grpSp>
        <p:nvGrpSpPr>
          <p:cNvPr id="4" name="Group 3"/>
          <p:cNvGrpSpPr/>
          <p:nvPr/>
        </p:nvGrpSpPr>
        <p:grpSpPr>
          <a:xfrm>
            <a:off x="1750678" y="2691661"/>
            <a:ext cx="3742442" cy="1442300"/>
            <a:chOff x="1750678" y="2691661"/>
            <a:chExt cx="3742442" cy="1442300"/>
          </a:xfrm>
        </p:grpSpPr>
        <p:sp>
          <p:nvSpPr>
            <p:cNvPr id="6" name="Freeform 5"/>
            <p:cNvSpPr/>
            <p:nvPr/>
          </p:nvSpPr>
          <p:spPr>
            <a:xfrm>
              <a:off x="1750678" y="2691661"/>
              <a:ext cx="3742442" cy="1442300"/>
            </a:xfrm>
            <a:custGeom>
              <a:avLst/>
              <a:gdLst>
                <a:gd name="connsiteX0" fmla="*/ 0 w 2743200"/>
                <a:gd name="connsiteY0" fmla="*/ 0 h 904973"/>
                <a:gd name="connsiteX1" fmla="*/ 0 w 2743200"/>
                <a:gd name="connsiteY1" fmla="*/ 546755 h 904973"/>
                <a:gd name="connsiteX2" fmla="*/ 226243 w 2743200"/>
                <a:gd name="connsiteY2" fmla="*/ 537328 h 904973"/>
                <a:gd name="connsiteX3" fmla="*/ 235670 w 2743200"/>
                <a:gd name="connsiteY3" fmla="*/ 904973 h 904973"/>
                <a:gd name="connsiteX4" fmla="*/ 933253 w 2743200"/>
                <a:gd name="connsiteY4" fmla="*/ 904973 h 904973"/>
                <a:gd name="connsiteX5" fmla="*/ 933253 w 2743200"/>
                <a:gd name="connsiteY5" fmla="*/ 518474 h 904973"/>
                <a:gd name="connsiteX6" fmla="*/ 1168923 w 2743200"/>
                <a:gd name="connsiteY6" fmla="*/ 537328 h 904973"/>
                <a:gd name="connsiteX7" fmla="*/ 1159497 w 2743200"/>
                <a:gd name="connsiteY7" fmla="*/ 876693 h 904973"/>
                <a:gd name="connsiteX8" fmla="*/ 1385740 w 2743200"/>
                <a:gd name="connsiteY8" fmla="*/ 895546 h 904973"/>
                <a:gd name="connsiteX9" fmla="*/ 1395167 w 2743200"/>
                <a:gd name="connsiteY9" fmla="*/ 527901 h 904973"/>
                <a:gd name="connsiteX10" fmla="*/ 2073897 w 2743200"/>
                <a:gd name="connsiteY10" fmla="*/ 527901 h 904973"/>
                <a:gd name="connsiteX11" fmla="*/ 2064470 w 2743200"/>
                <a:gd name="connsiteY11" fmla="*/ 876693 h 904973"/>
                <a:gd name="connsiteX12" fmla="*/ 2535810 w 2743200"/>
                <a:gd name="connsiteY12" fmla="*/ 895546 h 904973"/>
                <a:gd name="connsiteX13" fmla="*/ 2535810 w 2743200"/>
                <a:gd name="connsiteY13" fmla="*/ 518474 h 904973"/>
                <a:gd name="connsiteX14" fmla="*/ 2743200 w 2743200"/>
                <a:gd name="connsiteY14" fmla="*/ 527901 h 904973"/>
                <a:gd name="connsiteX15" fmla="*/ 2733773 w 2743200"/>
                <a:gd name="connsiteY15" fmla="*/ 9427 h 904973"/>
                <a:gd name="connsiteX16" fmla="*/ 0 w 2743200"/>
                <a:gd name="connsiteY16" fmla="*/ 0 h 904973"/>
                <a:gd name="connsiteX0" fmla="*/ 0 w 2743200"/>
                <a:gd name="connsiteY0" fmla="*/ 0 h 904973"/>
                <a:gd name="connsiteX1" fmla="*/ 0 w 2743200"/>
                <a:gd name="connsiteY1" fmla="*/ 546755 h 904973"/>
                <a:gd name="connsiteX2" fmla="*/ 226243 w 2743200"/>
                <a:gd name="connsiteY2" fmla="*/ 537328 h 904973"/>
                <a:gd name="connsiteX3" fmla="*/ 235670 w 2743200"/>
                <a:gd name="connsiteY3" fmla="*/ 904973 h 904973"/>
                <a:gd name="connsiteX4" fmla="*/ 933253 w 2743200"/>
                <a:gd name="connsiteY4" fmla="*/ 904973 h 904973"/>
                <a:gd name="connsiteX5" fmla="*/ 933253 w 2743200"/>
                <a:gd name="connsiteY5" fmla="*/ 518474 h 904973"/>
                <a:gd name="connsiteX6" fmla="*/ 1171934 w 2743200"/>
                <a:gd name="connsiteY6" fmla="*/ 520685 h 904973"/>
                <a:gd name="connsiteX7" fmla="*/ 1159497 w 2743200"/>
                <a:gd name="connsiteY7" fmla="*/ 876693 h 904973"/>
                <a:gd name="connsiteX8" fmla="*/ 1385740 w 2743200"/>
                <a:gd name="connsiteY8" fmla="*/ 895546 h 904973"/>
                <a:gd name="connsiteX9" fmla="*/ 1395167 w 2743200"/>
                <a:gd name="connsiteY9" fmla="*/ 527901 h 904973"/>
                <a:gd name="connsiteX10" fmla="*/ 2073897 w 2743200"/>
                <a:gd name="connsiteY10" fmla="*/ 527901 h 904973"/>
                <a:gd name="connsiteX11" fmla="*/ 2064470 w 2743200"/>
                <a:gd name="connsiteY11" fmla="*/ 876693 h 904973"/>
                <a:gd name="connsiteX12" fmla="*/ 2535810 w 2743200"/>
                <a:gd name="connsiteY12" fmla="*/ 895546 h 904973"/>
                <a:gd name="connsiteX13" fmla="*/ 2535810 w 2743200"/>
                <a:gd name="connsiteY13" fmla="*/ 518474 h 904973"/>
                <a:gd name="connsiteX14" fmla="*/ 2743200 w 2743200"/>
                <a:gd name="connsiteY14" fmla="*/ 527901 h 904973"/>
                <a:gd name="connsiteX15" fmla="*/ 2733773 w 2743200"/>
                <a:gd name="connsiteY15" fmla="*/ 9427 h 904973"/>
                <a:gd name="connsiteX16" fmla="*/ 0 w 2743200"/>
                <a:gd name="connsiteY16" fmla="*/ 0 h 904973"/>
                <a:gd name="connsiteX0" fmla="*/ 0 w 2743200"/>
                <a:gd name="connsiteY0" fmla="*/ 0 h 904973"/>
                <a:gd name="connsiteX1" fmla="*/ 0 w 2743200"/>
                <a:gd name="connsiteY1" fmla="*/ 546755 h 904973"/>
                <a:gd name="connsiteX2" fmla="*/ 226243 w 2743200"/>
                <a:gd name="connsiteY2" fmla="*/ 537328 h 904973"/>
                <a:gd name="connsiteX3" fmla="*/ 235670 w 2743200"/>
                <a:gd name="connsiteY3" fmla="*/ 904973 h 904973"/>
                <a:gd name="connsiteX4" fmla="*/ 933253 w 2743200"/>
                <a:gd name="connsiteY4" fmla="*/ 904973 h 904973"/>
                <a:gd name="connsiteX5" fmla="*/ 933253 w 2743200"/>
                <a:gd name="connsiteY5" fmla="*/ 518474 h 904973"/>
                <a:gd name="connsiteX6" fmla="*/ 1171934 w 2743200"/>
                <a:gd name="connsiteY6" fmla="*/ 520685 h 904973"/>
                <a:gd name="connsiteX7" fmla="*/ 1165520 w 2743200"/>
                <a:gd name="connsiteY7" fmla="*/ 898091 h 904973"/>
                <a:gd name="connsiteX8" fmla="*/ 1385740 w 2743200"/>
                <a:gd name="connsiteY8" fmla="*/ 895546 h 904973"/>
                <a:gd name="connsiteX9" fmla="*/ 1395167 w 2743200"/>
                <a:gd name="connsiteY9" fmla="*/ 527901 h 904973"/>
                <a:gd name="connsiteX10" fmla="*/ 2073897 w 2743200"/>
                <a:gd name="connsiteY10" fmla="*/ 527901 h 904973"/>
                <a:gd name="connsiteX11" fmla="*/ 2064470 w 2743200"/>
                <a:gd name="connsiteY11" fmla="*/ 876693 h 904973"/>
                <a:gd name="connsiteX12" fmla="*/ 2535810 w 2743200"/>
                <a:gd name="connsiteY12" fmla="*/ 895546 h 904973"/>
                <a:gd name="connsiteX13" fmla="*/ 2535810 w 2743200"/>
                <a:gd name="connsiteY13" fmla="*/ 518474 h 904973"/>
                <a:gd name="connsiteX14" fmla="*/ 2743200 w 2743200"/>
                <a:gd name="connsiteY14" fmla="*/ 527901 h 904973"/>
                <a:gd name="connsiteX15" fmla="*/ 2733773 w 2743200"/>
                <a:gd name="connsiteY15" fmla="*/ 9427 h 904973"/>
                <a:gd name="connsiteX16" fmla="*/ 0 w 2743200"/>
                <a:gd name="connsiteY16" fmla="*/ 0 h 904973"/>
                <a:gd name="connsiteX0" fmla="*/ 0 w 2743200"/>
                <a:gd name="connsiteY0" fmla="*/ 0 h 907434"/>
                <a:gd name="connsiteX1" fmla="*/ 0 w 2743200"/>
                <a:gd name="connsiteY1" fmla="*/ 546755 h 907434"/>
                <a:gd name="connsiteX2" fmla="*/ 226243 w 2743200"/>
                <a:gd name="connsiteY2" fmla="*/ 537328 h 907434"/>
                <a:gd name="connsiteX3" fmla="*/ 235670 w 2743200"/>
                <a:gd name="connsiteY3" fmla="*/ 904973 h 907434"/>
                <a:gd name="connsiteX4" fmla="*/ 933253 w 2743200"/>
                <a:gd name="connsiteY4" fmla="*/ 904973 h 907434"/>
                <a:gd name="connsiteX5" fmla="*/ 933253 w 2743200"/>
                <a:gd name="connsiteY5" fmla="*/ 518474 h 907434"/>
                <a:gd name="connsiteX6" fmla="*/ 1171934 w 2743200"/>
                <a:gd name="connsiteY6" fmla="*/ 520685 h 907434"/>
                <a:gd name="connsiteX7" fmla="*/ 1165520 w 2743200"/>
                <a:gd name="connsiteY7" fmla="*/ 898091 h 907434"/>
                <a:gd name="connsiteX8" fmla="*/ 1391762 w 2743200"/>
                <a:gd name="connsiteY8" fmla="*/ 907434 h 907434"/>
                <a:gd name="connsiteX9" fmla="*/ 1395167 w 2743200"/>
                <a:gd name="connsiteY9" fmla="*/ 527901 h 907434"/>
                <a:gd name="connsiteX10" fmla="*/ 2073897 w 2743200"/>
                <a:gd name="connsiteY10" fmla="*/ 527901 h 907434"/>
                <a:gd name="connsiteX11" fmla="*/ 2064470 w 2743200"/>
                <a:gd name="connsiteY11" fmla="*/ 876693 h 907434"/>
                <a:gd name="connsiteX12" fmla="*/ 2535810 w 2743200"/>
                <a:gd name="connsiteY12" fmla="*/ 895546 h 907434"/>
                <a:gd name="connsiteX13" fmla="*/ 2535810 w 2743200"/>
                <a:gd name="connsiteY13" fmla="*/ 518474 h 907434"/>
                <a:gd name="connsiteX14" fmla="*/ 2743200 w 2743200"/>
                <a:gd name="connsiteY14" fmla="*/ 527901 h 907434"/>
                <a:gd name="connsiteX15" fmla="*/ 2733773 w 2743200"/>
                <a:gd name="connsiteY15" fmla="*/ 9427 h 907434"/>
                <a:gd name="connsiteX16" fmla="*/ 0 w 2743200"/>
                <a:gd name="connsiteY16" fmla="*/ 0 h 907434"/>
                <a:gd name="connsiteX0" fmla="*/ 0 w 2743200"/>
                <a:gd name="connsiteY0" fmla="*/ 0 h 907601"/>
                <a:gd name="connsiteX1" fmla="*/ 0 w 2743200"/>
                <a:gd name="connsiteY1" fmla="*/ 546755 h 907601"/>
                <a:gd name="connsiteX2" fmla="*/ 226243 w 2743200"/>
                <a:gd name="connsiteY2" fmla="*/ 537328 h 907601"/>
                <a:gd name="connsiteX3" fmla="*/ 235670 w 2743200"/>
                <a:gd name="connsiteY3" fmla="*/ 904973 h 907601"/>
                <a:gd name="connsiteX4" fmla="*/ 933253 w 2743200"/>
                <a:gd name="connsiteY4" fmla="*/ 904973 h 907601"/>
                <a:gd name="connsiteX5" fmla="*/ 933253 w 2743200"/>
                <a:gd name="connsiteY5" fmla="*/ 518474 h 907601"/>
                <a:gd name="connsiteX6" fmla="*/ 1171934 w 2743200"/>
                <a:gd name="connsiteY6" fmla="*/ 520685 h 907601"/>
                <a:gd name="connsiteX7" fmla="*/ 1165520 w 2743200"/>
                <a:gd name="connsiteY7" fmla="*/ 907601 h 907601"/>
                <a:gd name="connsiteX8" fmla="*/ 1391762 w 2743200"/>
                <a:gd name="connsiteY8" fmla="*/ 907434 h 907601"/>
                <a:gd name="connsiteX9" fmla="*/ 1395167 w 2743200"/>
                <a:gd name="connsiteY9" fmla="*/ 527901 h 907601"/>
                <a:gd name="connsiteX10" fmla="*/ 2073897 w 2743200"/>
                <a:gd name="connsiteY10" fmla="*/ 527901 h 907601"/>
                <a:gd name="connsiteX11" fmla="*/ 2064470 w 2743200"/>
                <a:gd name="connsiteY11" fmla="*/ 876693 h 907601"/>
                <a:gd name="connsiteX12" fmla="*/ 2535810 w 2743200"/>
                <a:gd name="connsiteY12" fmla="*/ 895546 h 907601"/>
                <a:gd name="connsiteX13" fmla="*/ 2535810 w 2743200"/>
                <a:gd name="connsiteY13" fmla="*/ 518474 h 907601"/>
                <a:gd name="connsiteX14" fmla="*/ 2743200 w 2743200"/>
                <a:gd name="connsiteY14" fmla="*/ 527901 h 907601"/>
                <a:gd name="connsiteX15" fmla="*/ 2733773 w 2743200"/>
                <a:gd name="connsiteY15" fmla="*/ 9427 h 907601"/>
                <a:gd name="connsiteX16" fmla="*/ 0 w 2743200"/>
                <a:gd name="connsiteY16" fmla="*/ 0 h 907601"/>
                <a:gd name="connsiteX0" fmla="*/ 0 w 2743200"/>
                <a:gd name="connsiteY0" fmla="*/ 0 h 907601"/>
                <a:gd name="connsiteX1" fmla="*/ 0 w 2743200"/>
                <a:gd name="connsiteY1" fmla="*/ 546755 h 907601"/>
                <a:gd name="connsiteX2" fmla="*/ 226243 w 2743200"/>
                <a:gd name="connsiteY2" fmla="*/ 537328 h 907601"/>
                <a:gd name="connsiteX3" fmla="*/ 235670 w 2743200"/>
                <a:gd name="connsiteY3" fmla="*/ 904973 h 907601"/>
                <a:gd name="connsiteX4" fmla="*/ 933253 w 2743200"/>
                <a:gd name="connsiteY4" fmla="*/ 904973 h 907601"/>
                <a:gd name="connsiteX5" fmla="*/ 933253 w 2743200"/>
                <a:gd name="connsiteY5" fmla="*/ 518474 h 907601"/>
                <a:gd name="connsiteX6" fmla="*/ 1171934 w 2743200"/>
                <a:gd name="connsiteY6" fmla="*/ 525440 h 907601"/>
                <a:gd name="connsiteX7" fmla="*/ 1165520 w 2743200"/>
                <a:gd name="connsiteY7" fmla="*/ 907601 h 907601"/>
                <a:gd name="connsiteX8" fmla="*/ 1391762 w 2743200"/>
                <a:gd name="connsiteY8" fmla="*/ 907434 h 907601"/>
                <a:gd name="connsiteX9" fmla="*/ 1395167 w 2743200"/>
                <a:gd name="connsiteY9" fmla="*/ 527901 h 907601"/>
                <a:gd name="connsiteX10" fmla="*/ 2073897 w 2743200"/>
                <a:gd name="connsiteY10" fmla="*/ 527901 h 907601"/>
                <a:gd name="connsiteX11" fmla="*/ 2064470 w 2743200"/>
                <a:gd name="connsiteY11" fmla="*/ 876693 h 907601"/>
                <a:gd name="connsiteX12" fmla="*/ 2535810 w 2743200"/>
                <a:gd name="connsiteY12" fmla="*/ 895546 h 907601"/>
                <a:gd name="connsiteX13" fmla="*/ 2535810 w 2743200"/>
                <a:gd name="connsiteY13" fmla="*/ 518474 h 907601"/>
                <a:gd name="connsiteX14" fmla="*/ 2743200 w 2743200"/>
                <a:gd name="connsiteY14" fmla="*/ 527901 h 907601"/>
                <a:gd name="connsiteX15" fmla="*/ 2733773 w 2743200"/>
                <a:gd name="connsiteY15" fmla="*/ 9427 h 907601"/>
                <a:gd name="connsiteX16" fmla="*/ 0 w 2743200"/>
                <a:gd name="connsiteY16" fmla="*/ 0 h 907601"/>
                <a:gd name="connsiteX0" fmla="*/ 0 w 2743200"/>
                <a:gd name="connsiteY0" fmla="*/ 0 h 907601"/>
                <a:gd name="connsiteX1" fmla="*/ 0 w 2743200"/>
                <a:gd name="connsiteY1" fmla="*/ 546755 h 907601"/>
                <a:gd name="connsiteX2" fmla="*/ 226243 w 2743200"/>
                <a:gd name="connsiteY2" fmla="*/ 537328 h 907601"/>
                <a:gd name="connsiteX3" fmla="*/ 235670 w 2743200"/>
                <a:gd name="connsiteY3" fmla="*/ 904973 h 907601"/>
                <a:gd name="connsiteX4" fmla="*/ 933253 w 2743200"/>
                <a:gd name="connsiteY4" fmla="*/ 904973 h 907601"/>
                <a:gd name="connsiteX5" fmla="*/ 936264 w 2743200"/>
                <a:gd name="connsiteY5" fmla="*/ 530362 h 907601"/>
                <a:gd name="connsiteX6" fmla="*/ 1171934 w 2743200"/>
                <a:gd name="connsiteY6" fmla="*/ 525440 h 907601"/>
                <a:gd name="connsiteX7" fmla="*/ 1165520 w 2743200"/>
                <a:gd name="connsiteY7" fmla="*/ 907601 h 907601"/>
                <a:gd name="connsiteX8" fmla="*/ 1391762 w 2743200"/>
                <a:gd name="connsiteY8" fmla="*/ 907434 h 907601"/>
                <a:gd name="connsiteX9" fmla="*/ 1395167 w 2743200"/>
                <a:gd name="connsiteY9" fmla="*/ 527901 h 907601"/>
                <a:gd name="connsiteX10" fmla="*/ 2073897 w 2743200"/>
                <a:gd name="connsiteY10" fmla="*/ 527901 h 907601"/>
                <a:gd name="connsiteX11" fmla="*/ 2064470 w 2743200"/>
                <a:gd name="connsiteY11" fmla="*/ 876693 h 907601"/>
                <a:gd name="connsiteX12" fmla="*/ 2535810 w 2743200"/>
                <a:gd name="connsiteY12" fmla="*/ 895546 h 907601"/>
                <a:gd name="connsiteX13" fmla="*/ 2535810 w 2743200"/>
                <a:gd name="connsiteY13" fmla="*/ 518474 h 907601"/>
                <a:gd name="connsiteX14" fmla="*/ 2743200 w 2743200"/>
                <a:gd name="connsiteY14" fmla="*/ 527901 h 907601"/>
                <a:gd name="connsiteX15" fmla="*/ 2733773 w 2743200"/>
                <a:gd name="connsiteY15" fmla="*/ 9427 h 907601"/>
                <a:gd name="connsiteX16" fmla="*/ 0 w 2743200"/>
                <a:gd name="connsiteY16" fmla="*/ 0 h 907601"/>
                <a:gd name="connsiteX0" fmla="*/ 0 w 2743200"/>
                <a:gd name="connsiteY0" fmla="*/ 0 h 907601"/>
                <a:gd name="connsiteX1" fmla="*/ 0 w 2743200"/>
                <a:gd name="connsiteY1" fmla="*/ 546755 h 907601"/>
                <a:gd name="connsiteX2" fmla="*/ 229254 w 2743200"/>
                <a:gd name="connsiteY2" fmla="*/ 544461 h 907601"/>
                <a:gd name="connsiteX3" fmla="*/ 235670 w 2743200"/>
                <a:gd name="connsiteY3" fmla="*/ 904973 h 907601"/>
                <a:gd name="connsiteX4" fmla="*/ 933253 w 2743200"/>
                <a:gd name="connsiteY4" fmla="*/ 904973 h 907601"/>
                <a:gd name="connsiteX5" fmla="*/ 936264 w 2743200"/>
                <a:gd name="connsiteY5" fmla="*/ 530362 h 907601"/>
                <a:gd name="connsiteX6" fmla="*/ 1171934 w 2743200"/>
                <a:gd name="connsiteY6" fmla="*/ 525440 h 907601"/>
                <a:gd name="connsiteX7" fmla="*/ 1165520 w 2743200"/>
                <a:gd name="connsiteY7" fmla="*/ 907601 h 907601"/>
                <a:gd name="connsiteX8" fmla="*/ 1391762 w 2743200"/>
                <a:gd name="connsiteY8" fmla="*/ 907434 h 907601"/>
                <a:gd name="connsiteX9" fmla="*/ 1395167 w 2743200"/>
                <a:gd name="connsiteY9" fmla="*/ 527901 h 907601"/>
                <a:gd name="connsiteX10" fmla="*/ 2073897 w 2743200"/>
                <a:gd name="connsiteY10" fmla="*/ 527901 h 907601"/>
                <a:gd name="connsiteX11" fmla="*/ 2064470 w 2743200"/>
                <a:gd name="connsiteY11" fmla="*/ 876693 h 907601"/>
                <a:gd name="connsiteX12" fmla="*/ 2535810 w 2743200"/>
                <a:gd name="connsiteY12" fmla="*/ 895546 h 907601"/>
                <a:gd name="connsiteX13" fmla="*/ 2535810 w 2743200"/>
                <a:gd name="connsiteY13" fmla="*/ 518474 h 907601"/>
                <a:gd name="connsiteX14" fmla="*/ 2743200 w 2743200"/>
                <a:gd name="connsiteY14" fmla="*/ 527901 h 907601"/>
                <a:gd name="connsiteX15" fmla="*/ 2733773 w 2743200"/>
                <a:gd name="connsiteY15" fmla="*/ 9427 h 907601"/>
                <a:gd name="connsiteX16" fmla="*/ 0 w 2743200"/>
                <a:gd name="connsiteY16" fmla="*/ 0 h 907601"/>
                <a:gd name="connsiteX0" fmla="*/ 0 w 2743200"/>
                <a:gd name="connsiteY0" fmla="*/ 0 h 907601"/>
                <a:gd name="connsiteX1" fmla="*/ 0 w 2743200"/>
                <a:gd name="connsiteY1" fmla="*/ 546755 h 907601"/>
                <a:gd name="connsiteX2" fmla="*/ 229254 w 2743200"/>
                <a:gd name="connsiteY2" fmla="*/ 544461 h 907601"/>
                <a:gd name="connsiteX3" fmla="*/ 235670 w 2743200"/>
                <a:gd name="connsiteY3" fmla="*/ 904973 h 907601"/>
                <a:gd name="connsiteX4" fmla="*/ 933253 w 2743200"/>
                <a:gd name="connsiteY4" fmla="*/ 904973 h 907601"/>
                <a:gd name="connsiteX5" fmla="*/ 936264 w 2743200"/>
                <a:gd name="connsiteY5" fmla="*/ 530362 h 907601"/>
                <a:gd name="connsiteX6" fmla="*/ 1171934 w 2743200"/>
                <a:gd name="connsiteY6" fmla="*/ 525440 h 907601"/>
                <a:gd name="connsiteX7" fmla="*/ 1165520 w 2743200"/>
                <a:gd name="connsiteY7" fmla="*/ 907601 h 907601"/>
                <a:gd name="connsiteX8" fmla="*/ 1391762 w 2743200"/>
                <a:gd name="connsiteY8" fmla="*/ 907434 h 907601"/>
                <a:gd name="connsiteX9" fmla="*/ 1395167 w 2743200"/>
                <a:gd name="connsiteY9" fmla="*/ 527901 h 907601"/>
                <a:gd name="connsiteX10" fmla="*/ 2073897 w 2743200"/>
                <a:gd name="connsiteY10" fmla="*/ 527901 h 907601"/>
                <a:gd name="connsiteX11" fmla="*/ 2064470 w 2743200"/>
                <a:gd name="connsiteY11" fmla="*/ 876693 h 907601"/>
                <a:gd name="connsiteX12" fmla="*/ 2535810 w 2743200"/>
                <a:gd name="connsiteY12" fmla="*/ 895546 h 907601"/>
                <a:gd name="connsiteX13" fmla="*/ 2535810 w 2743200"/>
                <a:gd name="connsiteY13" fmla="*/ 520851 h 907601"/>
                <a:gd name="connsiteX14" fmla="*/ 2743200 w 2743200"/>
                <a:gd name="connsiteY14" fmla="*/ 527901 h 907601"/>
                <a:gd name="connsiteX15" fmla="*/ 2733773 w 2743200"/>
                <a:gd name="connsiteY15" fmla="*/ 9427 h 907601"/>
                <a:gd name="connsiteX16" fmla="*/ 0 w 2743200"/>
                <a:gd name="connsiteY16" fmla="*/ 0 h 907601"/>
                <a:gd name="connsiteX0" fmla="*/ 0 w 2743200"/>
                <a:gd name="connsiteY0" fmla="*/ 0 h 907601"/>
                <a:gd name="connsiteX1" fmla="*/ 0 w 2743200"/>
                <a:gd name="connsiteY1" fmla="*/ 546755 h 907601"/>
                <a:gd name="connsiteX2" fmla="*/ 229254 w 2743200"/>
                <a:gd name="connsiteY2" fmla="*/ 544461 h 907601"/>
                <a:gd name="connsiteX3" fmla="*/ 235670 w 2743200"/>
                <a:gd name="connsiteY3" fmla="*/ 904973 h 907601"/>
                <a:gd name="connsiteX4" fmla="*/ 933253 w 2743200"/>
                <a:gd name="connsiteY4" fmla="*/ 904973 h 907601"/>
                <a:gd name="connsiteX5" fmla="*/ 936264 w 2743200"/>
                <a:gd name="connsiteY5" fmla="*/ 530362 h 907601"/>
                <a:gd name="connsiteX6" fmla="*/ 1171934 w 2743200"/>
                <a:gd name="connsiteY6" fmla="*/ 525440 h 907601"/>
                <a:gd name="connsiteX7" fmla="*/ 1165520 w 2743200"/>
                <a:gd name="connsiteY7" fmla="*/ 907601 h 907601"/>
                <a:gd name="connsiteX8" fmla="*/ 1391762 w 2743200"/>
                <a:gd name="connsiteY8" fmla="*/ 907434 h 907601"/>
                <a:gd name="connsiteX9" fmla="*/ 1395167 w 2743200"/>
                <a:gd name="connsiteY9" fmla="*/ 527901 h 907601"/>
                <a:gd name="connsiteX10" fmla="*/ 2073897 w 2743200"/>
                <a:gd name="connsiteY10" fmla="*/ 527901 h 907601"/>
                <a:gd name="connsiteX11" fmla="*/ 2061459 w 2743200"/>
                <a:gd name="connsiteY11" fmla="*/ 898091 h 907601"/>
                <a:gd name="connsiteX12" fmla="*/ 2535810 w 2743200"/>
                <a:gd name="connsiteY12" fmla="*/ 895546 h 907601"/>
                <a:gd name="connsiteX13" fmla="*/ 2535810 w 2743200"/>
                <a:gd name="connsiteY13" fmla="*/ 520851 h 907601"/>
                <a:gd name="connsiteX14" fmla="*/ 2743200 w 2743200"/>
                <a:gd name="connsiteY14" fmla="*/ 527901 h 907601"/>
                <a:gd name="connsiteX15" fmla="*/ 2733773 w 2743200"/>
                <a:gd name="connsiteY15" fmla="*/ 9427 h 907601"/>
                <a:gd name="connsiteX16" fmla="*/ 0 w 2743200"/>
                <a:gd name="connsiteY16" fmla="*/ 0 h 907601"/>
                <a:gd name="connsiteX0" fmla="*/ 0 w 2743200"/>
                <a:gd name="connsiteY0" fmla="*/ 0 h 907601"/>
                <a:gd name="connsiteX1" fmla="*/ 0 w 2743200"/>
                <a:gd name="connsiteY1" fmla="*/ 546755 h 907601"/>
                <a:gd name="connsiteX2" fmla="*/ 229254 w 2743200"/>
                <a:gd name="connsiteY2" fmla="*/ 544461 h 907601"/>
                <a:gd name="connsiteX3" fmla="*/ 235670 w 2743200"/>
                <a:gd name="connsiteY3" fmla="*/ 904973 h 907601"/>
                <a:gd name="connsiteX4" fmla="*/ 933253 w 2743200"/>
                <a:gd name="connsiteY4" fmla="*/ 904973 h 907601"/>
                <a:gd name="connsiteX5" fmla="*/ 936264 w 2743200"/>
                <a:gd name="connsiteY5" fmla="*/ 530362 h 907601"/>
                <a:gd name="connsiteX6" fmla="*/ 1171934 w 2743200"/>
                <a:gd name="connsiteY6" fmla="*/ 525440 h 907601"/>
                <a:gd name="connsiteX7" fmla="*/ 1165520 w 2743200"/>
                <a:gd name="connsiteY7" fmla="*/ 907601 h 907601"/>
                <a:gd name="connsiteX8" fmla="*/ 1391762 w 2743200"/>
                <a:gd name="connsiteY8" fmla="*/ 907434 h 907601"/>
                <a:gd name="connsiteX9" fmla="*/ 1395167 w 2743200"/>
                <a:gd name="connsiteY9" fmla="*/ 527901 h 907601"/>
                <a:gd name="connsiteX10" fmla="*/ 2073897 w 2743200"/>
                <a:gd name="connsiteY10" fmla="*/ 527901 h 907601"/>
                <a:gd name="connsiteX11" fmla="*/ 2061459 w 2743200"/>
                <a:gd name="connsiteY11" fmla="*/ 898091 h 907601"/>
                <a:gd name="connsiteX12" fmla="*/ 2538821 w 2743200"/>
                <a:gd name="connsiteY12" fmla="*/ 907434 h 907601"/>
                <a:gd name="connsiteX13" fmla="*/ 2535810 w 2743200"/>
                <a:gd name="connsiteY13" fmla="*/ 520851 h 907601"/>
                <a:gd name="connsiteX14" fmla="*/ 2743200 w 2743200"/>
                <a:gd name="connsiteY14" fmla="*/ 527901 h 907601"/>
                <a:gd name="connsiteX15" fmla="*/ 2733773 w 2743200"/>
                <a:gd name="connsiteY15" fmla="*/ 9427 h 907601"/>
                <a:gd name="connsiteX16" fmla="*/ 0 w 2743200"/>
                <a:gd name="connsiteY16" fmla="*/ 0 h 907601"/>
                <a:gd name="connsiteX0" fmla="*/ 0 w 2743200"/>
                <a:gd name="connsiteY0" fmla="*/ 0 h 907602"/>
                <a:gd name="connsiteX1" fmla="*/ 0 w 2743200"/>
                <a:gd name="connsiteY1" fmla="*/ 546755 h 907602"/>
                <a:gd name="connsiteX2" fmla="*/ 229254 w 2743200"/>
                <a:gd name="connsiteY2" fmla="*/ 544461 h 907602"/>
                <a:gd name="connsiteX3" fmla="*/ 235670 w 2743200"/>
                <a:gd name="connsiteY3" fmla="*/ 904973 h 907602"/>
                <a:gd name="connsiteX4" fmla="*/ 933253 w 2743200"/>
                <a:gd name="connsiteY4" fmla="*/ 904973 h 907602"/>
                <a:gd name="connsiteX5" fmla="*/ 936264 w 2743200"/>
                <a:gd name="connsiteY5" fmla="*/ 530362 h 907602"/>
                <a:gd name="connsiteX6" fmla="*/ 1171934 w 2743200"/>
                <a:gd name="connsiteY6" fmla="*/ 525440 h 907602"/>
                <a:gd name="connsiteX7" fmla="*/ 1165520 w 2743200"/>
                <a:gd name="connsiteY7" fmla="*/ 907601 h 907602"/>
                <a:gd name="connsiteX8" fmla="*/ 1391762 w 2743200"/>
                <a:gd name="connsiteY8" fmla="*/ 907434 h 907602"/>
                <a:gd name="connsiteX9" fmla="*/ 1395167 w 2743200"/>
                <a:gd name="connsiteY9" fmla="*/ 527901 h 907602"/>
                <a:gd name="connsiteX10" fmla="*/ 2073897 w 2743200"/>
                <a:gd name="connsiteY10" fmla="*/ 527901 h 907602"/>
                <a:gd name="connsiteX11" fmla="*/ 2061459 w 2743200"/>
                <a:gd name="connsiteY11" fmla="*/ 907602 h 907602"/>
                <a:gd name="connsiteX12" fmla="*/ 2538821 w 2743200"/>
                <a:gd name="connsiteY12" fmla="*/ 907434 h 907602"/>
                <a:gd name="connsiteX13" fmla="*/ 2535810 w 2743200"/>
                <a:gd name="connsiteY13" fmla="*/ 520851 h 907602"/>
                <a:gd name="connsiteX14" fmla="*/ 2743200 w 2743200"/>
                <a:gd name="connsiteY14" fmla="*/ 527901 h 907602"/>
                <a:gd name="connsiteX15" fmla="*/ 2733773 w 2743200"/>
                <a:gd name="connsiteY15" fmla="*/ 9427 h 907602"/>
                <a:gd name="connsiteX16" fmla="*/ 0 w 2743200"/>
                <a:gd name="connsiteY16" fmla="*/ 0 h 907602"/>
                <a:gd name="connsiteX0" fmla="*/ 0 w 2743200"/>
                <a:gd name="connsiteY0" fmla="*/ 0 h 907601"/>
                <a:gd name="connsiteX1" fmla="*/ 0 w 2743200"/>
                <a:gd name="connsiteY1" fmla="*/ 546755 h 907601"/>
                <a:gd name="connsiteX2" fmla="*/ 229254 w 2743200"/>
                <a:gd name="connsiteY2" fmla="*/ 544461 h 907601"/>
                <a:gd name="connsiteX3" fmla="*/ 235670 w 2743200"/>
                <a:gd name="connsiteY3" fmla="*/ 904973 h 907601"/>
                <a:gd name="connsiteX4" fmla="*/ 933253 w 2743200"/>
                <a:gd name="connsiteY4" fmla="*/ 904973 h 907601"/>
                <a:gd name="connsiteX5" fmla="*/ 936264 w 2743200"/>
                <a:gd name="connsiteY5" fmla="*/ 530362 h 907601"/>
                <a:gd name="connsiteX6" fmla="*/ 1171934 w 2743200"/>
                <a:gd name="connsiteY6" fmla="*/ 525440 h 907601"/>
                <a:gd name="connsiteX7" fmla="*/ 1165520 w 2743200"/>
                <a:gd name="connsiteY7" fmla="*/ 907601 h 907601"/>
                <a:gd name="connsiteX8" fmla="*/ 1391762 w 2743200"/>
                <a:gd name="connsiteY8" fmla="*/ 907434 h 907601"/>
                <a:gd name="connsiteX9" fmla="*/ 1395167 w 2743200"/>
                <a:gd name="connsiteY9" fmla="*/ 527901 h 907601"/>
                <a:gd name="connsiteX10" fmla="*/ 2073897 w 2743200"/>
                <a:gd name="connsiteY10" fmla="*/ 527901 h 907601"/>
                <a:gd name="connsiteX11" fmla="*/ 2076515 w 2743200"/>
                <a:gd name="connsiteY11" fmla="*/ 902847 h 907601"/>
                <a:gd name="connsiteX12" fmla="*/ 2538821 w 2743200"/>
                <a:gd name="connsiteY12" fmla="*/ 907434 h 907601"/>
                <a:gd name="connsiteX13" fmla="*/ 2535810 w 2743200"/>
                <a:gd name="connsiteY13" fmla="*/ 520851 h 907601"/>
                <a:gd name="connsiteX14" fmla="*/ 2743200 w 2743200"/>
                <a:gd name="connsiteY14" fmla="*/ 527901 h 907601"/>
                <a:gd name="connsiteX15" fmla="*/ 2733773 w 2743200"/>
                <a:gd name="connsiteY15" fmla="*/ 9427 h 907601"/>
                <a:gd name="connsiteX16" fmla="*/ 0 w 2743200"/>
                <a:gd name="connsiteY16" fmla="*/ 0 h 907601"/>
                <a:gd name="connsiteX0" fmla="*/ 0 w 2743200"/>
                <a:gd name="connsiteY0" fmla="*/ 0 h 914735"/>
                <a:gd name="connsiteX1" fmla="*/ 0 w 2743200"/>
                <a:gd name="connsiteY1" fmla="*/ 546755 h 914735"/>
                <a:gd name="connsiteX2" fmla="*/ 229254 w 2743200"/>
                <a:gd name="connsiteY2" fmla="*/ 544461 h 914735"/>
                <a:gd name="connsiteX3" fmla="*/ 235670 w 2743200"/>
                <a:gd name="connsiteY3" fmla="*/ 904973 h 914735"/>
                <a:gd name="connsiteX4" fmla="*/ 933253 w 2743200"/>
                <a:gd name="connsiteY4" fmla="*/ 904973 h 914735"/>
                <a:gd name="connsiteX5" fmla="*/ 936264 w 2743200"/>
                <a:gd name="connsiteY5" fmla="*/ 530362 h 914735"/>
                <a:gd name="connsiteX6" fmla="*/ 1171934 w 2743200"/>
                <a:gd name="connsiteY6" fmla="*/ 525440 h 914735"/>
                <a:gd name="connsiteX7" fmla="*/ 1165520 w 2743200"/>
                <a:gd name="connsiteY7" fmla="*/ 907601 h 914735"/>
                <a:gd name="connsiteX8" fmla="*/ 1391762 w 2743200"/>
                <a:gd name="connsiteY8" fmla="*/ 907434 h 914735"/>
                <a:gd name="connsiteX9" fmla="*/ 1395167 w 2743200"/>
                <a:gd name="connsiteY9" fmla="*/ 527901 h 914735"/>
                <a:gd name="connsiteX10" fmla="*/ 2073897 w 2743200"/>
                <a:gd name="connsiteY10" fmla="*/ 527901 h 914735"/>
                <a:gd name="connsiteX11" fmla="*/ 2076515 w 2743200"/>
                <a:gd name="connsiteY11" fmla="*/ 914735 h 914735"/>
                <a:gd name="connsiteX12" fmla="*/ 2538821 w 2743200"/>
                <a:gd name="connsiteY12" fmla="*/ 907434 h 914735"/>
                <a:gd name="connsiteX13" fmla="*/ 2535810 w 2743200"/>
                <a:gd name="connsiteY13" fmla="*/ 520851 h 914735"/>
                <a:gd name="connsiteX14" fmla="*/ 2743200 w 2743200"/>
                <a:gd name="connsiteY14" fmla="*/ 527901 h 914735"/>
                <a:gd name="connsiteX15" fmla="*/ 2733773 w 2743200"/>
                <a:gd name="connsiteY15" fmla="*/ 9427 h 914735"/>
                <a:gd name="connsiteX16" fmla="*/ 0 w 2743200"/>
                <a:gd name="connsiteY16" fmla="*/ 0 h 914735"/>
                <a:gd name="connsiteX0" fmla="*/ 0 w 2743200"/>
                <a:gd name="connsiteY0" fmla="*/ 83 h 914818"/>
                <a:gd name="connsiteX1" fmla="*/ 0 w 2743200"/>
                <a:gd name="connsiteY1" fmla="*/ 546838 h 914818"/>
                <a:gd name="connsiteX2" fmla="*/ 229254 w 2743200"/>
                <a:gd name="connsiteY2" fmla="*/ 544544 h 914818"/>
                <a:gd name="connsiteX3" fmla="*/ 235670 w 2743200"/>
                <a:gd name="connsiteY3" fmla="*/ 905056 h 914818"/>
                <a:gd name="connsiteX4" fmla="*/ 933253 w 2743200"/>
                <a:gd name="connsiteY4" fmla="*/ 905056 h 914818"/>
                <a:gd name="connsiteX5" fmla="*/ 936264 w 2743200"/>
                <a:gd name="connsiteY5" fmla="*/ 530445 h 914818"/>
                <a:gd name="connsiteX6" fmla="*/ 1171934 w 2743200"/>
                <a:gd name="connsiteY6" fmla="*/ 525523 h 914818"/>
                <a:gd name="connsiteX7" fmla="*/ 1165520 w 2743200"/>
                <a:gd name="connsiteY7" fmla="*/ 907684 h 914818"/>
                <a:gd name="connsiteX8" fmla="*/ 1391762 w 2743200"/>
                <a:gd name="connsiteY8" fmla="*/ 907517 h 914818"/>
                <a:gd name="connsiteX9" fmla="*/ 1395167 w 2743200"/>
                <a:gd name="connsiteY9" fmla="*/ 527984 h 914818"/>
                <a:gd name="connsiteX10" fmla="*/ 2073897 w 2743200"/>
                <a:gd name="connsiteY10" fmla="*/ 527984 h 914818"/>
                <a:gd name="connsiteX11" fmla="*/ 2076515 w 2743200"/>
                <a:gd name="connsiteY11" fmla="*/ 914818 h 914818"/>
                <a:gd name="connsiteX12" fmla="*/ 2538821 w 2743200"/>
                <a:gd name="connsiteY12" fmla="*/ 907517 h 914818"/>
                <a:gd name="connsiteX13" fmla="*/ 2535810 w 2743200"/>
                <a:gd name="connsiteY13" fmla="*/ 520934 h 914818"/>
                <a:gd name="connsiteX14" fmla="*/ 2743200 w 2743200"/>
                <a:gd name="connsiteY14" fmla="*/ 527984 h 914818"/>
                <a:gd name="connsiteX15" fmla="*/ 2733773 w 2743200"/>
                <a:gd name="connsiteY15" fmla="*/ 0 h 914818"/>
                <a:gd name="connsiteX16" fmla="*/ 0 w 2743200"/>
                <a:gd name="connsiteY16" fmla="*/ 83 h 914818"/>
                <a:gd name="connsiteX0" fmla="*/ 0 w 2743200"/>
                <a:gd name="connsiteY0" fmla="*/ 83 h 914818"/>
                <a:gd name="connsiteX1" fmla="*/ 0 w 2743200"/>
                <a:gd name="connsiteY1" fmla="*/ 546838 h 914818"/>
                <a:gd name="connsiteX2" fmla="*/ 229254 w 2743200"/>
                <a:gd name="connsiteY2" fmla="*/ 544544 h 914818"/>
                <a:gd name="connsiteX3" fmla="*/ 235670 w 2743200"/>
                <a:gd name="connsiteY3" fmla="*/ 905056 h 914818"/>
                <a:gd name="connsiteX4" fmla="*/ 933253 w 2743200"/>
                <a:gd name="connsiteY4" fmla="*/ 905056 h 914818"/>
                <a:gd name="connsiteX5" fmla="*/ 936264 w 2743200"/>
                <a:gd name="connsiteY5" fmla="*/ 530445 h 914818"/>
                <a:gd name="connsiteX6" fmla="*/ 1171934 w 2743200"/>
                <a:gd name="connsiteY6" fmla="*/ 525523 h 914818"/>
                <a:gd name="connsiteX7" fmla="*/ 1165520 w 2743200"/>
                <a:gd name="connsiteY7" fmla="*/ 907684 h 914818"/>
                <a:gd name="connsiteX8" fmla="*/ 1391762 w 2743200"/>
                <a:gd name="connsiteY8" fmla="*/ 907517 h 914818"/>
                <a:gd name="connsiteX9" fmla="*/ 1395167 w 2743200"/>
                <a:gd name="connsiteY9" fmla="*/ 527984 h 914818"/>
                <a:gd name="connsiteX10" fmla="*/ 2073897 w 2743200"/>
                <a:gd name="connsiteY10" fmla="*/ 527984 h 914818"/>
                <a:gd name="connsiteX11" fmla="*/ 2076515 w 2743200"/>
                <a:gd name="connsiteY11" fmla="*/ 914818 h 914818"/>
                <a:gd name="connsiteX12" fmla="*/ 2538821 w 2743200"/>
                <a:gd name="connsiteY12" fmla="*/ 914650 h 914818"/>
                <a:gd name="connsiteX13" fmla="*/ 2535810 w 2743200"/>
                <a:gd name="connsiteY13" fmla="*/ 520934 h 914818"/>
                <a:gd name="connsiteX14" fmla="*/ 2743200 w 2743200"/>
                <a:gd name="connsiteY14" fmla="*/ 527984 h 914818"/>
                <a:gd name="connsiteX15" fmla="*/ 2733773 w 2743200"/>
                <a:gd name="connsiteY15" fmla="*/ 0 h 914818"/>
                <a:gd name="connsiteX16" fmla="*/ 0 w 2743200"/>
                <a:gd name="connsiteY16" fmla="*/ 83 h 914818"/>
                <a:gd name="connsiteX0" fmla="*/ 0 w 2743200"/>
                <a:gd name="connsiteY0" fmla="*/ 83 h 917196"/>
                <a:gd name="connsiteX1" fmla="*/ 0 w 2743200"/>
                <a:gd name="connsiteY1" fmla="*/ 546838 h 917196"/>
                <a:gd name="connsiteX2" fmla="*/ 229254 w 2743200"/>
                <a:gd name="connsiteY2" fmla="*/ 544544 h 917196"/>
                <a:gd name="connsiteX3" fmla="*/ 235670 w 2743200"/>
                <a:gd name="connsiteY3" fmla="*/ 905056 h 917196"/>
                <a:gd name="connsiteX4" fmla="*/ 933253 w 2743200"/>
                <a:gd name="connsiteY4" fmla="*/ 905056 h 917196"/>
                <a:gd name="connsiteX5" fmla="*/ 936264 w 2743200"/>
                <a:gd name="connsiteY5" fmla="*/ 530445 h 917196"/>
                <a:gd name="connsiteX6" fmla="*/ 1171934 w 2743200"/>
                <a:gd name="connsiteY6" fmla="*/ 525523 h 917196"/>
                <a:gd name="connsiteX7" fmla="*/ 1165520 w 2743200"/>
                <a:gd name="connsiteY7" fmla="*/ 907684 h 917196"/>
                <a:gd name="connsiteX8" fmla="*/ 1391762 w 2743200"/>
                <a:gd name="connsiteY8" fmla="*/ 907517 h 917196"/>
                <a:gd name="connsiteX9" fmla="*/ 1395167 w 2743200"/>
                <a:gd name="connsiteY9" fmla="*/ 527984 h 917196"/>
                <a:gd name="connsiteX10" fmla="*/ 2073897 w 2743200"/>
                <a:gd name="connsiteY10" fmla="*/ 527984 h 917196"/>
                <a:gd name="connsiteX11" fmla="*/ 2073504 w 2743200"/>
                <a:gd name="connsiteY11" fmla="*/ 917196 h 917196"/>
                <a:gd name="connsiteX12" fmla="*/ 2538821 w 2743200"/>
                <a:gd name="connsiteY12" fmla="*/ 914650 h 917196"/>
                <a:gd name="connsiteX13" fmla="*/ 2535810 w 2743200"/>
                <a:gd name="connsiteY13" fmla="*/ 520934 h 917196"/>
                <a:gd name="connsiteX14" fmla="*/ 2743200 w 2743200"/>
                <a:gd name="connsiteY14" fmla="*/ 527984 h 917196"/>
                <a:gd name="connsiteX15" fmla="*/ 2733773 w 2743200"/>
                <a:gd name="connsiteY15" fmla="*/ 0 h 917196"/>
                <a:gd name="connsiteX16" fmla="*/ 0 w 2743200"/>
                <a:gd name="connsiteY16" fmla="*/ 83 h 917196"/>
                <a:gd name="connsiteX0" fmla="*/ 0 w 2734166"/>
                <a:gd name="connsiteY0" fmla="*/ 83 h 917196"/>
                <a:gd name="connsiteX1" fmla="*/ 0 w 2734166"/>
                <a:gd name="connsiteY1" fmla="*/ 546838 h 917196"/>
                <a:gd name="connsiteX2" fmla="*/ 229254 w 2734166"/>
                <a:gd name="connsiteY2" fmla="*/ 544544 h 917196"/>
                <a:gd name="connsiteX3" fmla="*/ 235670 w 2734166"/>
                <a:gd name="connsiteY3" fmla="*/ 905056 h 917196"/>
                <a:gd name="connsiteX4" fmla="*/ 933253 w 2734166"/>
                <a:gd name="connsiteY4" fmla="*/ 905056 h 917196"/>
                <a:gd name="connsiteX5" fmla="*/ 936264 w 2734166"/>
                <a:gd name="connsiteY5" fmla="*/ 530445 h 917196"/>
                <a:gd name="connsiteX6" fmla="*/ 1171934 w 2734166"/>
                <a:gd name="connsiteY6" fmla="*/ 525523 h 917196"/>
                <a:gd name="connsiteX7" fmla="*/ 1165520 w 2734166"/>
                <a:gd name="connsiteY7" fmla="*/ 907684 h 917196"/>
                <a:gd name="connsiteX8" fmla="*/ 1391762 w 2734166"/>
                <a:gd name="connsiteY8" fmla="*/ 907517 h 917196"/>
                <a:gd name="connsiteX9" fmla="*/ 1395167 w 2734166"/>
                <a:gd name="connsiteY9" fmla="*/ 527984 h 917196"/>
                <a:gd name="connsiteX10" fmla="*/ 2073897 w 2734166"/>
                <a:gd name="connsiteY10" fmla="*/ 527984 h 917196"/>
                <a:gd name="connsiteX11" fmla="*/ 2073504 w 2734166"/>
                <a:gd name="connsiteY11" fmla="*/ 917196 h 917196"/>
                <a:gd name="connsiteX12" fmla="*/ 2538821 w 2734166"/>
                <a:gd name="connsiteY12" fmla="*/ 914650 h 917196"/>
                <a:gd name="connsiteX13" fmla="*/ 2535810 w 2734166"/>
                <a:gd name="connsiteY13" fmla="*/ 520934 h 917196"/>
                <a:gd name="connsiteX14" fmla="*/ 2734166 w 2734166"/>
                <a:gd name="connsiteY14" fmla="*/ 518474 h 917196"/>
                <a:gd name="connsiteX15" fmla="*/ 2733773 w 2734166"/>
                <a:gd name="connsiteY15" fmla="*/ 0 h 917196"/>
                <a:gd name="connsiteX16" fmla="*/ 0 w 2734166"/>
                <a:gd name="connsiteY16" fmla="*/ 83 h 917196"/>
                <a:gd name="connsiteX0" fmla="*/ 0 w 2734166"/>
                <a:gd name="connsiteY0" fmla="*/ 83 h 917196"/>
                <a:gd name="connsiteX1" fmla="*/ 0 w 2734166"/>
                <a:gd name="connsiteY1" fmla="*/ 546838 h 917196"/>
                <a:gd name="connsiteX2" fmla="*/ 229254 w 2734166"/>
                <a:gd name="connsiteY2" fmla="*/ 544544 h 917196"/>
                <a:gd name="connsiteX3" fmla="*/ 235670 w 2734166"/>
                <a:gd name="connsiteY3" fmla="*/ 905056 h 917196"/>
                <a:gd name="connsiteX4" fmla="*/ 933253 w 2734166"/>
                <a:gd name="connsiteY4" fmla="*/ 905056 h 917196"/>
                <a:gd name="connsiteX5" fmla="*/ 936264 w 2734166"/>
                <a:gd name="connsiteY5" fmla="*/ 530445 h 917196"/>
                <a:gd name="connsiteX6" fmla="*/ 1171934 w 2734166"/>
                <a:gd name="connsiteY6" fmla="*/ 525523 h 917196"/>
                <a:gd name="connsiteX7" fmla="*/ 1165520 w 2734166"/>
                <a:gd name="connsiteY7" fmla="*/ 907684 h 917196"/>
                <a:gd name="connsiteX8" fmla="*/ 1391762 w 2734166"/>
                <a:gd name="connsiteY8" fmla="*/ 907517 h 917196"/>
                <a:gd name="connsiteX9" fmla="*/ 1395167 w 2734166"/>
                <a:gd name="connsiteY9" fmla="*/ 527984 h 917196"/>
                <a:gd name="connsiteX10" fmla="*/ 2073897 w 2734166"/>
                <a:gd name="connsiteY10" fmla="*/ 527984 h 917196"/>
                <a:gd name="connsiteX11" fmla="*/ 2073504 w 2734166"/>
                <a:gd name="connsiteY11" fmla="*/ 917196 h 917196"/>
                <a:gd name="connsiteX12" fmla="*/ 2538821 w 2734166"/>
                <a:gd name="connsiteY12" fmla="*/ 914650 h 917196"/>
                <a:gd name="connsiteX13" fmla="*/ 2535810 w 2734166"/>
                <a:gd name="connsiteY13" fmla="*/ 520934 h 917196"/>
                <a:gd name="connsiteX14" fmla="*/ 2734166 w 2734166"/>
                <a:gd name="connsiteY14" fmla="*/ 520852 h 917196"/>
                <a:gd name="connsiteX15" fmla="*/ 2733773 w 2734166"/>
                <a:gd name="connsiteY15" fmla="*/ 0 h 917196"/>
                <a:gd name="connsiteX16" fmla="*/ 0 w 2734166"/>
                <a:gd name="connsiteY16" fmla="*/ 83 h 917196"/>
                <a:gd name="connsiteX0" fmla="*/ 0 w 2734166"/>
                <a:gd name="connsiteY0" fmla="*/ 83 h 917196"/>
                <a:gd name="connsiteX1" fmla="*/ 0 w 2734166"/>
                <a:gd name="connsiteY1" fmla="*/ 546838 h 917196"/>
                <a:gd name="connsiteX2" fmla="*/ 229254 w 2734166"/>
                <a:gd name="connsiteY2" fmla="*/ 544544 h 917196"/>
                <a:gd name="connsiteX3" fmla="*/ 220614 w 2734166"/>
                <a:gd name="connsiteY3" fmla="*/ 900301 h 917196"/>
                <a:gd name="connsiteX4" fmla="*/ 933253 w 2734166"/>
                <a:gd name="connsiteY4" fmla="*/ 905056 h 917196"/>
                <a:gd name="connsiteX5" fmla="*/ 936264 w 2734166"/>
                <a:gd name="connsiteY5" fmla="*/ 530445 h 917196"/>
                <a:gd name="connsiteX6" fmla="*/ 1171934 w 2734166"/>
                <a:gd name="connsiteY6" fmla="*/ 525523 h 917196"/>
                <a:gd name="connsiteX7" fmla="*/ 1165520 w 2734166"/>
                <a:gd name="connsiteY7" fmla="*/ 907684 h 917196"/>
                <a:gd name="connsiteX8" fmla="*/ 1391762 w 2734166"/>
                <a:gd name="connsiteY8" fmla="*/ 907517 h 917196"/>
                <a:gd name="connsiteX9" fmla="*/ 1395167 w 2734166"/>
                <a:gd name="connsiteY9" fmla="*/ 527984 h 917196"/>
                <a:gd name="connsiteX10" fmla="*/ 2073897 w 2734166"/>
                <a:gd name="connsiteY10" fmla="*/ 527984 h 917196"/>
                <a:gd name="connsiteX11" fmla="*/ 2073504 w 2734166"/>
                <a:gd name="connsiteY11" fmla="*/ 917196 h 917196"/>
                <a:gd name="connsiteX12" fmla="*/ 2538821 w 2734166"/>
                <a:gd name="connsiteY12" fmla="*/ 914650 h 917196"/>
                <a:gd name="connsiteX13" fmla="*/ 2535810 w 2734166"/>
                <a:gd name="connsiteY13" fmla="*/ 520934 h 917196"/>
                <a:gd name="connsiteX14" fmla="*/ 2734166 w 2734166"/>
                <a:gd name="connsiteY14" fmla="*/ 520852 h 917196"/>
                <a:gd name="connsiteX15" fmla="*/ 2733773 w 2734166"/>
                <a:gd name="connsiteY15" fmla="*/ 0 h 917196"/>
                <a:gd name="connsiteX16" fmla="*/ 0 w 2734166"/>
                <a:gd name="connsiteY16" fmla="*/ 83 h 917196"/>
                <a:gd name="connsiteX0" fmla="*/ 0 w 2734166"/>
                <a:gd name="connsiteY0" fmla="*/ 83 h 917196"/>
                <a:gd name="connsiteX1" fmla="*/ 0 w 2734166"/>
                <a:gd name="connsiteY1" fmla="*/ 546838 h 917196"/>
                <a:gd name="connsiteX2" fmla="*/ 229254 w 2734166"/>
                <a:gd name="connsiteY2" fmla="*/ 544544 h 917196"/>
                <a:gd name="connsiteX3" fmla="*/ 229648 w 2734166"/>
                <a:gd name="connsiteY3" fmla="*/ 900301 h 917196"/>
                <a:gd name="connsiteX4" fmla="*/ 933253 w 2734166"/>
                <a:gd name="connsiteY4" fmla="*/ 905056 h 917196"/>
                <a:gd name="connsiteX5" fmla="*/ 936264 w 2734166"/>
                <a:gd name="connsiteY5" fmla="*/ 530445 h 917196"/>
                <a:gd name="connsiteX6" fmla="*/ 1171934 w 2734166"/>
                <a:gd name="connsiteY6" fmla="*/ 525523 h 917196"/>
                <a:gd name="connsiteX7" fmla="*/ 1165520 w 2734166"/>
                <a:gd name="connsiteY7" fmla="*/ 907684 h 917196"/>
                <a:gd name="connsiteX8" fmla="*/ 1391762 w 2734166"/>
                <a:gd name="connsiteY8" fmla="*/ 907517 h 917196"/>
                <a:gd name="connsiteX9" fmla="*/ 1395167 w 2734166"/>
                <a:gd name="connsiteY9" fmla="*/ 527984 h 917196"/>
                <a:gd name="connsiteX10" fmla="*/ 2073897 w 2734166"/>
                <a:gd name="connsiteY10" fmla="*/ 527984 h 917196"/>
                <a:gd name="connsiteX11" fmla="*/ 2073504 w 2734166"/>
                <a:gd name="connsiteY11" fmla="*/ 917196 h 917196"/>
                <a:gd name="connsiteX12" fmla="*/ 2538821 w 2734166"/>
                <a:gd name="connsiteY12" fmla="*/ 914650 h 917196"/>
                <a:gd name="connsiteX13" fmla="*/ 2535810 w 2734166"/>
                <a:gd name="connsiteY13" fmla="*/ 520934 h 917196"/>
                <a:gd name="connsiteX14" fmla="*/ 2734166 w 2734166"/>
                <a:gd name="connsiteY14" fmla="*/ 520852 h 917196"/>
                <a:gd name="connsiteX15" fmla="*/ 2733773 w 2734166"/>
                <a:gd name="connsiteY15" fmla="*/ 0 h 917196"/>
                <a:gd name="connsiteX16" fmla="*/ 0 w 2734166"/>
                <a:gd name="connsiteY16" fmla="*/ 83 h 91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734166" h="917196">
                  <a:moveTo>
                    <a:pt x="0" y="83"/>
                  </a:moveTo>
                  <a:lnTo>
                    <a:pt x="0" y="546838"/>
                  </a:lnTo>
                  <a:lnTo>
                    <a:pt x="229254" y="544544"/>
                  </a:lnTo>
                  <a:cubicBezTo>
                    <a:pt x="229385" y="663130"/>
                    <a:pt x="229517" y="781715"/>
                    <a:pt x="229648" y="900301"/>
                  </a:cubicBezTo>
                  <a:lnTo>
                    <a:pt x="933253" y="905056"/>
                  </a:lnTo>
                  <a:cubicBezTo>
                    <a:pt x="934257" y="780186"/>
                    <a:pt x="935260" y="655315"/>
                    <a:pt x="936264" y="530445"/>
                  </a:cubicBezTo>
                  <a:lnTo>
                    <a:pt x="1171934" y="525523"/>
                  </a:lnTo>
                  <a:lnTo>
                    <a:pt x="1165520" y="907684"/>
                  </a:lnTo>
                  <a:lnTo>
                    <a:pt x="1391762" y="907517"/>
                  </a:lnTo>
                  <a:lnTo>
                    <a:pt x="1395167" y="527984"/>
                  </a:lnTo>
                  <a:lnTo>
                    <a:pt x="2073897" y="527984"/>
                  </a:lnTo>
                  <a:cubicBezTo>
                    <a:pt x="2074770" y="652966"/>
                    <a:pt x="2072631" y="792214"/>
                    <a:pt x="2073504" y="917196"/>
                  </a:cubicBezTo>
                  <a:lnTo>
                    <a:pt x="2538821" y="914650"/>
                  </a:lnTo>
                  <a:cubicBezTo>
                    <a:pt x="2537817" y="785789"/>
                    <a:pt x="2536814" y="649795"/>
                    <a:pt x="2535810" y="520934"/>
                  </a:cubicBezTo>
                  <a:lnTo>
                    <a:pt x="2734166" y="520852"/>
                  </a:lnTo>
                  <a:lnTo>
                    <a:pt x="2733773" y="0"/>
                  </a:lnTo>
                  <a:lnTo>
                    <a:pt x="0" y="83"/>
                  </a:lnTo>
                  <a:close/>
                </a:path>
              </a:pathLst>
            </a:cu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3" name="Oval 2"/>
            <p:cNvSpPr/>
            <p:nvPr/>
          </p:nvSpPr>
          <p:spPr>
            <a:xfrm>
              <a:off x="1881398" y="3303083"/>
              <a:ext cx="64008" cy="7315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9" name="Oval 8"/>
            <p:cNvSpPr/>
            <p:nvPr/>
          </p:nvSpPr>
          <p:spPr>
            <a:xfrm>
              <a:off x="3133041" y="3303083"/>
              <a:ext cx="64008" cy="7315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11" name="Oval 10"/>
            <p:cNvSpPr/>
            <p:nvPr/>
          </p:nvSpPr>
          <p:spPr>
            <a:xfrm>
              <a:off x="4115582" y="3303083"/>
              <a:ext cx="64008" cy="7315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12" name="Oval 11"/>
            <p:cNvSpPr/>
            <p:nvPr/>
          </p:nvSpPr>
          <p:spPr>
            <a:xfrm>
              <a:off x="5196537" y="3303083"/>
              <a:ext cx="64008" cy="7315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grpSp>
      <p:grpSp>
        <p:nvGrpSpPr>
          <p:cNvPr id="7" name="Group 6"/>
          <p:cNvGrpSpPr/>
          <p:nvPr/>
        </p:nvGrpSpPr>
        <p:grpSpPr>
          <a:xfrm>
            <a:off x="7292340" y="2757649"/>
            <a:ext cx="3751868" cy="1376312"/>
            <a:chOff x="7292340" y="2757649"/>
            <a:chExt cx="3751868" cy="1376312"/>
          </a:xfrm>
        </p:grpSpPr>
        <p:sp>
          <p:nvSpPr>
            <p:cNvPr id="8" name="Freeform 7"/>
            <p:cNvSpPr/>
            <p:nvPr/>
          </p:nvSpPr>
          <p:spPr>
            <a:xfrm>
              <a:off x="7292340" y="2757649"/>
              <a:ext cx="3751868" cy="1376312"/>
            </a:xfrm>
            <a:custGeom>
              <a:avLst/>
              <a:gdLst>
                <a:gd name="connsiteX0" fmla="*/ 0 w 4223208"/>
                <a:gd name="connsiteY0" fmla="*/ 0 h 1687398"/>
                <a:gd name="connsiteX1" fmla="*/ 9427 w 4223208"/>
                <a:gd name="connsiteY1" fmla="*/ 1008668 h 1687398"/>
                <a:gd name="connsiteX2" fmla="*/ 207390 w 4223208"/>
                <a:gd name="connsiteY2" fmla="*/ 1008668 h 1687398"/>
                <a:gd name="connsiteX3" fmla="*/ 537328 w 4223208"/>
                <a:gd name="connsiteY3" fmla="*/ 1668544 h 1687398"/>
                <a:gd name="connsiteX4" fmla="*/ 1102936 w 4223208"/>
                <a:gd name="connsiteY4" fmla="*/ 1668544 h 1687398"/>
                <a:gd name="connsiteX5" fmla="*/ 1461155 w 4223208"/>
                <a:gd name="connsiteY5" fmla="*/ 952107 h 1687398"/>
                <a:gd name="connsiteX6" fmla="*/ 1762812 w 4223208"/>
                <a:gd name="connsiteY6" fmla="*/ 970961 h 1687398"/>
                <a:gd name="connsiteX7" fmla="*/ 2026763 w 4223208"/>
                <a:gd name="connsiteY7" fmla="*/ 1668544 h 1687398"/>
                <a:gd name="connsiteX8" fmla="*/ 2630078 w 4223208"/>
                <a:gd name="connsiteY8" fmla="*/ 1659117 h 1687398"/>
                <a:gd name="connsiteX9" fmla="*/ 2931736 w 4223208"/>
                <a:gd name="connsiteY9" fmla="*/ 970961 h 1687398"/>
                <a:gd name="connsiteX10" fmla="*/ 3205113 w 4223208"/>
                <a:gd name="connsiteY10" fmla="*/ 961534 h 1687398"/>
                <a:gd name="connsiteX11" fmla="*/ 3431357 w 4223208"/>
                <a:gd name="connsiteY11" fmla="*/ 1659117 h 1687398"/>
                <a:gd name="connsiteX12" fmla="*/ 3883843 w 4223208"/>
                <a:gd name="connsiteY12" fmla="*/ 1687398 h 1687398"/>
                <a:gd name="connsiteX13" fmla="*/ 4025245 w 4223208"/>
                <a:gd name="connsiteY13" fmla="*/ 961534 h 1687398"/>
                <a:gd name="connsiteX14" fmla="*/ 4223208 w 4223208"/>
                <a:gd name="connsiteY14" fmla="*/ 961534 h 1687398"/>
                <a:gd name="connsiteX15" fmla="*/ 4223208 w 4223208"/>
                <a:gd name="connsiteY15" fmla="*/ 0 h 1687398"/>
                <a:gd name="connsiteX16" fmla="*/ 0 w 4223208"/>
                <a:gd name="connsiteY16" fmla="*/ 0 h 1687398"/>
                <a:gd name="connsiteX0" fmla="*/ 0 w 4223208"/>
                <a:gd name="connsiteY0" fmla="*/ 0 h 1687398"/>
                <a:gd name="connsiteX1" fmla="*/ 9427 w 4223208"/>
                <a:gd name="connsiteY1" fmla="*/ 1008668 h 1687398"/>
                <a:gd name="connsiteX2" fmla="*/ 207390 w 4223208"/>
                <a:gd name="connsiteY2" fmla="*/ 1008668 h 1687398"/>
                <a:gd name="connsiteX3" fmla="*/ 537328 w 4223208"/>
                <a:gd name="connsiteY3" fmla="*/ 1668544 h 1687398"/>
                <a:gd name="connsiteX4" fmla="*/ 1055802 w 4223208"/>
                <a:gd name="connsiteY4" fmla="*/ 1677971 h 1687398"/>
                <a:gd name="connsiteX5" fmla="*/ 1461155 w 4223208"/>
                <a:gd name="connsiteY5" fmla="*/ 952107 h 1687398"/>
                <a:gd name="connsiteX6" fmla="*/ 1762812 w 4223208"/>
                <a:gd name="connsiteY6" fmla="*/ 970961 h 1687398"/>
                <a:gd name="connsiteX7" fmla="*/ 2026763 w 4223208"/>
                <a:gd name="connsiteY7" fmla="*/ 1668544 h 1687398"/>
                <a:gd name="connsiteX8" fmla="*/ 2630078 w 4223208"/>
                <a:gd name="connsiteY8" fmla="*/ 1659117 h 1687398"/>
                <a:gd name="connsiteX9" fmla="*/ 2931736 w 4223208"/>
                <a:gd name="connsiteY9" fmla="*/ 970961 h 1687398"/>
                <a:gd name="connsiteX10" fmla="*/ 3205113 w 4223208"/>
                <a:gd name="connsiteY10" fmla="*/ 961534 h 1687398"/>
                <a:gd name="connsiteX11" fmla="*/ 3431357 w 4223208"/>
                <a:gd name="connsiteY11" fmla="*/ 1659117 h 1687398"/>
                <a:gd name="connsiteX12" fmla="*/ 3883843 w 4223208"/>
                <a:gd name="connsiteY12" fmla="*/ 1687398 h 1687398"/>
                <a:gd name="connsiteX13" fmla="*/ 4025245 w 4223208"/>
                <a:gd name="connsiteY13" fmla="*/ 961534 h 1687398"/>
                <a:gd name="connsiteX14" fmla="*/ 4223208 w 4223208"/>
                <a:gd name="connsiteY14" fmla="*/ 961534 h 1687398"/>
                <a:gd name="connsiteX15" fmla="*/ 4223208 w 4223208"/>
                <a:gd name="connsiteY15" fmla="*/ 0 h 1687398"/>
                <a:gd name="connsiteX16" fmla="*/ 0 w 4223208"/>
                <a:gd name="connsiteY16" fmla="*/ 0 h 1687398"/>
                <a:gd name="connsiteX0" fmla="*/ 0 w 4223208"/>
                <a:gd name="connsiteY0" fmla="*/ 0 h 1687398"/>
                <a:gd name="connsiteX1" fmla="*/ 9427 w 4223208"/>
                <a:gd name="connsiteY1" fmla="*/ 1008668 h 1687398"/>
                <a:gd name="connsiteX2" fmla="*/ 207390 w 4223208"/>
                <a:gd name="connsiteY2" fmla="*/ 1008668 h 1687398"/>
                <a:gd name="connsiteX3" fmla="*/ 537328 w 4223208"/>
                <a:gd name="connsiteY3" fmla="*/ 1668544 h 1687398"/>
                <a:gd name="connsiteX4" fmla="*/ 1055802 w 4223208"/>
                <a:gd name="connsiteY4" fmla="*/ 1677971 h 1687398"/>
                <a:gd name="connsiteX5" fmla="*/ 1366887 w 4223208"/>
                <a:gd name="connsiteY5" fmla="*/ 970961 h 1687398"/>
                <a:gd name="connsiteX6" fmla="*/ 1762812 w 4223208"/>
                <a:gd name="connsiteY6" fmla="*/ 970961 h 1687398"/>
                <a:gd name="connsiteX7" fmla="*/ 2026763 w 4223208"/>
                <a:gd name="connsiteY7" fmla="*/ 1668544 h 1687398"/>
                <a:gd name="connsiteX8" fmla="*/ 2630078 w 4223208"/>
                <a:gd name="connsiteY8" fmla="*/ 1659117 h 1687398"/>
                <a:gd name="connsiteX9" fmla="*/ 2931736 w 4223208"/>
                <a:gd name="connsiteY9" fmla="*/ 970961 h 1687398"/>
                <a:gd name="connsiteX10" fmla="*/ 3205113 w 4223208"/>
                <a:gd name="connsiteY10" fmla="*/ 961534 h 1687398"/>
                <a:gd name="connsiteX11" fmla="*/ 3431357 w 4223208"/>
                <a:gd name="connsiteY11" fmla="*/ 1659117 h 1687398"/>
                <a:gd name="connsiteX12" fmla="*/ 3883843 w 4223208"/>
                <a:gd name="connsiteY12" fmla="*/ 1687398 h 1687398"/>
                <a:gd name="connsiteX13" fmla="*/ 4025245 w 4223208"/>
                <a:gd name="connsiteY13" fmla="*/ 961534 h 1687398"/>
                <a:gd name="connsiteX14" fmla="*/ 4223208 w 4223208"/>
                <a:gd name="connsiteY14" fmla="*/ 961534 h 1687398"/>
                <a:gd name="connsiteX15" fmla="*/ 4223208 w 4223208"/>
                <a:gd name="connsiteY15" fmla="*/ 0 h 1687398"/>
                <a:gd name="connsiteX16" fmla="*/ 0 w 4223208"/>
                <a:gd name="connsiteY16" fmla="*/ 0 h 1687398"/>
                <a:gd name="connsiteX0" fmla="*/ 0 w 4223208"/>
                <a:gd name="connsiteY0" fmla="*/ 0 h 1687398"/>
                <a:gd name="connsiteX1" fmla="*/ 9427 w 4223208"/>
                <a:gd name="connsiteY1" fmla="*/ 1008668 h 1687398"/>
                <a:gd name="connsiteX2" fmla="*/ 207390 w 4223208"/>
                <a:gd name="connsiteY2" fmla="*/ 1008668 h 1687398"/>
                <a:gd name="connsiteX3" fmla="*/ 537328 w 4223208"/>
                <a:gd name="connsiteY3" fmla="*/ 1668544 h 1687398"/>
                <a:gd name="connsiteX4" fmla="*/ 1055802 w 4223208"/>
                <a:gd name="connsiteY4" fmla="*/ 1677971 h 1687398"/>
                <a:gd name="connsiteX5" fmla="*/ 1366887 w 4223208"/>
                <a:gd name="connsiteY5" fmla="*/ 970961 h 1687398"/>
                <a:gd name="connsiteX6" fmla="*/ 1706251 w 4223208"/>
                <a:gd name="connsiteY6" fmla="*/ 970961 h 1687398"/>
                <a:gd name="connsiteX7" fmla="*/ 2026763 w 4223208"/>
                <a:gd name="connsiteY7" fmla="*/ 1668544 h 1687398"/>
                <a:gd name="connsiteX8" fmla="*/ 2630078 w 4223208"/>
                <a:gd name="connsiteY8" fmla="*/ 1659117 h 1687398"/>
                <a:gd name="connsiteX9" fmla="*/ 2931736 w 4223208"/>
                <a:gd name="connsiteY9" fmla="*/ 970961 h 1687398"/>
                <a:gd name="connsiteX10" fmla="*/ 3205113 w 4223208"/>
                <a:gd name="connsiteY10" fmla="*/ 961534 h 1687398"/>
                <a:gd name="connsiteX11" fmla="*/ 3431357 w 4223208"/>
                <a:gd name="connsiteY11" fmla="*/ 1659117 h 1687398"/>
                <a:gd name="connsiteX12" fmla="*/ 3883843 w 4223208"/>
                <a:gd name="connsiteY12" fmla="*/ 1687398 h 1687398"/>
                <a:gd name="connsiteX13" fmla="*/ 4025245 w 4223208"/>
                <a:gd name="connsiteY13" fmla="*/ 961534 h 1687398"/>
                <a:gd name="connsiteX14" fmla="*/ 4223208 w 4223208"/>
                <a:gd name="connsiteY14" fmla="*/ 961534 h 1687398"/>
                <a:gd name="connsiteX15" fmla="*/ 4223208 w 4223208"/>
                <a:gd name="connsiteY15" fmla="*/ 0 h 1687398"/>
                <a:gd name="connsiteX16" fmla="*/ 0 w 4223208"/>
                <a:gd name="connsiteY16" fmla="*/ 0 h 1687398"/>
                <a:gd name="connsiteX0" fmla="*/ 0 w 4223208"/>
                <a:gd name="connsiteY0" fmla="*/ 0 h 1687398"/>
                <a:gd name="connsiteX1" fmla="*/ 9427 w 4223208"/>
                <a:gd name="connsiteY1" fmla="*/ 1008668 h 1687398"/>
                <a:gd name="connsiteX2" fmla="*/ 207390 w 4223208"/>
                <a:gd name="connsiteY2" fmla="*/ 1008668 h 1687398"/>
                <a:gd name="connsiteX3" fmla="*/ 537328 w 4223208"/>
                <a:gd name="connsiteY3" fmla="*/ 1668544 h 1687398"/>
                <a:gd name="connsiteX4" fmla="*/ 1055802 w 4223208"/>
                <a:gd name="connsiteY4" fmla="*/ 1677971 h 1687398"/>
                <a:gd name="connsiteX5" fmla="*/ 1366887 w 4223208"/>
                <a:gd name="connsiteY5" fmla="*/ 970961 h 1687398"/>
                <a:gd name="connsiteX6" fmla="*/ 1706251 w 4223208"/>
                <a:gd name="connsiteY6" fmla="*/ 970961 h 1687398"/>
                <a:gd name="connsiteX7" fmla="*/ 2026763 w 4223208"/>
                <a:gd name="connsiteY7" fmla="*/ 1668544 h 1687398"/>
                <a:gd name="connsiteX8" fmla="*/ 2630078 w 4223208"/>
                <a:gd name="connsiteY8" fmla="*/ 1659117 h 1687398"/>
                <a:gd name="connsiteX9" fmla="*/ 2837468 w 4223208"/>
                <a:gd name="connsiteY9" fmla="*/ 952107 h 1687398"/>
                <a:gd name="connsiteX10" fmla="*/ 3205113 w 4223208"/>
                <a:gd name="connsiteY10" fmla="*/ 961534 h 1687398"/>
                <a:gd name="connsiteX11" fmla="*/ 3431357 w 4223208"/>
                <a:gd name="connsiteY11" fmla="*/ 1659117 h 1687398"/>
                <a:gd name="connsiteX12" fmla="*/ 3883843 w 4223208"/>
                <a:gd name="connsiteY12" fmla="*/ 1687398 h 1687398"/>
                <a:gd name="connsiteX13" fmla="*/ 4025245 w 4223208"/>
                <a:gd name="connsiteY13" fmla="*/ 961534 h 1687398"/>
                <a:gd name="connsiteX14" fmla="*/ 4223208 w 4223208"/>
                <a:gd name="connsiteY14" fmla="*/ 961534 h 1687398"/>
                <a:gd name="connsiteX15" fmla="*/ 4223208 w 4223208"/>
                <a:gd name="connsiteY15" fmla="*/ 0 h 1687398"/>
                <a:gd name="connsiteX16" fmla="*/ 0 w 4223208"/>
                <a:gd name="connsiteY16" fmla="*/ 0 h 1687398"/>
                <a:gd name="connsiteX0" fmla="*/ 0 w 4223208"/>
                <a:gd name="connsiteY0" fmla="*/ 0 h 1687398"/>
                <a:gd name="connsiteX1" fmla="*/ 9427 w 4223208"/>
                <a:gd name="connsiteY1" fmla="*/ 1008668 h 1687398"/>
                <a:gd name="connsiteX2" fmla="*/ 207390 w 4223208"/>
                <a:gd name="connsiteY2" fmla="*/ 1008668 h 1687398"/>
                <a:gd name="connsiteX3" fmla="*/ 537328 w 4223208"/>
                <a:gd name="connsiteY3" fmla="*/ 1668544 h 1687398"/>
                <a:gd name="connsiteX4" fmla="*/ 1055802 w 4223208"/>
                <a:gd name="connsiteY4" fmla="*/ 1677971 h 1687398"/>
                <a:gd name="connsiteX5" fmla="*/ 1366887 w 4223208"/>
                <a:gd name="connsiteY5" fmla="*/ 970961 h 1687398"/>
                <a:gd name="connsiteX6" fmla="*/ 1706251 w 4223208"/>
                <a:gd name="connsiteY6" fmla="*/ 970961 h 1687398"/>
                <a:gd name="connsiteX7" fmla="*/ 2026763 w 4223208"/>
                <a:gd name="connsiteY7" fmla="*/ 1668544 h 1687398"/>
                <a:gd name="connsiteX8" fmla="*/ 2601797 w 4223208"/>
                <a:gd name="connsiteY8" fmla="*/ 1659117 h 1687398"/>
                <a:gd name="connsiteX9" fmla="*/ 2837468 w 4223208"/>
                <a:gd name="connsiteY9" fmla="*/ 952107 h 1687398"/>
                <a:gd name="connsiteX10" fmla="*/ 3205113 w 4223208"/>
                <a:gd name="connsiteY10" fmla="*/ 961534 h 1687398"/>
                <a:gd name="connsiteX11" fmla="*/ 3431357 w 4223208"/>
                <a:gd name="connsiteY11" fmla="*/ 1659117 h 1687398"/>
                <a:gd name="connsiteX12" fmla="*/ 3883843 w 4223208"/>
                <a:gd name="connsiteY12" fmla="*/ 1687398 h 1687398"/>
                <a:gd name="connsiteX13" fmla="*/ 4025245 w 4223208"/>
                <a:gd name="connsiteY13" fmla="*/ 961534 h 1687398"/>
                <a:gd name="connsiteX14" fmla="*/ 4223208 w 4223208"/>
                <a:gd name="connsiteY14" fmla="*/ 961534 h 1687398"/>
                <a:gd name="connsiteX15" fmla="*/ 4223208 w 4223208"/>
                <a:gd name="connsiteY15" fmla="*/ 0 h 1687398"/>
                <a:gd name="connsiteX16" fmla="*/ 0 w 4223208"/>
                <a:gd name="connsiteY16" fmla="*/ 0 h 1687398"/>
                <a:gd name="connsiteX0" fmla="*/ 0 w 4223208"/>
                <a:gd name="connsiteY0" fmla="*/ 0 h 1687398"/>
                <a:gd name="connsiteX1" fmla="*/ 9427 w 4223208"/>
                <a:gd name="connsiteY1" fmla="*/ 1008668 h 1687398"/>
                <a:gd name="connsiteX2" fmla="*/ 207390 w 4223208"/>
                <a:gd name="connsiteY2" fmla="*/ 1008668 h 1687398"/>
                <a:gd name="connsiteX3" fmla="*/ 537328 w 4223208"/>
                <a:gd name="connsiteY3" fmla="*/ 1668544 h 1687398"/>
                <a:gd name="connsiteX4" fmla="*/ 1027521 w 4223208"/>
                <a:gd name="connsiteY4" fmla="*/ 1668544 h 1687398"/>
                <a:gd name="connsiteX5" fmla="*/ 1366887 w 4223208"/>
                <a:gd name="connsiteY5" fmla="*/ 970961 h 1687398"/>
                <a:gd name="connsiteX6" fmla="*/ 1706251 w 4223208"/>
                <a:gd name="connsiteY6" fmla="*/ 970961 h 1687398"/>
                <a:gd name="connsiteX7" fmla="*/ 2026763 w 4223208"/>
                <a:gd name="connsiteY7" fmla="*/ 1668544 h 1687398"/>
                <a:gd name="connsiteX8" fmla="*/ 2601797 w 4223208"/>
                <a:gd name="connsiteY8" fmla="*/ 1659117 h 1687398"/>
                <a:gd name="connsiteX9" fmla="*/ 2837468 w 4223208"/>
                <a:gd name="connsiteY9" fmla="*/ 952107 h 1687398"/>
                <a:gd name="connsiteX10" fmla="*/ 3205113 w 4223208"/>
                <a:gd name="connsiteY10" fmla="*/ 961534 h 1687398"/>
                <a:gd name="connsiteX11" fmla="*/ 3431357 w 4223208"/>
                <a:gd name="connsiteY11" fmla="*/ 1659117 h 1687398"/>
                <a:gd name="connsiteX12" fmla="*/ 3883843 w 4223208"/>
                <a:gd name="connsiteY12" fmla="*/ 1687398 h 1687398"/>
                <a:gd name="connsiteX13" fmla="*/ 4025245 w 4223208"/>
                <a:gd name="connsiteY13" fmla="*/ 961534 h 1687398"/>
                <a:gd name="connsiteX14" fmla="*/ 4223208 w 4223208"/>
                <a:gd name="connsiteY14" fmla="*/ 961534 h 1687398"/>
                <a:gd name="connsiteX15" fmla="*/ 4223208 w 4223208"/>
                <a:gd name="connsiteY15" fmla="*/ 0 h 1687398"/>
                <a:gd name="connsiteX16" fmla="*/ 0 w 4223208"/>
                <a:gd name="connsiteY16" fmla="*/ 0 h 1687398"/>
                <a:gd name="connsiteX0" fmla="*/ 0 w 4223208"/>
                <a:gd name="connsiteY0" fmla="*/ 0 h 1687398"/>
                <a:gd name="connsiteX1" fmla="*/ 9427 w 4223208"/>
                <a:gd name="connsiteY1" fmla="*/ 1008668 h 1687398"/>
                <a:gd name="connsiteX2" fmla="*/ 207390 w 4223208"/>
                <a:gd name="connsiteY2" fmla="*/ 1008668 h 1687398"/>
                <a:gd name="connsiteX3" fmla="*/ 537328 w 4223208"/>
                <a:gd name="connsiteY3" fmla="*/ 1668544 h 1687398"/>
                <a:gd name="connsiteX4" fmla="*/ 1027521 w 4223208"/>
                <a:gd name="connsiteY4" fmla="*/ 1668544 h 1687398"/>
                <a:gd name="connsiteX5" fmla="*/ 1319753 w 4223208"/>
                <a:gd name="connsiteY5" fmla="*/ 970961 h 1687398"/>
                <a:gd name="connsiteX6" fmla="*/ 1706251 w 4223208"/>
                <a:gd name="connsiteY6" fmla="*/ 970961 h 1687398"/>
                <a:gd name="connsiteX7" fmla="*/ 2026763 w 4223208"/>
                <a:gd name="connsiteY7" fmla="*/ 1668544 h 1687398"/>
                <a:gd name="connsiteX8" fmla="*/ 2601797 w 4223208"/>
                <a:gd name="connsiteY8" fmla="*/ 1659117 h 1687398"/>
                <a:gd name="connsiteX9" fmla="*/ 2837468 w 4223208"/>
                <a:gd name="connsiteY9" fmla="*/ 952107 h 1687398"/>
                <a:gd name="connsiteX10" fmla="*/ 3205113 w 4223208"/>
                <a:gd name="connsiteY10" fmla="*/ 961534 h 1687398"/>
                <a:gd name="connsiteX11" fmla="*/ 3431357 w 4223208"/>
                <a:gd name="connsiteY11" fmla="*/ 1659117 h 1687398"/>
                <a:gd name="connsiteX12" fmla="*/ 3883843 w 4223208"/>
                <a:gd name="connsiteY12" fmla="*/ 1687398 h 1687398"/>
                <a:gd name="connsiteX13" fmla="*/ 4025245 w 4223208"/>
                <a:gd name="connsiteY13" fmla="*/ 961534 h 1687398"/>
                <a:gd name="connsiteX14" fmla="*/ 4223208 w 4223208"/>
                <a:gd name="connsiteY14" fmla="*/ 961534 h 1687398"/>
                <a:gd name="connsiteX15" fmla="*/ 4223208 w 4223208"/>
                <a:gd name="connsiteY15" fmla="*/ 0 h 1687398"/>
                <a:gd name="connsiteX16" fmla="*/ 0 w 4223208"/>
                <a:gd name="connsiteY16" fmla="*/ 0 h 1687398"/>
                <a:gd name="connsiteX0" fmla="*/ 0 w 4223208"/>
                <a:gd name="connsiteY0" fmla="*/ 0 h 1687398"/>
                <a:gd name="connsiteX1" fmla="*/ 9427 w 4223208"/>
                <a:gd name="connsiteY1" fmla="*/ 1008668 h 1687398"/>
                <a:gd name="connsiteX2" fmla="*/ 207390 w 4223208"/>
                <a:gd name="connsiteY2" fmla="*/ 1008668 h 1687398"/>
                <a:gd name="connsiteX3" fmla="*/ 537328 w 4223208"/>
                <a:gd name="connsiteY3" fmla="*/ 1668544 h 1687398"/>
                <a:gd name="connsiteX4" fmla="*/ 1027521 w 4223208"/>
                <a:gd name="connsiteY4" fmla="*/ 1668544 h 1687398"/>
                <a:gd name="connsiteX5" fmla="*/ 1319753 w 4223208"/>
                <a:gd name="connsiteY5" fmla="*/ 970961 h 1687398"/>
                <a:gd name="connsiteX6" fmla="*/ 1621410 w 4223208"/>
                <a:gd name="connsiteY6" fmla="*/ 970961 h 1687398"/>
                <a:gd name="connsiteX7" fmla="*/ 2026763 w 4223208"/>
                <a:gd name="connsiteY7" fmla="*/ 1668544 h 1687398"/>
                <a:gd name="connsiteX8" fmla="*/ 2601797 w 4223208"/>
                <a:gd name="connsiteY8" fmla="*/ 1659117 h 1687398"/>
                <a:gd name="connsiteX9" fmla="*/ 2837468 w 4223208"/>
                <a:gd name="connsiteY9" fmla="*/ 952107 h 1687398"/>
                <a:gd name="connsiteX10" fmla="*/ 3205113 w 4223208"/>
                <a:gd name="connsiteY10" fmla="*/ 961534 h 1687398"/>
                <a:gd name="connsiteX11" fmla="*/ 3431357 w 4223208"/>
                <a:gd name="connsiteY11" fmla="*/ 1659117 h 1687398"/>
                <a:gd name="connsiteX12" fmla="*/ 3883843 w 4223208"/>
                <a:gd name="connsiteY12" fmla="*/ 1687398 h 1687398"/>
                <a:gd name="connsiteX13" fmla="*/ 4025245 w 4223208"/>
                <a:gd name="connsiteY13" fmla="*/ 961534 h 1687398"/>
                <a:gd name="connsiteX14" fmla="*/ 4223208 w 4223208"/>
                <a:gd name="connsiteY14" fmla="*/ 961534 h 1687398"/>
                <a:gd name="connsiteX15" fmla="*/ 4223208 w 4223208"/>
                <a:gd name="connsiteY15" fmla="*/ 0 h 1687398"/>
                <a:gd name="connsiteX16" fmla="*/ 0 w 4223208"/>
                <a:gd name="connsiteY16" fmla="*/ 0 h 1687398"/>
                <a:gd name="connsiteX0" fmla="*/ 0 w 4223208"/>
                <a:gd name="connsiteY0" fmla="*/ 0 h 1687398"/>
                <a:gd name="connsiteX1" fmla="*/ 9427 w 4223208"/>
                <a:gd name="connsiteY1" fmla="*/ 1008668 h 1687398"/>
                <a:gd name="connsiteX2" fmla="*/ 207390 w 4223208"/>
                <a:gd name="connsiteY2" fmla="*/ 1008668 h 1687398"/>
                <a:gd name="connsiteX3" fmla="*/ 537328 w 4223208"/>
                <a:gd name="connsiteY3" fmla="*/ 1668544 h 1687398"/>
                <a:gd name="connsiteX4" fmla="*/ 1027521 w 4223208"/>
                <a:gd name="connsiteY4" fmla="*/ 1668544 h 1687398"/>
                <a:gd name="connsiteX5" fmla="*/ 1319753 w 4223208"/>
                <a:gd name="connsiteY5" fmla="*/ 970961 h 1687398"/>
                <a:gd name="connsiteX6" fmla="*/ 1621410 w 4223208"/>
                <a:gd name="connsiteY6" fmla="*/ 970961 h 1687398"/>
                <a:gd name="connsiteX7" fmla="*/ 1923068 w 4223208"/>
                <a:gd name="connsiteY7" fmla="*/ 1659117 h 1687398"/>
                <a:gd name="connsiteX8" fmla="*/ 2601797 w 4223208"/>
                <a:gd name="connsiteY8" fmla="*/ 1659117 h 1687398"/>
                <a:gd name="connsiteX9" fmla="*/ 2837468 w 4223208"/>
                <a:gd name="connsiteY9" fmla="*/ 952107 h 1687398"/>
                <a:gd name="connsiteX10" fmla="*/ 3205113 w 4223208"/>
                <a:gd name="connsiteY10" fmla="*/ 961534 h 1687398"/>
                <a:gd name="connsiteX11" fmla="*/ 3431357 w 4223208"/>
                <a:gd name="connsiteY11" fmla="*/ 1659117 h 1687398"/>
                <a:gd name="connsiteX12" fmla="*/ 3883843 w 4223208"/>
                <a:gd name="connsiteY12" fmla="*/ 1687398 h 1687398"/>
                <a:gd name="connsiteX13" fmla="*/ 4025245 w 4223208"/>
                <a:gd name="connsiteY13" fmla="*/ 961534 h 1687398"/>
                <a:gd name="connsiteX14" fmla="*/ 4223208 w 4223208"/>
                <a:gd name="connsiteY14" fmla="*/ 961534 h 1687398"/>
                <a:gd name="connsiteX15" fmla="*/ 4223208 w 4223208"/>
                <a:gd name="connsiteY15" fmla="*/ 0 h 1687398"/>
                <a:gd name="connsiteX16" fmla="*/ 0 w 4223208"/>
                <a:gd name="connsiteY16" fmla="*/ 0 h 1687398"/>
                <a:gd name="connsiteX0" fmla="*/ 0 w 4223208"/>
                <a:gd name="connsiteY0" fmla="*/ 0 h 1687398"/>
                <a:gd name="connsiteX1" fmla="*/ 9427 w 4223208"/>
                <a:gd name="connsiteY1" fmla="*/ 1008668 h 1687398"/>
                <a:gd name="connsiteX2" fmla="*/ 207390 w 4223208"/>
                <a:gd name="connsiteY2" fmla="*/ 1008668 h 1687398"/>
                <a:gd name="connsiteX3" fmla="*/ 537328 w 4223208"/>
                <a:gd name="connsiteY3" fmla="*/ 1668544 h 1687398"/>
                <a:gd name="connsiteX4" fmla="*/ 1027521 w 4223208"/>
                <a:gd name="connsiteY4" fmla="*/ 1668544 h 1687398"/>
                <a:gd name="connsiteX5" fmla="*/ 1319753 w 4223208"/>
                <a:gd name="connsiteY5" fmla="*/ 970961 h 1687398"/>
                <a:gd name="connsiteX6" fmla="*/ 1621410 w 4223208"/>
                <a:gd name="connsiteY6" fmla="*/ 970961 h 1687398"/>
                <a:gd name="connsiteX7" fmla="*/ 1923068 w 4223208"/>
                <a:gd name="connsiteY7" fmla="*/ 1659117 h 1687398"/>
                <a:gd name="connsiteX8" fmla="*/ 2469821 w 4223208"/>
                <a:gd name="connsiteY8" fmla="*/ 1649690 h 1687398"/>
                <a:gd name="connsiteX9" fmla="*/ 2837468 w 4223208"/>
                <a:gd name="connsiteY9" fmla="*/ 952107 h 1687398"/>
                <a:gd name="connsiteX10" fmla="*/ 3205113 w 4223208"/>
                <a:gd name="connsiteY10" fmla="*/ 961534 h 1687398"/>
                <a:gd name="connsiteX11" fmla="*/ 3431357 w 4223208"/>
                <a:gd name="connsiteY11" fmla="*/ 1659117 h 1687398"/>
                <a:gd name="connsiteX12" fmla="*/ 3883843 w 4223208"/>
                <a:gd name="connsiteY12" fmla="*/ 1687398 h 1687398"/>
                <a:gd name="connsiteX13" fmla="*/ 4025245 w 4223208"/>
                <a:gd name="connsiteY13" fmla="*/ 961534 h 1687398"/>
                <a:gd name="connsiteX14" fmla="*/ 4223208 w 4223208"/>
                <a:gd name="connsiteY14" fmla="*/ 961534 h 1687398"/>
                <a:gd name="connsiteX15" fmla="*/ 4223208 w 4223208"/>
                <a:gd name="connsiteY15" fmla="*/ 0 h 1687398"/>
                <a:gd name="connsiteX16" fmla="*/ 0 w 4223208"/>
                <a:gd name="connsiteY16" fmla="*/ 0 h 1687398"/>
                <a:gd name="connsiteX0" fmla="*/ 0 w 4223208"/>
                <a:gd name="connsiteY0" fmla="*/ 0 h 1687398"/>
                <a:gd name="connsiteX1" fmla="*/ 9427 w 4223208"/>
                <a:gd name="connsiteY1" fmla="*/ 1008668 h 1687398"/>
                <a:gd name="connsiteX2" fmla="*/ 207390 w 4223208"/>
                <a:gd name="connsiteY2" fmla="*/ 1008668 h 1687398"/>
                <a:gd name="connsiteX3" fmla="*/ 537328 w 4223208"/>
                <a:gd name="connsiteY3" fmla="*/ 1668544 h 1687398"/>
                <a:gd name="connsiteX4" fmla="*/ 1027521 w 4223208"/>
                <a:gd name="connsiteY4" fmla="*/ 1668544 h 1687398"/>
                <a:gd name="connsiteX5" fmla="*/ 1319753 w 4223208"/>
                <a:gd name="connsiteY5" fmla="*/ 970961 h 1687398"/>
                <a:gd name="connsiteX6" fmla="*/ 1621410 w 4223208"/>
                <a:gd name="connsiteY6" fmla="*/ 970961 h 1687398"/>
                <a:gd name="connsiteX7" fmla="*/ 1923068 w 4223208"/>
                <a:gd name="connsiteY7" fmla="*/ 1659117 h 1687398"/>
                <a:gd name="connsiteX8" fmla="*/ 2469821 w 4223208"/>
                <a:gd name="connsiteY8" fmla="*/ 1649690 h 1687398"/>
                <a:gd name="connsiteX9" fmla="*/ 2743199 w 4223208"/>
                <a:gd name="connsiteY9" fmla="*/ 952107 h 1687398"/>
                <a:gd name="connsiteX10" fmla="*/ 3205113 w 4223208"/>
                <a:gd name="connsiteY10" fmla="*/ 961534 h 1687398"/>
                <a:gd name="connsiteX11" fmla="*/ 3431357 w 4223208"/>
                <a:gd name="connsiteY11" fmla="*/ 1659117 h 1687398"/>
                <a:gd name="connsiteX12" fmla="*/ 3883843 w 4223208"/>
                <a:gd name="connsiteY12" fmla="*/ 1687398 h 1687398"/>
                <a:gd name="connsiteX13" fmla="*/ 4025245 w 4223208"/>
                <a:gd name="connsiteY13" fmla="*/ 961534 h 1687398"/>
                <a:gd name="connsiteX14" fmla="*/ 4223208 w 4223208"/>
                <a:gd name="connsiteY14" fmla="*/ 961534 h 1687398"/>
                <a:gd name="connsiteX15" fmla="*/ 4223208 w 4223208"/>
                <a:gd name="connsiteY15" fmla="*/ 0 h 1687398"/>
                <a:gd name="connsiteX16" fmla="*/ 0 w 4223208"/>
                <a:gd name="connsiteY16" fmla="*/ 0 h 1687398"/>
                <a:gd name="connsiteX0" fmla="*/ 0 w 4223208"/>
                <a:gd name="connsiteY0" fmla="*/ 0 h 1687398"/>
                <a:gd name="connsiteX1" fmla="*/ 9427 w 4223208"/>
                <a:gd name="connsiteY1" fmla="*/ 1008668 h 1687398"/>
                <a:gd name="connsiteX2" fmla="*/ 207390 w 4223208"/>
                <a:gd name="connsiteY2" fmla="*/ 1008668 h 1687398"/>
                <a:gd name="connsiteX3" fmla="*/ 537328 w 4223208"/>
                <a:gd name="connsiteY3" fmla="*/ 1668544 h 1687398"/>
                <a:gd name="connsiteX4" fmla="*/ 1027521 w 4223208"/>
                <a:gd name="connsiteY4" fmla="*/ 1668544 h 1687398"/>
                <a:gd name="connsiteX5" fmla="*/ 1319753 w 4223208"/>
                <a:gd name="connsiteY5" fmla="*/ 970961 h 1687398"/>
                <a:gd name="connsiteX6" fmla="*/ 1621410 w 4223208"/>
                <a:gd name="connsiteY6" fmla="*/ 970961 h 1687398"/>
                <a:gd name="connsiteX7" fmla="*/ 1923068 w 4223208"/>
                <a:gd name="connsiteY7" fmla="*/ 1659117 h 1687398"/>
                <a:gd name="connsiteX8" fmla="*/ 2469821 w 4223208"/>
                <a:gd name="connsiteY8" fmla="*/ 1649690 h 1687398"/>
                <a:gd name="connsiteX9" fmla="*/ 2743199 w 4223208"/>
                <a:gd name="connsiteY9" fmla="*/ 952107 h 1687398"/>
                <a:gd name="connsiteX10" fmla="*/ 3167406 w 4223208"/>
                <a:gd name="connsiteY10" fmla="*/ 961534 h 1687398"/>
                <a:gd name="connsiteX11" fmla="*/ 3431357 w 4223208"/>
                <a:gd name="connsiteY11" fmla="*/ 1659117 h 1687398"/>
                <a:gd name="connsiteX12" fmla="*/ 3883843 w 4223208"/>
                <a:gd name="connsiteY12" fmla="*/ 1687398 h 1687398"/>
                <a:gd name="connsiteX13" fmla="*/ 4025245 w 4223208"/>
                <a:gd name="connsiteY13" fmla="*/ 961534 h 1687398"/>
                <a:gd name="connsiteX14" fmla="*/ 4223208 w 4223208"/>
                <a:gd name="connsiteY14" fmla="*/ 961534 h 1687398"/>
                <a:gd name="connsiteX15" fmla="*/ 4223208 w 4223208"/>
                <a:gd name="connsiteY15" fmla="*/ 0 h 1687398"/>
                <a:gd name="connsiteX16" fmla="*/ 0 w 4223208"/>
                <a:gd name="connsiteY16" fmla="*/ 0 h 1687398"/>
                <a:gd name="connsiteX0" fmla="*/ 0 w 4223208"/>
                <a:gd name="connsiteY0" fmla="*/ 0 h 1687398"/>
                <a:gd name="connsiteX1" fmla="*/ 9427 w 4223208"/>
                <a:gd name="connsiteY1" fmla="*/ 1008668 h 1687398"/>
                <a:gd name="connsiteX2" fmla="*/ 207390 w 4223208"/>
                <a:gd name="connsiteY2" fmla="*/ 1008668 h 1687398"/>
                <a:gd name="connsiteX3" fmla="*/ 537328 w 4223208"/>
                <a:gd name="connsiteY3" fmla="*/ 1668544 h 1687398"/>
                <a:gd name="connsiteX4" fmla="*/ 1027521 w 4223208"/>
                <a:gd name="connsiteY4" fmla="*/ 1668544 h 1687398"/>
                <a:gd name="connsiteX5" fmla="*/ 1319753 w 4223208"/>
                <a:gd name="connsiteY5" fmla="*/ 970961 h 1687398"/>
                <a:gd name="connsiteX6" fmla="*/ 1621410 w 4223208"/>
                <a:gd name="connsiteY6" fmla="*/ 970961 h 1687398"/>
                <a:gd name="connsiteX7" fmla="*/ 1923068 w 4223208"/>
                <a:gd name="connsiteY7" fmla="*/ 1659117 h 1687398"/>
                <a:gd name="connsiteX8" fmla="*/ 2469821 w 4223208"/>
                <a:gd name="connsiteY8" fmla="*/ 1649690 h 1687398"/>
                <a:gd name="connsiteX9" fmla="*/ 2743199 w 4223208"/>
                <a:gd name="connsiteY9" fmla="*/ 952107 h 1687398"/>
                <a:gd name="connsiteX10" fmla="*/ 3167406 w 4223208"/>
                <a:gd name="connsiteY10" fmla="*/ 961534 h 1687398"/>
                <a:gd name="connsiteX11" fmla="*/ 3365370 w 4223208"/>
                <a:gd name="connsiteY11" fmla="*/ 1659117 h 1687398"/>
                <a:gd name="connsiteX12" fmla="*/ 3883843 w 4223208"/>
                <a:gd name="connsiteY12" fmla="*/ 1687398 h 1687398"/>
                <a:gd name="connsiteX13" fmla="*/ 4025245 w 4223208"/>
                <a:gd name="connsiteY13" fmla="*/ 961534 h 1687398"/>
                <a:gd name="connsiteX14" fmla="*/ 4223208 w 4223208"/>
                <a:gd name="connsiteY14" fmla="*/ 961534 h 1687398"/>
                <a:gd name="connsiteX15" fmla="*/ 4223208 w 4223208"/>
                <a:gd name="connsiteY15" fmla="*/ 0 h 1687398"/>
                <a:gd name="connsiteX16" fmla="*/ 0 w 4223208"/>
                <a:gd name="connsiteY16" fmla="*/ 0 h 1687398"/>
                <a:gd name="connsiteX0" fmla="*/ 0 w 4223208"/>
                <a:gd name="connsiteY0" fmla="*/ 0 h 1668544"/>
                <a:gd name="connsiteX1" fmla="*/ 9427 w 4223208"/>
                <a:gd name="connsiteY1" fmla="*/ 1008668 h 1668544"/>
                <a:gd name="connsiteX2" fmla="*/ 207390 w 4223208"/>
                <a:gd name="connsiteY2" fmla="*/ 1008668 h 1668544"/>
                <a:gd name="connsiteX3" fmla="*/ 537328 w 4223208"/>
                <a:gd name="connsiteY3" fmla="*/ 1668544 h 1668544"/>
                <a:gd name="connsiteX4" fmla="*/ 1027521 w 4223208"/>
                <a:gd name="connsiteY4" fmla="*/ 1668544 h 1668544"/>
                <a:gd name="connsiteX5" fmla="*/ 1319753 w 4223208"/>
                <a:gd name="connsiteY5" fmla="*/ 970961 h 1668544"/>
                <a:gd name="connsiteX6" fmla="*/ 1621410 w 4223208"/>
                <a:gd name="connsiteY6" fmla="*/ 970961 h 1668544"/>
                <a:gd name="connsiteX7" fmla="*/ 1923068 w 4223208"/>
                <a:gd name="connsiteY7" fmla="*/ 1659117 h 1668544"/>
                <a:gd name="connsiteX8" fmla="*/ 2469821 w 4223208"/>
                <a:gd name="connsiteY8" fmla="*/ 1649690 h 1668544"/>
                <a:gd name="connsiteX9" fmla="*/ 2743199 w 4223208"/>
                <a:gd name="connsiteY9" fmla="*/ 952107 h 1668544"/>
                <a:gd name="connsiteX10" fmla="*/ 3167406 w 4223208"/>
                <a:gd name="connsiteY10" fmla="*/ 961534 h 1668544"/>
                <a:gd name="connsiteX11" fmla="*/ 3365370 w 4223208"/>
                <a:gd name="connsiteY11" fmla="*/ 1659117 h 1668544"/>
                <a:gd name="connsiteX12" fmla="*/ 3874416 w 4223208"/>
                <a:gd name="connsiteY12" fmla="*/ 1659117 h 1668544"/>
                <a:gd name="connsiteX13" fmla="*/ 4025245 w 4223208"/>
                <a:gd name="connsiteY13" fmla="*/ 961534 h 1668544"/>
                <a:gd name="connsiteX14" fmla="*/ 4223208 w 4223208"/>
                <a:gd name="connsiteY14" fmla="*/ 961534 h 1668544"/>
                <a:gd name="connsiteX15" fmla="*/ 4223208 w 4223208"/>
                <a:gd name="connsiteY15" fmla="*/ 0 h 1668544"/>
                <a:gd name="connsiteX16" fmla="*/ 0 w 4223208"/>
                <a:gd name="connsiteY16" fmla="*/ 0 h 1668544"/>
                <a:gd name="connsiteX0" fmla="*/ 0 w 4223208"/>
                <a:gd name="connsiteY0" fmla="*/ 0 h 1668544"/>
                <a:gd name="connsiteX1" fmla="*/ 9427 w 4223208"/>
                <a:gd name="connsiteY1" fmla="*/ 1008668 h 1668544"/>
                <a:gd name="connsiteX2" fmla="*/ 207390 w 4223208"/>
                <a:gd name="connsiteY2" fmla="*/ 1008668 h 1668544"/>
                <a:gd name="connsiteX3" fmla="*/ 537328 w 4223208"/>
                <a:gd name="connsiteY3" fmla="*/ 1668544 h 1668544"/>
                <a:gd name="connsiteX4" fmla="*/ 1027521 w 4223208"/>
                <a:gd name="connsiteY4" fmla="*/ 1668544 h 1668544"/>
                <a:gd name="connsiteX5" fmla="*/ 1319753 w 4223208"/>
                <a:gd name="connsiteY5" fmla="*/ 970961 h 1668544"/>
                <a:gd name="connsiteX6" fmla="*/ 1621410 w 4223208"/>
                <a:gd name="connsiteY6" fmla="*/ 970961 h 1668544"/>
                <a:gd name="connsiteX7" fmla="*/ 1923068 w 4223208"/>
                <a:gd name="connsiteY7" fmla="*/ 1659117 h 1668544"/>
                <a:gd name="connsiteX8" fmla="*/ 2469821 w 4223208"/>
                <a:gd name="connsiteY8" fmla="*/ 1649690 h 1668544"/>
                <a:gd name="connsiteX9" fmla="*/ 2743199 w 4223208"/>
                <a:gd name="connsiteY9" fmla="*/ 952107 h 1668544"/>
                <a:gd name="connsiteX10" fmla="*/ 3091992 w 4223208"/>
                <a:gd name="connsiteY10" fmla="*/ 961534 h 1668544"/>
                <a:gd name="connsiteX11" fmla="*/ 3365370 w 4223208"/>
                <a:gd name="connsiteY11" fmla="*/ 1659117 h 1668544"/>
                <a:gd name="connsiteX12" fmla="*/ 3874416 w 4223208"/>
                <a:gd name="connsiteY12" fmla="*/ 1659117 h 1668544"/>
                <a:gd name="connsiteX13" fmla="*/ 4025245 w 4223208"/>
                <a:gd name="connsiteY13" fmla="*/ 961534 h 1668544"/>
                <a:gd name="connsiteX14" fmla="*/ 4223208 w 4223208"/>
                <a:gd name="connsiteY14" fmla="*/ 961534 h 1668544"/>
                <a:gd name="connsiteX15" fmla="*/ 4223208 w 4223208"/>
                <a:gd name="connsiteY15" fmla="*/ 0 h 1668544"/>
                <a:gd name="connsiteX16" fmla="*/ 0 w 4223208"/>
                <a:gd name="connsiteY16" fmla="*/ 0 h 1668544"/>
                <a:gd name="connsiteX0" fmla="*/ 0 w 4223208"/>
                <a:gd name="connsiteY0" fmla="*/ 0 h 1668544"/>
                <a:gd name="connsiteX1" fmla="*/ 9427 w 4223208"/>
                <a:gd name="connsiteY1" fmla="*/ 1008668 h 1668544"/>
                <a:gd name="connsiteX2" fmla="*/ 207390 w 4223208"/>
                <a:gd name="connsiteY2" fmla="*/ 1008668 h 1668544"/>
                <a:gd name="connsiteX3" fmla="*/ 537328 w 4223208"/>
                <a:gd name="connsiteY3" fmla="*/ 1668544 h 1668544"/>
                <a:gd name="connsiteX4" fmla="*/ 1027521 w 4223208"/>
                <a:gd name="connsiteY4" fmla="*/ 1668544 h 1668544"/>
                <a:gd name="connsiteX5" fmla="*/ 1319753 w 4223208"/>
                <a:gd name="connsiteY5" fmla="*/ 970961 h 1668544"/>
                <a:gd name="connsiteX6" fmla="*/ 1621410 w 4223208"/>
                <a:gd name="connsiteY6" fmla="*/ 970961 h 1668544"/>
                <a:gd name="connsiteX7" fmla="*/ 1923068 w 4223208"/>
                <a:gd name="connsiteY7" fmla="*/ 1659117 h 1668544"/>
                <a:gd name="connsiteX8" fmla="*/ 2469821 w 4223208"/>
                <a:gd name="connsiteY8" fmla="*/ 1649690 h 1668544"/>
                <a:gd name="connsiteX9" fmla="*/ 2630078 w 4223208"/>
                <a:gd name="connsiteY9" fmla="*/ 952107 h 1668544"/>
                <a:gd name="connsiteX10" fmla="*/ 3091992 w 4223208"/>
                <a:gd name="connsiteY10" fmla="*/ 961534 h 1668544"/>
                <a:gd name="connsiteX11" fmla="*/ 3365370 w 4223208"/>
                <a:gd name="connsiteY11" fmla="*/ 1659117 h 1668544"/>
                <a:gd name="connsiteX12" fmla="*/ 3874416 w 4223208"/>
                <a:gd name="connsiteY12" fmla="*/ 1659117 h 1668544"/>
                <a:gd name="connsiteX13" fmla="*/ 4025245 w 4223208"/>
                <a:gd name="connsiteY13" fmla="*/ 961534 h 1668544"/>
                <a:gd name="connsiteX14" fmla="*/ 4223208 w 4223208"/>
                <a:gd name="connsiteY14" fmla="*/ 961534 h 1668544"/>
                <a:gd name="connsiteX15" fmla="*/ 4223208 w 4223208"/>
                <a:gd name="connsiteY15" fmla="*/ 0 h 1668544"/>
                <a:gd name="connsiteX16" fmla="*/ 0 w 4223208"/>
                <a:gd name="connsiteY16" fmla="*/ 0 h 1668544"/>
                <a:gd name="connsiteX0" fmla="*/ 0 w 4223208"/>
                <a:gd name="connsiteY0" fmla="*/ 0 h 1668544"/>
                <a:gd name="connsiteX1" fmla="*/ 9427 w 4223208"/>
                <a:gd name="connsiteY1" fmla="*/ 1008668 h 1668544"/>
                <a:gd name="connsiteX2" fmla="*/ 207390 w 4223208"/>
                <a:gd name="connsiteY2" fmla="*/ 1008668 h 1668544"/>
                <a:gd name="connsiteX3" fmla="*/ 537328 w 4223208"/>
                <a:gd name="connsiteY3" fmla="*/ 1668544 h 1668544"/>
                <a:gd name="connsiteX4" fmla="*/ 1027521 w 4223208"/>
                <a:gd name="connsiteY4" fmla="*/ 1668544 h 1668544"/>
                <a:gd name="connsiteX5" fmla="*/ 1319753 w 4223208"/>
                <a:gd name="connsiteY5" fmla="*/ 970961 h 1668544"/>
                <a:gd name="connsiteX6" fmla="*/ 1621410 w 4223208"/>
                <a:gd name="connsiteY6" fmla="*/ 970961 h 1668544"/>
                <a:gd name="connsiteX7" fmla="*/ 1923068 w 4223208"/>
                <a:gd name="connsiteY7" fmla="*/ 1659117 h 1668544"/>
                <a:gd name="connsiteX8" fmla="*/ 2366126 w 4223208"/>
                <a:gd name="connsiteY8" fmla="*/ 1640263 h 1668544"/>
                <a:gd name="connsiteX9" fmla="*/ 2630078 w 4223208"/>
                <a:gd name="connsiteY9" fmla="*/ 952107 h 1668544"/>
                <a:gd name="connsiteX10" fmla="*/ 3091992 w 4223208"/>
                <a:gd name="connsiteY10" fmla="*/ 961534 h 1668544"/>
                <a:gd name="connsiteX11" fmla="*/ 3365370 w 4223208"/>
                <a:gd name="connsiteY11" fmla="*/ 1659117 h 1668544"/>
                <a:gd name="connsiteX12" fmla="*/ 3874416 w 4223208"/>
                <a:gd name="connsiteY12" fmla="*/ 1659117 h 1668544"/>
                <a:gd name="connsiteX13" fmla="*/ 4025245 w 4223208"/>
                <a:gd name="connsiteY13" fmla="*/ 961534 h 1668544"/>
                <a:gd name="connsiteX14" fmla="*/ 4223208 w 4223208"/>
                <a:gd name="connsiteY14" fmla="*/ 961534 h 1668544"/>
                <a:gd name="connsiteX15" fmla="*/ 4223208 w 4223208"/>
                <a:gd name="connsiteY15" fmla="*/ 0 h 1668544"/>
                <a:gd name="connsiteX16" fmla="*/ 0 w 4223208"/>
                <a:gd name="connsiteY16" fmla="*/ 0 h 1668544"/>
                <a:gd name="connsiteX0" fmla="*/ 0 w 4223208"/>
                <a:gd name="connsiteY0" fmla="*/ 0 h 1668544"/>
                <a:gd name="connsiteX1" fmla="*/ 9427 w 4223208"/>
                <a:gd name="connsiteY1" fmla="*/ 1008668 h 1668544"/>
                <a:gd name="connsiteX2" fmla="*/ 207390 w 4223208"/>
                <a:gd name="connsiteY2" fmla="*/ 1008668 h 1668544"/>
                <a:gd name="connsiteX3" fmla="*/ 537328 w 4223208"/>
                <a:gd name="connsiteY3" fmla="*/ 1668544 h 1668544"/>
                <a:gd name="connsiteX4" fmla="*/ 1027521 w 4223208"/>
                <a:gd name="connsiteY4" fmla="*/ 1668544 h 1668544"/>
                <a:gd name="connsiteX5" fmla="*/ 1319753 w 4223208"/>
                <a:gd name="connsiteY5" fmla="*/ 970961 h 1668544"/>
                <a:gd name="connsiteX6" fmla="*/ 1621410 w 4223208"/>
                <a:gd name="connsiteY6" fmla="*/ 970961 h 1668544"/>
                <a:gd name="connsiteX7" fmla="*/ 1819373 w 4223208"/>
                <a:gd name="connsiteY7" fmla="*/ 1659117 h 1668544"/>
                <a:gd name="connsiteX8" fmla="*/ 2366126 w 4223208"/>
                <a:gd name="connsiteY8" fmla="*/ 1640263 h 1668544"/>
                <a:gd name="connsiteX9" fmla="*/ 2630078 w 4223208"/>
                <a:gd name="connsiteY9" fmla="*/ 952107 h 1668544"/>
                <a:gd name="connsiteX10" fmla="*/ 3091992 w 4223208"/>
                <a:gd name="connsiteY10" fmla="*/ 961534 h 1668544"/>
                <a:gd name="connsiteX11" fmla="*/ 3365370 w 4223208"/>
                <a:gd name="connsiteY11" fmla="*/ 1659117 h 1668544"/>
                <a:gd name="connsiteX12" fmla="*/ 3874416 w 4223208"/>
                <a:gd name="connsiteY12" fmla="*/ 1659117 h 1668544"/>
                <a:gd name="connsiteX13" fmla="*/ 4025245 w 4223208"/>
                <a:gd name="connsiteY13" fmla="*/ 961534 h 1668544"/>
                <a:gd name="connsiteX14" fmla="*/ 4223208 w 4223208"/>
                <a:gd name="connsiteY14" fmla="*/ 961534 h 1668544"/>
                <a:gd name="connsiteX15" fmla="*/ 4223208 w 4223208"/>
                <a:gd name="connsiteY15" fmla="*/ 0 h 1668544"/>
                <a:gd name="connsiteX16" fmla="*/ 0 w 4223208"/>
                <a:gd name="connsiteY16" fmla="*/ 0 h 1668544"/>
                <a:gd name="connsiteX0" fmla="*/ 0 w 4223208"/>
                <a:gd name="connsiteY0" fmla="*/ 0 h 1668544"/>
                <a:gd name="connsiteX1" fmla="*/ 9427 w 4223208"/>
                <a:gd name="connsiteY1" fmla="*/ 1008668 h 1668544"/>
                <a:gd name="connsiteX2" fmla="*/ 207390 w 4223208"/>
                <a:gd name="connsiteY2" fmla="*/ 1008668 h 1668544"/>
                <a:gd name="connsiteX3" fmla="*/ 537328 w 4223208"/>
                <a:gd name="connsiteY3" fmla="*/ 1668544 h 1668544"/>
                <a:gd name="connsiteX4" fmla="*/ 1027521 w 4223208"/>
                <a:gd name="connsiteY4" fmla="*/ 1668544 h 1668544"/>
                <a:gd name="connsiteX5" fmla="*/ 1244339 w 4223208"/>
                <a:gd name="connsiteY5" fmla="*/ 970961 h 1668544"/>
                <a:gd name="connsiteX6" fmla="*/ 1621410 w 4223208"/>
                <a:gd name="connsiteY6" fmla="*/ 970961 h 1668544"/>
                <a:gd name="connsiteX7" fmla="*/ 1819373 w 4223208"/>
                <a:gd name="connsiteY7" fmla="*/ 1659117 h 1668544"/>
                <a:gd name="connsiteX8" fmla="*/ 2366126 w 4223208"/>
                <a:gd name="connsiteY8" fmla="*/ 1640263 h 1668544"/>
                <a:gd name="connsiteX9" fmla="*/ 2630078 w 4223208"/>
                <a:gd name="connsiteY9" fmla="*/ 952107 h 1668544"/>
                <a:gd name="connsiteX10" fmla="*/ 3091992 w 4223208"/>
                <a:gd name="connsiteY10" fmla="*/ 961534 h 1668544"/>
                <a:gd name="connsiteX11" fmla="*/ 3365370 w 4223208"/>
                <a:gd name="connsiteY11" fmla="*/ 1659117 h 1668544"/>
                <a:gd name="connsiteX12" fmla="*/ 3874416 w 4223208"/>
                <a:gd name="connsiteY12" fmla="*/ 1659117 h 1668544"/>
                <a:gd name="connsiteX13" fmla="*/ 4025245 w 4223208"/>
                <a:gd name="connsiteY13" fmla="*/ 961534 h 1668544"/>
                <a:gd name="connsiteX14" fmla="*/ 4223208 w 4223208"/>
                <a:gd name="connsiteY14" fmla="*/ 961534 h 1668544"/>
                <a:gd name="connsiteX15" fmla="*/ 4223208 w 4223208"/>
                <a:gd name="connsiteY15" fmla="*/ 0 h 1668544"/>
                <a:gd name="connsiteX16" fmla="*/ 0 w 4223208"/>
                <a:gd name="connsiteY16" fmla="*/ 0 h 1668544"/>
                <a:gd name="connsiteX0" fmla="*/ 0 w 4223208"/>
                <a:gd name="connsiteY0" fmla="*/ 0 h 1668544"/>
                <a:gd name="connsiteX1" fmla="*/ 9427 w 4223208"/>
                <a:gd name="connsiteY1" fmla="*/ 1008668 h 1668544"/>
                <a:gd name="connsiteX2" fmla="*/ 207390 w 4223208"/>
                <a:gd name="connsiteY2" fmla="*/ 1008668 h 1668544"/>
                <a:gd name="connsiteX3" fmla="*/ 537328 w 4223208"/>
                <a:gd name="connsiteY3" fmla="*/ 1668544 h 1668544"/>
                <a:gd name="connsiteX4" fmla="*/ 1027521 w 4223208"/>
                <a:gd name="connsiteY4" fmla="*/ 1668544 h 1668544"/>
                <a:gd name="connsiteX5" fmla="*/ 1244339 w 4223208"/>
                <a:gd name="connsiteY5" fmla="*/ 970961 h 1668544"/>
                <a:gd name="connsiteX6" fmla="*/ 1621410 w 4223208"/>
                <a:gd name="connsiteY6" fmla="*/ 970961 h 1668544"/>
                <a:gd name="connsiteX7" fmla="*/ 1857081 w 4223208"/>
                <a:gd name="connsiteY7" fmla="*/ 1659117 h 1668544"/>
                <a:gd name="connsiteX8" fmla="*/ 2366126 w 4223208"/>
                <a:gd name="connsiteY8" fmla="*/ 1640263 h 1668544"/>
                <a:gd name="connsiteX9" fmla="*/ 2630078 w 4223208"/>
                <a:gd name="connsiteY9" fmla="*/ 952107 h 1668544"/>
                <a:gd name="connsiteX10" fmla="*/ 3091992 w 4223208"/>
                <a:gd name="connsiteY10" fmla="*/ 961534 h 1668544"/>
                <a:gd name="connsiteX11" fmla="*/ 3365370 w 4223208"/>
                <a:gd name="connsiteY11" fmla="*/ 1659117 h 1668544"/>
                <a:gd name="connsiteX12" fmla="*/ 3874416 w 4223208"/>
                <a:gd name="connsiteY12" fmla="*/ 1659117 h 1668544"/>
                <a:gd name="connsiteX13" fmla="*/ 4025245 w 4223208"/>
                <a:gd name="connsiteY13" fmla="*/ 961534 h 1668544"/>
                <a:gd name="connsiteX14" fmla="*/ 4223208 w 4223208"/>
                <a:gd name="connsiteY14" fmla="*/ 961534 h 1668544"/>
                <a:gd name="connsiteX15" fmla="*/ 4223208 w 4223208"/>
                <a:gd name="connsiteY15" fmla="*/ 0 h 1668544"/>
                <a:gd name="connsiteX16" fmla="*/ 0 w 4223208"/>
                <a:gd name="connsiteY16" fmla="*/ 0 h 1668544"/>
                <a:gd name="connsiteX0" fmla="*/ 0 w 4223208"/>
                <a:gd name="connsiteY0" fmla="*/ 0 h 1668544"/>
                <a:gd name="connsiteX1" fmla="*/ 9427 w 4223208"/>
                <a:gd name="connsiteY1" fmla="*/ 1008668 h 1668544"/>
                <a:gd name="connsiteX2" fmla="*/ 207390 w 4223208"/>
                <a:gd name="connsiteY2" fmla="*/ 1008668 h 1668544"/>
                <a:gd name="connsiteX3" fmla="*/ 537328 w 4223208"/>
                <a:gd name="connsiteY3" fmla="*/ 1668544 h 1668544"/>
                <a:gd name="connsiteX4" fmla="*/ 1027521 w 4223208"/>
                <a:gd name="connsiteY4" fmla="*/ 1668544 h 1668544"/>
                <a:gd name="connsiteX5" fmla="*/ 1338607 w 4223208"/>
                <a:gd name="connsiteY5" fmla="*/ 970961 h 1668544"/>
                <a:gd name="connsiteX6" fmla="*/ 1621410 w 4223208"/>
                <a:gd name="connsiteY6" fmla="*/ 970961 h 1668544"/>
                <a:gd name="connsiteX7" fmla="*/ 1857081 w 4223208"/>
                <a:gd name="connsiteY7" fmla="*/ 1659117 h 1668544"/>
                <a:gd name="connsiteX8" fmla="*/ 2366126 w 4223208"/>
                <a:gd name="connsiteY8" fmla="*/ 1640263 h 1668544"/>
                <a:gd name="connsiteX9" fmla="*/ 2630078 w 4223208"/>
                <a:gd name="connsiteY9" fmla="*/ 952107 h 1668544"/>
                <a:gd name="connsiteX10" fmla="*/ 3091992 w 4223208"/>
                <a:gd name="connsiteY10" fmla="*/ 961534 h 1668544"/>
                <a:gd name="connsiteX11" fmla="*/ 3365370 w 4223208"/>
                <a:gd name="connsiteY11" fmla="*/ 1659117 h 1668544"/>
                <a:gd name="connsiteX12" fmla="*/ 3874416 w 4223208"/>
                <a:gd name="connsiteY12" fmla="*/ 1659117 h 1668544"/>
                <a:gd name="connsiteX13" fmla="*/ 4025245 w 4223208"/>
                <a:gd name="connsiteY13" fmla="*/ 961534 h 1668544"/>
                <a:gd name="connsiteX14" fmla="*/ 4223208 w 4223208"/>
                <a:gd name="connsiteY14" fmla="*/ 961534 h 1668544"/>
                <a:gd name="connsiteX15" fmla="*/ 4223208 w 4223208"/>
                <a:gd name="connsiteY15" fmla="*/ 0 h 1668544"/>
                <a:gd name="connsiteX16" fmla="*/ 0 w 4223208"/>
                <a:gd name="connsiteY16" fmla="*/ 0 h 1668544"/>
                <a:gd name="connsiteX0" fmla="*/ 0 w 4223208"/>
                <a:gd name="connsiteY0" fmla="*/ 0 h 1668544"/>
                <a:gd name="connsiteX1" fmla="*/ 9427 w 4223208"/>
                <a:gd name="connsiteY1" fmla="*/ 1008668 h 1668544"/>
                <a:gd name="connsiteX2" fmla="*/ 207390 w 4223208"/>
                <a:gd name="connsiteY2" fmla="*/ 1008668 h 1668544"/>
                <a:gd name="connsiteX3" fmla="*/ 537328 w 4223208"/>
                <a:gd name="connsiteY3" fmla="*/ 1668544 h 1668544"/>
                <a:gd name="connsiteX4" fmla="*/ 1027521 w 4223208"/>
                <a:gd name="connsiteY4" fmla="*/ 1668544 h 1668544"/>
                <a:gd name="connsiteX5" fmla="*/ 1338607 w 4223208"/>
                <a:gd name="connsiteY5" fmla="*/ 970961 h 1668544"/>
                <a:gd name="connsiteX6" fmla="*/ 1621410 w 4223208"/>
                <a:gd name="connsiteY6" fmla="*/ 970961 h 1668544"/>
                <a:gd name="connsiteX7" fmla="*/ 1941922 w 4223208"/>
                <a:gd name="connsiteY7" fmla="*/ 1659117 h 1668544"/>
                <a:gd name="connsiteX8" fmla="*/ 2366126 w 4223208"/>
                <a:gd name="connsiteY8" fmla="*/ 1640263 h 1668544"/>
                <a:gd name="connsiteX9" fmla="*/ 2630078 w 4223208"/>
                <a:gd name="connsiteY9" fmla="*/ 952107 h 1668544"/>
                <a:gd name="connsiteX10" fmla="*/ 3091992 w 4223208"/>
                <a:gd name="connsiteY10" fmla="*/ 961534 h 1668544"/>
                <a:gd name="connsiteX11" fmla="*/ 3365370 w 4223208"/>
                <a:gd name="connsiteY11" fmla="*/ 1659117 h 1668544"/>
                <a:gd name="connsiteX12" fmla="*/ 3874416 w 4223208"/>
                <a:gd name="connsiteY12" fmla="*/ 1659117 h 1668544"/>
                <a:gd name="connsiteX13" fmla="*/ 4025245 w 4223208"/>
                <a:gd name="connsiteY13" fmla="*/ 961534 h 1668544"/>
                <a:gd name="connsiteX14" fmla="*/ 4223208 w 4223208"/>
                <a:gd name="connsiteY14" fmla="*/ 961534 h 1668544"/>
                <a:gd name="connsiteX15" fmla="*/ 4223208 w 4223208"/>
                <a:gd name="connsiteY15" fmla="*/ 0 h 1668544"/>
                <a:gd name="connsiteX16" fmla="*/ 0 w 4223208"/>
                <a:gd name="connsiteY16" fmla="*/ 0 h 1668544"/>
                <a:gd name="connsiteX0" fmla="*/ 0 w 4223208"/>
                <a:gd name="connsiteY0" fmla="*/ 0 h 1668544"/>
                <a:gd name="connsiteX1" fmla="*/ 9427 w 4223208"/>
                <a:gd name="connsiteY1" fmla="*/ 1008668 h 1668544"/>
                <a:gd name="connsiteX2" fmla="*/ 207390 w 4223208"/>
                <a:gd name="connsiteY2" fmla="*/ 1008668 h 1668544"/>
                <a:gd name="connsiteX3" fmla="*/ 537328 w 4223208"/>
                <a:gd name="connsiteY3" fmla="*/ 1668544 h 1668544"/>
                <a:gd name="connsiteX4" fmla="*/ 1027521 w 4223208"/>
                <a:gd name="connsiteY4" fmla="*/ 1668544 h 1668544"/>
                <a:gd name="connsiteX5" fmla="*/ 1338607 w 4223208"/>
                <a:gd name="connsiteY5" fmla="*/ 970961 h 1668544"/>
                <a:gd name="connsiteX6" fmla="*/ 1621410 w 4223208"/>
                <a:gd name="connsiteY6" fmla="*/ 970961 h 1668544"/>
                <a:gd name="connsiteX7" fmla="*/ 1941922 w 4223208"/>
                <a:gd name="connsiteY7" fmla="*/ 1659117 h 1668544"/>
                <a:gd name="connsiteX8" fmla="*/ 2469821 w 4223208"/>
                <a:gd name="connsiteY8" fmla="*/ 1640263 h 1668544"/>
                <a:gd name="connsiteX9" fmla="*/ 2630078 w 4223208"/>
                <a:gd name="connsiteY9" fmla="*/ 952107 h 1668544"/>
                <a:gd name="connsiteX10" fmla="*/ 3091992 w 4223208"/>
                <a:gd name="connsiteY10" fmla="*/ 961534 h 1668544"/>
                <a:gd name="connsiteX11" fmla="*/ 3365370 w 4223208"/>
                <a:gd name="connsiteY11" fmla="*/ 1659117 h 1668544"/>
                <a:gd name="connsiteX12" fmla="*/ 3874416 w 4223208"/>
                <a:gd name="connsiteY12" fmla="*/ 1659117 h 1668544"/>
                <a:gd name="connsiteX13" fmla="*/ 4025245 w 4223208"/>
                <a:gd name="connsiteY13" fmla="*/ 961534 h 1668544"/>
                <a:gd name="connsiteX14" fmla="*/ 4223208 w 4223208"/>
                <a:gd name="connsiteY14" fmla="*/ 961534 h 1668544"/>
                <a:gd name="connsiteX15" fmla="*/ 4223208 w 4223208"/>
                <a:gd name="connsiteY15" fmla="*/ 0 h 1668544"/>
                <a:gd name="connsiteX16" fmla="*/ 0 w 4223208"/>
                <a:gd name="connsiteY16" fmla="*/ 0 h 1668544"/>
                <a:gd name="connsiteX0" fmla="*/ 0 w 4223208"/>
                <a:gd name="connsiteY0" fmla="*/ 0 h 1668544"/>
                <a:gd name="connsiteX1" fmla="*/ 9427 w 4223208"/>
                <a:gd name="connsiteY1" fmla="*/ 1008668 h 1668544"/>
                <a:gd name="connsiteX2" fmla="*/ 207390 w 4223208"/>
                <a:gd name="connsiteY2" fmla="*/ 1008668 h 1668544"/>
                <a:gd name="connsiteX3" fmla="*/ 537328 w 4223208"/>
                <a:gd name="connsiteY3" fmla="*/ 1668544 h 1668544"/>
                <a:gd name="connsiteX4" fmla="*/ 1027521 w 4223208"/>
                <a:gd name="connsiteY4" fmla="*/ 1668544 h 1668544"/>
                <a:gd name="connsiteX5" fmla="*/ 1338607 w 4223208"/>
                <a:gd name="connsiteY5" fmla="*/ 970961 h 1668544"/>
                <a:gd name="connsiteX6" fmla="*/ 1621410 w 4223208"/>
                <a:gd name="connsiteY6" fmla="*/ 970961 h 1668544"/>
                <a:gd name="connsiteX7" fmla="*/ 1941922 w 4223208"/>
                <a:gd name="connsiteY7" fmla="*/ 1659117 h 1668544"/>
                <a:gd name="connsiteX8" fmla="*/ 2469821 w 4223208"/>
                <a:gd name="connsiteY8" fmla="*/ 1640263 h 1668544"/>
                <a:gd name="connsiteX9" fmla="*/ 2724346 w 4223208"/>
                <a:gd name="connsiteY9" fmla="*/ 961534 h 1668544"/>
                <a:gd name="connsiteX10" fmla="*/ 3091992 w 4223208"/>
                <a:gd name="connsiteY10" fmla="*/ 961534 h 1668544"/>
                <a:gd name="connsiteX11" fmla="*/ 3365370 w 4223208"/>
                <a:gd name="connsiteY11" fmla="*/ 1659117 h 1668544"/>
                <a:gd name="connsiteX12" fmla="*/ 3874416 w 4223208"/>
                <a:gd name="connsiteY12" fmla="*/ 1659117 h 1668544"/>
                <a:gd name="connsiteX13" fmla="*/ 4025245 w 4223208"/>
                <a:gd name="connsiteY13" fmla="*/ 961534 h 1668544"/>
                <a:gd name="connsiteX14" fmla="*/ 4223208 w 4223208"/>
                <a:gd name="connsiteY14" fmla="*/ 961534 h 1668544"/>
                <a:gd name="connsiteX15" fmla="*/ 4223208 w 4223208"/>
                <a:gd name="connsiteY15" fmla="*/ 0 h 1668544"/>
                <a:gd name="connsiteX16" fmla="*/ 0 w 4223208"/>
                <a:gd name="connsiteY16" fmla="*/ 0 h 1668544"/>
                <a:gd name="connsiteX0" fmla="*/ 0 w 4223208"/>
                <a:gd name="connsiteY0" fmla="*/ 0 h 1668544"/>
                <a:gd name="connsiteX1" fmla="*/ 9427 w 4223208"/>
                <a:gd name="connsiteY1" fmla="*/ 1008668 h 1668544"/>
                <a:gd name="connsiteX2" fmla="*/ 207390 w 4223208"/>
                <a:gd name="connsiteY2" fmla="*/ 1008668 h 1668544"/>
                <a:gd name="connsiteX3" fmla="*/ 537328 w 4223208"/>
                <a:gd name="connsiteY3" fmla="*/ 1668544 h 1668544"/>
                <a:gd name="connsiteX4" fmla="*/ 1027521 w 4223208"/>
                <a:gd name="connsiteY4" fmla="*/ 1668544 h 1668544"/>
                <a:gd name="connsiteX5" fmla="*/ 1338607 w 4223208"/>
                <a:gd name="connsiteY5" fmla="*/ 970961 h 1668544"/>
                <a:gd name="connsiteX6" fmla="*/ 1621410 w 4223208"/>
                <a:gd name="connsiteY6" fmla="*/ 970961 h 1668544"/>
                <a:gd name="connsiteX7" fmla="*/ 1941922 w 4223208"/>
                <a:gd name="connsiteY7" fmla="*/ 1659117 h 1668544"/>
                <a:gd name="connsiteX8" fmla="*/ 2469821 w 4223208"/>
                <a:gd name="connsiteY8" fmla="*/ 1640263 h 1668544"/>
                <a:gd name="connsiteX9" fmla="*/ 2743199 w 4223208"/>
                <a:gd name="connsiteY9" fmla="*/ 970961 h 1668544"/>
                <a:gd name="connsiteX10" fmla="*/ 3091992 w 4223208"/>
                <a:gd name="connsiteY10" fmla="*/ 961534 h 1668544"/>
                <a:gd name="connsiteX11" fmla="*/ 3365370 w 4223208"/>
                <a:gd name="connsiteY11" fmla="*/ 1659117 h 1668544"/>
                <a:gd name="connsiteX12" fmla="*/ 3874416 w 4223208"/>
                <a:gd name="connsiteY12" fmla="*/ 1659117 h 1668544"/>
                <a:gd name="connsiteX13" fmla="*/ 4025245 w 4223208"/>
                <a:gd name="connsiteY13" fmla="*/ 961534 h 1668544"/>
                <a:gd name="connsiteX14" fmla="*/ 4223208 w 4223208"/>
                <a:gd name="connsiteY14" fmla="*/ 961534 h 1668544"/>
                <a:gd name="connsiteX15" fmla="*/ 4223208 w 4223208"/>
                <a:gd name="connsiteY15" fmla="*/ 0 h 1668544"/>
                <a:gd name="connsiteX16" fmla="*/ 0 w 4223208"/>
                <a:gd name="connsiteY16" fmla="*/ 0 h 1668544"/>
                <a:gd name="connsiteX0" fmla="*/ 0 w 4223208"/>
                <a:gd name="connsiteY0" fmla="*/ 0 h 1668544"/>
                <a:gd name="connsiteX1" fmla="*/ 9427 w 4223208"/>
                <a:gd name="connsiteY1" fmla="*/ 1008668 h 1668544"/>
                <a:gd name="connsiteX2" fmla="*/ 207390 w 4223208"/>
                <a:gd name="connsiteY2" fmla="*/ 1008668 h 1668544"/>
                <a:gd name="connsiteX3" fmla="*/ 537328 w 4223208"/>
                <a:gd name="connsiteY3" fmla="*/ 1668544 h 1668544"/>
                <a:gd name="connsiteX4" fmla="*/ 1027521 w 4223208"/>
                <a:gd name="connsiteY4" fmla="*/ 1668544 h 1668544"/>
                <a:gd name="connsiteX5" fmla="*/ 1338607 w 4223208"/>
                <a:gd name="connsiteY5" fmla="*/ 970961 h 1668544"/>
                <a:gd name="connsiteX6" fmla="*/ 1621410 w 4223208"/>
                <a:gd name="connsiteY6" fmla="*/ 970961 h 1668544"/>
                <a:gd name="connsiteX7" fmla="*/ 1941922 w 4223208"/>
                <a:gd name="connsiteY7" fmla="*/ 1659117 h 1668544"/>
                <a:gd name="connsiteX8" fmla="*/ 2469821 w 4223208"/>
                <a:gd name="connsiteY8" fmla="*/ 1640263 h 1668544"/>
                <a:gd name="connsiteX9" fmla="*/ 2743199 w 4223208"/>
                <a:gd name="connsiteY9" fmla="*/ 970961 h 1668544"/>
                <a:gd name="connsiteX10" fmla="*/ 3091992 w 4223208"/>
                <a:gd name="connsiteY10" fmla="*/ 961534 h 1668544"/>
                <a:gd name="connsiteX11" fmla="*/ 3299382 w 4223208"/>
                <a:gd name="connsiteY11" fmla="*/ 1659117 h 1668544"/>
                <a:gd name="connsiteX12" fmla="*/ 3874416 w 4223208"/>
                <a:gd name="connsiteY12" fmla="*/ 1659117 h 1668544"/>
                <a:gd name="connsiteX13" fmla="*/ 4025245 w 4223208"/>
                <a:gd name="connsiteY13" fmla="*/ 961534 h 1668544"/>
                <a:gd name="connsiteX14" fmla="*/ 4223208 w 4223208"/>
                <a:gd name="connsiteY14" fmla="*/ 961534 h 1668544"/>
                <a:gd name="connsiteX15" fmla="*/ 4223208 w 4223208"/>
                <a:gd name="connsiteY15" fmla="*/ 0 h 1668544"/>
                <a:gd name="connsiteX16" fmla="*/ 0 w 4223208"/>
                <a:gd name="connsiteY16" fmla="*/ 0 h 1668544"/>
                <a:gd name="connsiteX0" fmla="*/ 0 w 4223208"/>
                <a:gd name="connsiteY0" fmla="*/ 0 h 1668544"/>
                <a:gd name="connsiteX1" fmla="*/ 9427 w 4223208"/>
                <a:gd name="connsiteY1" fmla="*/ 1008668 h 1668544"/>
                <a:gd name="connsiteX2" fmla="*/ 207390 w 4223208"/>
                <a:gd name="connsiteY2" fmla="*/ 1008668 h 1668544"/>
                <a:gd name="connsiteX3" fmla="*/ 537328 w 4223208"/>
                <a:gd name="connsiteY3" fmla="*/ 1668544 h 1668544"/>
                <a:gd name="connsiteX4" fmla="*/ 1027521 w 4223208"/>
                <a:gd name="connsiteY4" fmla="*/ 1668544 h 1668544"/>
                <a:gd name="connsiteX5" fmla="*/ 1338607 w 4223208"/>
                <a:gd name="connsiteY5" fmla="*/ 970961 h 1668544"/>
                <a:gd name="connsiteX6" fmla="*/ 1621410 w 4223208"/>
                <a:gd name="connsiteY6" fmla="*/ 970961 h 1668544"/>
                <a:gd name="connsiteX7" fmla="*/ 1941922 w 4223208"/>
                <a:gd name="connsiteY7" fmla="*/ 1659117 h 1668544"/>
                <a:gd name="connsiteX8" fmla="*/ 2469821 w 4223208"/>
                <a:gd name="connsiteY8" fmla="*/ 1640263 h 1668544"/>
                <a:gd name="connsiteX9" fmla="*/ 2743199 w 4223208"/>
                <a:gd name="connsiteY9" fmla="*/ 970961 h 1668544"/>
                <a:gd name="connsiteX10" fmla="*/ 3026005 w 4223208"/>
                <a:gd name="connsiteY10" fmla="*/ 961534 h 1668544"/>
                <a:gd name="connsiteX11" fmla="*/ 3299382 w 4223208"/>
                <a:gd name="connsiteY11" fmla="*/ 1659117 h 1668544"/>
                <a:gd name="connsiteX12" fmla="*/ 3874416 w 4223208"/>
                <a:gd name="connsiteY12" fmla="*/ 1659117 h 1668544"/>
                <a:gd name="connsiteX13" fmla="*/ 4025245 w 4223208"/>
                <a:gd name="connsiteY13" fmla="*/ 961534 h 1668544"/>
                <a:gd name="connsiteX14" fmla="*/ 4223208 w 4223208"/>
                <a:gd name="connsiteY14" fmla="*/ 961534 h 1668544"/>
                <a:gd name="connsiteX15" fmla="*/ 4223208 w 4223208"/>
                <a:gd name="connsiteY15" fmla="*/ 0 h 1668544"/>
                <a:gd name="connsiteX16" fmla="*/ 0 w 4223208"/>
                <a:gd name="connsiteY16" fmla="*/ 0 h 1668544"/>
                <a:gd name="connsiteX0" fmla="*/ 0 w 4223208"/>
                <a:gd name="connsiteY0" fmla="*/ 0 h 1668544"/>
                <a:gd name="connsiteX1" fmla="*/ 9427 w 4223208"/>
                <a:gd name="connsiteY1" fmla="*/ 1008668 h 1668544"/>
                <a:gd name="connsiteX2" fmla="*/ 207390 w 4223208"/>
                <a:gd name="connsiteY2" fmla="*/ 1008668 h 1668544"/>
                <a:gd name="connsiteX3" fmla="*/ 537328 w 4223208"/>
                <a:gd name="connsiteY3" fmla="*/ 1668544 h 1668544"/>
                <a:gd name="connsiteX4" fmla="*/ 1027521 w 4223208"/>
                <a:gd name="connsiteY4" fmla="*/ 1668544 h 1668544"/>
                <a:gd name="connsiteX5" fmla="*/ 1338607 w 4223208"/>
                <a:gd name="connsiteY5" fmla="*/ 970961 h 1668544"/>
                <a:gd name="connsiteX6" fmla="*/ 1621410 w 4223208"/>
                <a:gd name="connsiteY6" fmla="*/ 970961 h 1668544"/>
                <a:gd name="connsiteX7" fmla="*/ 1941922 w 4223208"/>
                <a:gd name="connsiteY7" fmla="*/ 1659117 h 1668544"/>
                <a:gd name="connsiteX8" fmla="*/ 2469821 w 4223208"/>
                <a:gd name="connsiteY8" fmla="*/ 1640263 h 1668544"/>
                <a:gd name="connsiteX9" fmla="*/ 2743199 w 4223208"/>
                <a:gd name="connsiteY9" fmla="*/ 970961 h 1668544"/>
                <a:gd name="connsiteX10" fmla="*/ 3026005 w 4223208"/>
                <a:gd name="connsiteY10" fmla="*/ 961534 h 1668544"/>
                <a:gd name="connsiteX11" fmla="*/ 3299382 w 4223208"/>
                <a:gd name="connsiteY11" fmla="*/ 1659117 h 1668544"/>
                <a:gd name="connsiteX12" fmla="*/ 3808428 w 4223208"/>
                <a:gd name="connsiteY12" fmla="*/ 1659117 h 1668544"/>
                <a:gd name="connsiteX13" fmla="*/ 4025245 w 4223208"/>
                <a:gd name="connsiteY13" fmla="*/ 961534 h 1668544"/>
                <a:gd name="connsiteX14" fmla="*/ 4223208 w 4223208"/>
                <a:gd name="connsiteY14" fmla="*/ 961534 h 1668544"/>
                <a:gd name="connsiteX15" fmla="*/ 4223208 w 4223208"/>
                <a:gd name="connsiteY15" fmla="*/ 0 h 1668544"/>
                <a:gd name="connsiteX16" fmla="*/ 0 w 4223208"/>
                <a:gd name="connsiteY16" fmla="*/ 0 h 1668544"/>
                <a:gd name="connsiteX0" fmla="*/ 0 w 4223208"/>
                <a:gd name="connsiteY0" fmla="*/ 0 h 1668544"/>
                <a:gd name="connsiteX1" fmla="*/ 9427 w 4223208"/>
                <a:gd name="connsiteY1" fmla="*/ 1008668 h 1668544"/>
                <a:gd name="connsiteX2" fmla="*/ 207390 w 4223208"/>
                <a:gd name="connsiteY2" fmla="*/ 1008668 h 1668544"/>
                <a:gd name="connsiteX3" fmla="*/ 537328 w 4223208"/>
                <a:gd name="connsiteY3" fmla="*/ 1668544 h 1668544"/>
                <a:gd name="connsiteX4" fmla="*/ 1027521 w 4223208"/>
                <a:gd name="connsiteY4" fmla="*/ 1668544 h 1668544"/>
                <a:gd name="connsiteX5" fmla="*/ 1338607 w 4223208"/>
                <a:gd name="connsiteY5" fmla="*/ 970961 h 1668544"/>
                <a:gd name="connsiteX6" fmla="*/ 1621410 w 4223208"/>
                <a:gd name="connsiteY6" fmla="*/ 970961 h 1668544"/>
                <a:gd name="connsiteX7" fmla="*/ 1941922 w 4223208"/>
                <a:gd name="connsiteY7" fmla="*/ 1659117 h 1668544"/>
                <a:gd name="connsiteX8" fmla="*/ 2469821 w 4223208"/>
                <a:gd name="connsiteY8" fmla="*/ 1640263 h 1668544"/>
                <a:gd name="connsiteX9" fmla="*/ 2743199 w 4223208"/>
                <a:gd name="connsiteY9" fmla="*/ 970961 h 1668544"/>
                <a:gd name="connsiteX10" fmla="*/ 3026005 w 4223208"/>
                <a:gd name="connsiteY10" fmla="*/ 961534 h 1668544"/>
                <a:gd name="connsiteX11" fmla="*/ 3299382 w 4223208"/>
                <a:gd name="connsiteY11" fmla="*/ 1659117 h 1668544"/>
                <a:gd name="connsiteX12" fmla="*/ 3808428 w 4223208"/>
                <a:gd name="connsiteY12" fmla="*/ 1659117 h 1668544"/>
                <a:gd name="connsiteX13" fmla="*/ 3968684 w 4223208"/>
                <a:gd name="connsiteY13" fmla="*/ 952107 h 1668544"/>
                <a:gd name="connsiteX14" fmla="*/ 4223208 w 4223208"/>
                <a:gd name="connsiteY14" fmla="*/ 961534 h 1668544"/>
                <a:gd name="connsiteX15" fmla="*/ 4223208 w 4223208"/>
                <a:gd name="connsiteY15" fmla="*/ 0 h 1668544"/>
                <a:gd name="connsiteX16" fmla="*/ 0 w 4223208"/>
                <a:gd name="connsiteY16" fmla="*/ 0 h 1668544"/>
                <a:gd name="connsiteX0" fmla="*/ 0 w 4223208"/>
                <a:gd name="connsiteY0" fmla="*/ 0 h 1668544"/>
                <a:gd name="connsiteX1" fmla="*/ 9427 w 4223208"/>
                <a:gd name="connsiteY1" fmla="*/ 1008668 h 1668544"/>
                <a:gd name="connsiteX2" fmla="*/ 207390 w 4223208"/>
                <a:gd name="connsiteY2" fmla="*/ 1008668 h 1668544"/>
                <a:gd name="connsiteX3" fmla="*/ 537328 w 4223208"/>
                <a:gd name="connsiteY3" fmla="*/ 1668544 h 1668544"/>
                <a:gd name="connsiteX4" fmla="*/ 1027521 w 4223208"/>
                <a:gd name="connsiteY4" fmla="*/ 1668544 h 1668544"/>
                <a:gd name="connsiteX5" fmla="*/ 1338607 w 4223208"/>
                <a:gd name="connsiteY5" fmla="*/ 970961 h 1668544"/>
                <a:gd name="connsiteX6" fmla="*/ 1621410 w 4223208"/>
                <a:gd name="connsiteY6" fmla="*/ 970961 h 1668544"/>
                <a:gd name="connsiteX7" fmla="*/ 1941922 w 4223208"/>
                <a:gd name="connsiteY7" fmla="*/ 1659117 h 1668544"/>
                <a:gd name="connsiteX8" fmla="*/ 2469821 w 4223208"/>
                <a:gd name="connsiteY8" fmla="*/ 1640263 h 1668544"/>
                <a:gd name="connsiteX9" fmla="*/ 2743199 w 4223208"/>
                <a:gd name="connsiteY9" fmla="*/ 970961 h 1668544"/>
                <a:gd name="connsiteX10" fmla="*/ 3026005 w 4223208"/>
                <a:gd name="connsiteY10" fmla="*/ 961534 h 1668544"/>
                <a:gd name="connsiteX11" fmla="*/ 3299382 w 4223208"/>
                <a:gd name="connsiteY11" fmla="*/ 1659117 h 1668544"/>
                <a:gd name="connsiteX12" fmla="*/ 3780147 w 4223208"/>
                <a:gd name="connsiteY12" fmla="*/ 1668544 h 1668544"/>
                <a:gd name="connsiteX13" fmla="*/ 3968684 w 4223208"/>
                <a:gd name="connsiteY13" fmla="*/ 952107 h 1668544"/>
                <a:gd name="connsiteX14" fmla="*/ 4223208 w 4223208"/>
                <a:gd name="connsiteY14" fmla="*/ 961534 h 1668544"/>
                <a:gd name="connsiteX15" fmla="*/ 4223208 w 4223208"/>
                <a:gd name="connsiteY15" fmla="*/ 0 h 1668544"/>
                <a:gd name="connsiteX16" fmla="*/ 0 w 4223208"/>
                <a:gd name="connsiteY16" fmla="*/ 0 h 1668544"/>
                <a:gd name="connsiteX0" fmla="*/ 0 w 4223208"/>
                <a:gd name="connsiteY0" fmla="*/ 0 h 1668544"/>
                <a:gd name="connsiteX1" fmla="*/ 9427 w 4223208"/>
                <a:gd name="connsiteY1" fmla="*/ 1008668 h 1668544"/>
                <a:gd name="connsiteX2" fmla="*/ 207390 w 4223208"/>
                <a:gd name="connsiteY2" fmla="*/ 1008668 h 1668544"/>
                <a:gd name="connsiteX3" fmla="*/ 537328 w 4223208"/>
                <a:gd name="connsiteY3" fmla="*/ 1668544 h 1668544"/>
                <a:gd name="connsiteX4" fmla="*/ 1027521 w 4223208"/>
                <a:gd name="connsiteY4" fmla="*/ 1668544 h 1668544"/>
                <a:gd name="connsiteX5" fmla="*/ 1338607 w 4223208"/>
                <a:gd name="connsiteY5" fmla="*/ 970961 h 1668544"/>
                <a:gd name="connsiteX6" fmla="*/ 1621410 w 4223208"/>
                <a:gd name="connsiteY6" fmla="*/ 970961 h 1668544"/>
                <a:gd name="connsiteX7" fmla="*/ 1941922 w 4223208"/>
                <a:gd name="connsiteY7" fmla="*/ 1659117 h 1668544"/>
                <a:gd name="connsiteX8" fmla="*/ 2469821 w 4223208"/>
                <a:gd name="connsiteY8" fmla="*/ 1640263 h 1668544"/>
                <a:gd name="connsiteX9" fmla="*/ 2743199 w 4223208"/>
                <a:gd name="connsiteY9" fmla="*/ 970961 h 1668544"/>
                <a:gd name="connsiteX10" fmla="*/ 3026005 w 4223208"/>
                <a:gd name="connsiteY10" fmla="*/ 961534 h 1668544"/>
                <a:gd name="connsiteX11" fmla="*/ 3299382 w 4223208"/>
                <a:gd name="connsiteY11" fmla="*/ 1659117 h 1668544"/>
                <a:gd name="connsiteX12" fmla="*/ 3761294 w 4223208"/>
                <a:gd name="connsiteY12" fmla="*/ 1668544 h 1668544"/>
                <a:gd name="connsiteX13" fmla="*/ 3968684 w 4223208"/>
                <a:gd name="connsiteY13" fmla="*/ 952107 h 1668544"/>
                <a:gd name="connsiteX14" fmla="*/ 4223208 w 4223208"/>
                <a:gd name="connsiteY14" fmla="*/ 961534 h 1668544"/>
                <a:gd name="connsiteX15" fmla="*/ 4223208 w 4223208"/>
                <a:gd name="connsiteY15" fmla="*/ 0 h 1668544"/>
                <a:gd name="connsiteX16" fmla="*/ 0 w 4223208"/>
                <a:gd name="connsiteY16" fmla="*/ 0 h 1668544"/>
                <a:gd name="connsiteX0" fmla="*/ 0 w 4223208"/>
                <a:gd name="connsiteY0" fmla="*/ 0 h 1668544"/>
                <a:gd name="connsiteX1" fmla="*/ 9427 w 4223208"/>
                <a:gd name="connsiteY1" fmla="*/ 1008668 h 1668544"/>
                <a:gd name="connsiteX2" fmla="*/ 207390 w 4223208"/>
                <a:gd name="connsiteY2" fmla="*/ 1008668 h 1668544"/>
                <a:gd name="connsiteX3" fmla="*/ 537328 w 4223208"/>
                <a:gd name="connsiteY3" fmla="*/ 1668544 h 1668544"/>
                <a:gd name="connsiteX4" fmla="*/ 1027521 w 4223208"/>
                <a:gd name="connsiteY4" fmla="*/ 1668544 h 1668544"/>
                <a:gd name="connsiteX5" fmla="*/ 1338607 w 4223208"/>
                <a:gd name="connsiteY5" fmla="*/ 970961 h 1668544"/>
                <a:gd name="connsiteX6" fmla="*/ 1621410 w 4223208"/>
                <a:gd name="connsiteY6" fmla="*/ 970961 h 1668544"/>
                <a:gd name="connsiteX7" fmla="*/ 1941922 w 4223208"/>
                <a:gd name="connsiteY7" fmla="*/ 1659117 h 1668544"/>
                <a:gd name="connsiteX8" fmla="*/ 2422687 w 4223208"/>
                <a:gd name="connsiteY8" fmla="*/ 1659117 h 1668544"/>
                <a:gd name="connsiteX9" fmla="*/ 2743199 w 4223208"/>
                <a:gd name="connsiteY9" fmla="*/ 970961 h 1668544"/>
                <a:gd name="connsiteX10" fmla="*/ 3026005 w 4223208"/>
                <a:gd name="connsiteY10" fmla="*/ 961534 h 1668544"/>
                <a:gd name="connsiteX11" fmla="*/ 3299382 w 4223208"/>
                <a:gd name="connsiteY11" fmla="*/ 1659117 h 1668544"/>
                <a:gd name="connsiteX12" fmla="*/ 3761294 w 4223208"/>
                <a:gd name="connsiteY12" fmla="*/ 1668544 h 1668544"/>
                <a:gd name="connsiteX13" fmla="*/ 3968684 w 4223208"/>
                <a:gd name="connsiteY13" fmla="*/ 952107 h 1668544"/>
                <a:gd name="connsiteX14" fmla="*/ 4223208 w 4223208"/>
                <a:gd name="connsiteY14" fmla="*/ 961534 h 1668544"/>
                <a:gd name="connsiteX15" fmla="*/ 4223208 w 4223208"/>
                <a:gd name="connsiteY15" fmla="*/ 0 h 1668544"/>
                <a:gd name="connsiteX16" fmla="*/ 0 w 4223208"/>
                <a:gd name="connsiteY16" fmla="*/ 0 h 1668544"/>
                <a:gd name="connsiteX0" fmla="*/ 0 w 4223208"/>
                <a:gd name="connsiteY0" fmla="*/ 0 h 1668544"/>
                <a:gd name="connsiteX1" fmla="*/ 9427 w 4223208"/>
                <a:gd name="connsiteY1" fmla="*/ 1008668 h 1668544"/>
                <a:gd name="connsiteX2" fmla="*/ 207390 w 4223208"/>
                <a:gd name="connsiteY2" fmla="*/ 1008668 h 1668544"/>
                <a:gd name="connsiteX3" fmla="*/ 537328 w 4223208"/>
                <a:gd name="connsiteY3" fmla="*/ 1668544 h 1668544"/>
                <a:gd name="connsiteX4" fmla="*/ 1027521 w 4223208"/>
                <a:gd name="connsiteY4" fmla="*/ 1668544 h 1668544"/>
                <a:gd name="connsiteX5" fmla="*/ 1338607 w 4223208"/>
                <a:gd name="connsiteY5" fmla="*/ 970961 h 1668544"/>
                <a:gd name="connsiteX6" fmla="*/ 1621410 w 4223208"/>
                <a:gd name="connsiteY6" fmla="*/ 970961 h 1668544"/>
                <a:gd name="connsiteX7" fmla="*/ 1941922 w 4223208"/>
                <a:gd name="connsiteY7" fmla="*/ 1659117 h 1668544"/>
                <a:gd name="connsiteX8" fmla="*/ 2422687 w 4223208"/>
                <a:gd name="connsiteY8" fmla="*/ 1659117 h 1668544"/>
                <a:gd name="connsiteX9" fmla="*/ 2620651 w 4223208"/>
                <a:gd name="connsiteY9" fmla="*/ 961534 h 1668544"/>
                <a:gd name="connsiteX10" fmla="*/ 3026005 w 4223208"/>
                <a:gd name="connsiteY10" fmla="*/ 961534 h 1668544"/>
                <a:gd name="connsiteX11" fmla="*/ 3299382 w 4223208"/>
                <a:gd name="connsiteY11" fmla="*/ 1659117 h 1668544"/>
                <a:gd name="connsiteX12" fmla="*/ 3761294 w 4223208"/>
                <a:gd name="connsiteY12" fmla="*/ 1668544 h 1668544"/>
                <a:gd name="connsiteX13" fmla="*/ 3968684 w 4223208"/>
                <a:gd name="connsiteY13" fmla="*/ 952107 h 1668544"/>
                <a:gd name="connsiteX14" fmla="*/ 4223208 w 4223208"/>
                <a:gd name="connsiteY14" fmla="*/ 961534 h 1668544"/>
                <a:gd name="connsiteX15" fmla="*/ 4223208 w 4223208"/>
                <a:gd name="connsiteY15" fmla="*/ 0 h 1668544"/>
                <a:gd name="connsiteX16" fmla="*/ 0 w 4223208"/>
                <a:gd name="connsiteY16" fmla="*/ 0 h 1668544"/>
                <a:gd name="connsiteX0" fmla="*/ 0 w 4223208"/>
                <a:gd name="connsiteY0" fmla="*/ 0 h 1668544"/>
                <a:gd name="connsiteX1" fmla="*/ 9427 w 4223208"/>
                <a:gd name="connsiteY1" fmla="*/ 1008668 h 1668544"/>
                <a:gd name="connsiteX2" fmla="*/ 207390 w 4223208"/>
                <a:gd name="connsiteY2" fmla="*/ 1008668 h 1668544"/>
                <a:gd name="connsiteX3" fmla="*/ 537328 w 4223208"/>
                <a:gd name="connsiteY3" fmla="*/ 1668544 h 1668544"/>
                <a:gd name="connsiteX4" fmla="*/ 1027521 w 4223208"/>
                <a:gd name="connsiteY4" fmla="*/ 1668544 h 1668544"/>
                <a:gd name="connsiteX5" fmla="*/ 1338607 w 4223208"/>
                <a:gd name="connsiteY5" fmla="*/ 970961 h 1668544"/>
                <a:gd name="connsiteX6" fmla="*/ 1621410 w 4223208"/>
                <a:gd name="connsiteY6" fmla="*/ 970961 h 1668544"/>
                <a:gd name="connsiteX7" fmla="*/ 1941922 w 4223208"/>
                <a:gd name="connsiteY7" fmla="*/ 1659117 h 1668544"/>
                <a:gd name="connsiteX8" fmla="*/ 2422687 w 4223208"/>
                <a:gd name="connsiteY8" fmla="*/ 1659117 h 1668544"/>
                <a:gd name="connsiteX9" fmla="*/ 2620651 w 4223208"/>
                <a:gd name="connsiteY9" fmla="*/ 961534 h 1668544"/>
                <a:gd name="connsiteX10" fmla="*/ 2969444 w 4223208"/>
                <a:gd name="connsiteY10" fmla="*/ 961534 h 1668544"/>
                <a:gd name="connsiteX11" fmla="*/ 3299382 w 4223208"/>
                <a:gd name="connsiteY11" fmla="*/ 1659117 h 1668544"/>
                <a:gd name="connsiteX12" fmla="*/ 3761294 w 4223208"/>
                <a:gd name="connsiteY12" fmla="*/ 1668544 h 1668544"/>
                <a:gd name="connsiteX13" fmla="*/ 3968684 w 4223208"/>
                <a:gd name="connsiteY13" fmla="*/ 952107 h 1668544"/>
                <a:gd name="connsiteX14" fmla="*/ 4223208 w 4223208"/>
                <a:gd name="connsiteY14" fmla="*/ 961534 h 1668544"/>
                <a:gd name="connsiteX15" fmla="*/ 4223208 w 4223208"/>
                <a:gd name="connsiteY15" fmla="*/ 0 h 1668544"/>
                <a:gd name="connsiteX16" fmla="*/ 0 w 4223208"/>
                <a:gd name="connsiteY16" fmla="*/ 0 h 1668544"/>
                <a:gd name="connsiteX0" fmla="*/ 0 w 4223208"/>
                <a:gd name="connsiteY0" fmla="*/ 0 h 1668544"/>
                <a:gd name="connsiteX1" fmla="*/ 9427 w 4223208"/>
                <a:gd name="connsiteY1" fmla="*/ 1008668 h 1668544"/>
                <a:gd name="connsiteX2" fmla="*/ 207390 w 4223208"/>
                <a:gd name="connsiteY2" fmla="*/ 1008668 h 1668544"/>
                <a:gd name="connsiteX3" fmla="*/ 537328 w 4223208"/>
                <a:gd name="connsiteY3" fmla="*/ 1668544 h 1668544"/>
                <a:gd name="connsiteX4" fmla="*/ 1027521 w 4223208"/>
                <a:gd name="connsiteY4" fmla="*/ 1668544 h 1668544"/>
                <a:gd name="connsiteX5" fmla="*/ 1338607 w 4223208"/>
                <a:gd name="connsiteY5" fmla="*/ 970961 h 1668544"/>
                <a:gd name="connsiteX6" fmla="*/ 1621410 w 4223208"/>
                <a:gd name="connsiteY6" fmla="*/ 970961 h 1668544"/>
                <a:gd name="connsiteX7" fmla="*/ 1941922 w 4223208"/>
                <a:gd name="connsiteY7" fmla="*/ 1659117 h 1668544"/>
                <a:gd name="connsiteX8" fmla="*/ 2422687 w 4223208"/>
                <a:gd name="connsiteY8" fmla="*/ 1659117 h 1668544"/>
                <a:gd name="connsiteX9" fmla="*/ 2620651 w 4223208"/>
                <a:gd name="connsiteY9" fmla="*/ 961534 h 1668544"/>
                <a:gd name="connsiteX10" fmla="*/ 2969444 w 4223208"/>
                <a:gd name="connsiteY10" fmla="*/ 961534 h 1668544"/>
                <a:gd name="connsiteX11" fmla="*/ 3299382 w 4223208"/>
                <a:gd name="connsiteY11" fmla="*/ 1659117 h 1668544"/>
                <a:gd name="connsiteX12" fmla="*/ 3704733 w 4223208"/>
                <a:gd name="connsiteY12" fmla="*/ 1659118 h 1668544"/>
                <a:gd name="connsiteX13" fmla="*/ 3968684 w 4223208"/>
                <a:gd name="connsiteY13" fmla="*/ 952107 h 1668544"/>
                <a:gd name="connsiteX14" fmla="*/ 4223208 w 4223208"/>
                <a:gd name="connsiteY14" fmla="*/ 961534 h 1668544"/>
                <a:gd name="connsiteX15" fmla="*/ 4223208 w 4223208"/>
                <a:gd name="connsiteY15" fmla="*/ 0 h 1668544"/>
                <a:gd name="connsiteX16" fmla="*/ 0 w 4223208"/>
                <a:gd name="connsiteY16" fmla="*/ 0 h 1668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23208" h="1668544">
                  <a:moveTo>
                    <a:pt x="0" y="0"/>
                  </a:moveTo>
                  <a:cubicBezTo>
                    <a:pt x="3142" y="336223"/>
                    <a:pt x="6285" y="672445"/>
                    <a:pt x="9427" y="1008668"/>
                  </a:cubicBezTo>
                  <a:lnTo>
                    <a:pt x="207390" y="1008668"/>
                  </a:lnTo>
                  <a:lnTo>
                    <a:pt x="537328" y="1668544"/>
                  </a:lnTo>
                  <a:lnTo>
                    <a:pt x="1027521" y="1668544"/>
                  </a:lnTo>
                  <a:lnTo>
                    <a:pt x="1338607" y="970961"/>
                  </a:lnTo>
                  <a:lnTo>
                    <a:pt x="1621410" y="970961"/>
                  </a:lnTo>
                  <a:lnTo>
                    <a:pt x="1941922" y="1659117"/>
                  </a:lnTo>
                  <a:lnTo>
                    <a:pt x="2422687" y="1659117"/>
                  </a:lnTo>
                  <a:lnTo>
                    <a:pt x="2620651" y="961534"/>
                  </a:lnTo>
                  <a:lnTo>
                    <a:pt x="2969444" y="961534"/>
                  </a:lnTo>
                  <a:lnTo>
                    <a:pt x="3299382" y="1659117"/>
                  </a:lnTo>
                  <a:lnTo>
                    <a:pt x="3704733" y="1659118"/>
                  </a:lnTo>
                  <a:lnTo>
                    <a:pt x="3968684" y="952107"/>
                  </a:lnTo>
                  <a:lnTo>
                    <a:pt x="4223208" y="961534"/>
                  </a:lnTo>
                  <a:lnTo>
                    <a:pt x="4223208" y="0"/>
                  </a:lnTo>
                  <a:lnTo>
                    <a:pt x="0" y="0"/>
                  </a:lnTo>
                  <a:close/>
                </a:path>
              </a:pathLst>
            </a:cu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13" name="Oval 12"/>
            <p:cNvSpPr/>
            <p:nvPr/>
          </p:nvSpPr>
          <p:spPr>
            <a:xfrm>
              <a:off x="7520343" y="3226153"/>
              <a:ext cx="64008" cy="7315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16" name="Oval 15"/>
            <p:cNvSpPr/>
            <p:nvPr/>
          </p:nvSpPr>
          <p:spPr>
            <a:xfrm>
              <a:off x="8632863" y="3226153"/>
              <a:ext cx="64008" cy="7315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18" name="Oval 17"/>
            <p:cNvSpPr/>
            <p:nvPr/>
          </p:nvSpPr>
          <p:spPr>
            <a:xfrm>
              <a:off x="9754527" y="3226153"/>
              <a:ext cx="64008" cy="7315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19" name="Oval 18"/>
            <p:cNvSpPr/>
            <p:nvPr/>
          </p:nvSpPr>
          <p:spPr>
            <a:xfrm>
              <a:off x="10824375" y="3226153"/>
              <a:ext cx="64008" cy="7315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grpSp>
      <p:grpSp>
        <p:nvGrpSpPr>
          <p:cNvPr id="14" name="Group 13"/>
          <p:cNvGrpSpPr/>
          <p:nvPr/>
        </p:nvGrpSpPr>
        <p:grpSpPr>
          <a:xfrm>
            <a:off x="4403889" y="4838358"/>
            <a:ext cx="3384222" cy="1338605"/>
            <a:chOff x="4403889" y="4838358"/>
            <a:chExt cx="3384222" cy="1338605"/>
          </a:xfrm>
        </p:grpSpPr>
        <p:sp>
          <p:nvSpPr>
            <p:cNvPr id="10" name="Freeform 9"/>
            <p:cNvSpPr/>
            <p:nvPr/>
          </p:nvSpPr>
          <p:spPr>
            <a:xfrm>
              <a:off x="4403889" y="4838358"/>
              <a:ext cx="3384222" cy="1338605"/>
            </a:xfrm>
            <a:custGeom>
              <a:avLst/>
              <a:gdLst>
                <a:gd name="connsiteX0" fmla="*/ 0 w 4232635"/>
                <a:gd name="connsiteY0" fmla="*/ 0 h 1696825"/>
                <a:gd name="connsiteX1" fmla="*/ 4232635 w 4232635"/>
                <a:gd name="connsiteY1" fmla="*/ 9427 h 1696825"/>
                <a:gd name="connsiteX2" fmla="*/ 4232635 w 4232635"/>
                <a:gd name="connsiteY2" fmla="*/ 970961 h 1696825"/>
                <a:gd name="connsiteX3" fmla="*/ 3506772 w 4232635"/>
                <a:gd name="connsiteY3" fmla="*/ 1677971 h 1696825"/>
                <a:gd name="connsiteX4" fmla="*/ 2780908 w 4232635"/>
                <a:gd name="connsiteY4" fmla="*/ 961534 h 1696825"/>
                <a:gd name="connsiteX5" fmla="*/ 2177592 w 4232635"/>
                <a:gd name="connsiteY5" fmla="*/ 1687398 h 1696825"/>
                <a:gd name="connsiteX6" fmla="*/ 1470582 w 4232635"/>
                <a:gd name="connsiteY6" fmla="*/ 970961 h 1696825"/>
                <a:gd name="connsiteX7" fmla="*/ 763572 w 4232635"/>
                <a:gd name="connsiteY7" fmla="*/ 1696825 h 1696825"/>
                <a:gd name="connsiteX8" fmla="*/ 28281 w 4232635"/>
                <a:gd name="connsiteY8" fmla="*/ 1008668 h 1696825"/>
                <a:gd name="connsiteX9" fmla="*/ 0 w 4232635"/>
                <a:gd name="connsiteY9" fmla="*/ 0 h 1696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32635" h="1696825">
                  <a:moveTo>
                    <a:pt x="0" y="0"/>
                  </a:moveTo>
                  <a:lnTo>
                    <a:pt x="4232635" y="9427"/>
                  </a:lnTo>
                  <a:lnTo>
                    <a:pt x="4232635" y="970961"/>
                  </a:lnTo>
                  <a:lnTo>
                    <a:pt x="3506772" y="1677971"/>
                  </a:lnTo>
                  <a:lnTo>
                    <a:pt x="2780908" y="961534"/>
                  </a:lnTo>
                  <a:lnTo>
                    <a:pt x="2177592" y="1687398"/>
                  </a:lnTo>
                  <a:lnTo>
                    <a:pt x="1470582" y="970961"/>
                  </a:lnTo>
                  <a:lnTo>
                    <a:pt x="763572" y="1696825"/>
                  </a:lnTo>
                  <a:lnTo>
                    <a:pt x="28281" y="1008668"/>
                  </a:lnTo>
                  <a:lnTo>
                    <a:pt x="0" y="0"/>
                  </a:lnTo>
                  <a:close/>
                </a:path>
              </a:pathLst>
            </a:cu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22" name="Oval 21"/>
            <p:cNvSpPr/>
            <p:nvPr/>
          </p:nvSpPr>
          <p:spPr>
            <a:xfrm>
              <a:off x="4524547" y="5380420"/>
              <a:ext cx="64008" cy="7315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23" name="Oval 22"/>
            <p:cNvSpPr/>
            <p:nvPr/>
          </p:nvSpPr>
          <p:spPr>
            <a:xfrm>
              <a:off x="5493120" y="5380420"/>
              <a:ext cx="64008" cy="7315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24" name="Oval 23"/>
            <p:cNvSpPr/>
            <p:nvPr/>
          </p:nvSpPr>
          <p:spPr>
            <a:xfrm>
              <a:off x="6625168" y="5380420"/>
              <a:ext cx="64008" cy="7315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25" name="Oval 24"/>
            <p:cNvSpPr/>
            <p:nvPr/>
          </p:nvSpPr>
          <p:spPr>
            <a:xfrm>
              <a:off x="7641775" y="5380420"/>
              <a:ext cx="64008" cy="7315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grpSp>
    </p:spTree>
    <p:extLst>
      <p:ext uri="{BB962C8B-B14F-4D97-AF65-F5344CB8AC3E}">
        <p14:creationId xmlns:p14="http://schemas.microsoft.com/office/powerpoint/2010/main" val="271789959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1219</TotalTime>
  <Words>413</Words>
  <Application>Microsoft Office PowerPoint</Application>
  <PresentationFormat>Widescreen</PresentationFormat>
  <Paragraphs>54</Paragraphs>
  <Slides>13</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Office Theme</vt:lpstr>
      <vt:lpstr>Jumta segumi</vt:lpstr>
      <vt:lpstr>Dakstiņu jumts</vt:lpstr>
      <vt:lpstr>Lubiņu jeb skaidu jumts</vt:lpstr>
      <vt:lpstr>Niedru jumts</vt:lpstr>
      <vt:lpstr>Metāla jumti</vt:lpstr>
      <vt:lpstr>Akmens slānekļa jumti </vt:lpstr>
      <vt:lpstr>Bitumena šindeļu jumti </vt:lpstr>
      <vt:lpstr>Materiāla piemēri</vt:lpstr>
      <vt:lpstr>Bitumena šindeļu piestiprināšana</vt:lpstr>
      <vt:lpstr>Bitumena jumta seguma materiāli</vt:lpstr>
      <vt:lpstr>Logotipu skices</vt:lpstr>
      <vt:lpstr>Būvniecības izmaksu indekss</vt:lpstr>
      <vt:lpstr>PowerPoint Presentation</vt:lpstr>
    </vt:vector>
  </TitlesOfParts>
  <Company>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Jumta segumi</dc:title>
  <dc:creator>Iveta Gultniece</dc:creator>
  <cp:lastModifiedBy>Iveta</cp:lastModifiedBy>
  <cp:revision>85</cp:revision>
  <dcterms:created xsi:type="dcterms:W3CDTF">2020-02-06T06:51:07Z</dcterms:created>
  <dcterms:modified xsi:type="dcterms:W3CDTF">2020-11-16T13:50:26Z</dcterms:modified>
</cp:coreProperties>
</file>