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B4771-F006-49B5-811D-C76D9FF63CD3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89145-9197-4975-B768-08601851B56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02891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rivdabasmuzejs.lv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smtClean="0"/>
              <a:t>info@brivdabas-muzejs.lv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89145-9197-4975-B768-08601851B56D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21119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smtClean="0"/>
              <a:t>https://www.facebook.com/latvijasetnografiskaisbrivdabasmuzejs/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89145-9197-4975-B768-08601851B56D}" type="slidenum">
              <a:rPr lang="lv-LV" smtClean="0"/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10637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smtClean="0">
                <a:hlinkClick r:id="rId3"/>
              </a:rPr>
              <a:t>http://brivdabasmuzejs.lv</a:t>
            </a:r>
            <a:r>
              <a:rPr lang="lv-LV" dirty="0" smtClean="0"/>
              <a:t> 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89145-9197-4975-B768-08601851B56D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2654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5594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4623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1805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8792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0675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1373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7860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885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5970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229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2666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593E-3D80-4DF7-940D-744A53204EB6}" type="datetimeFigureOut">
              <a:rPr lang="lv-LV" smtClean="0"/>
              <a:t>16.11.2020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F992-D851-475D-8591-051C88621C8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3946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rivdabasmuzejs.lv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Latvijas Etnogrāfiskais brīvdabas muzejs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3651504" cy="4351338"/>
          </a:xfrm>
        </p:spPr>
        <p:txBody>
          <a:bodyPr/>
          <a:lstStyle/>
          <a:p>
            <a:r>
              <a:rPr lang="lv-LV" dirty="0" smtClean="0"/>
              <a:t>Eksponēti </a:t>
            </a:r>
            <a:r>
              <a:rPr lang="lv-LV" dirty="0"/>
              <a:t>vairāk nekā 100 tautas celtniecības </a:t>
            </a:r>
            <a:r>
              <a:rPr lang="lv-LV" dirty="0" smtClean="0"/>
              <a:t>objektu</a:t>
            </a:r>
          </a:p>
          <a:p>
            <a:r>
              <a:rPr lang="lv-LV" dirty="0" smtClean="0"/>
              <a:t>Stāsta </a:t>
            </a:r>
            <a:r>
              <a:rPr lang="lv-LV" dirty="0"/>
              <a:t>par zemnieku dzīvi Latvijas laukos no 17. gs. beigām līdz 20. gs. 30. gadu beigām</a:t>
            </a:r>
          </a:p>
          <a:p>
            <a:endParaRPr lang="lv-LV" dirty="0"/>
          </a:p>
          <a:p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044" y="1825625"/>
            <a:ext cx="5732907" cy="401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8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Raksturojums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28744" cy="4351338"/>
          </a:xfrm>
        </p:spPr>
        <p:txBody>
          <a:bodyPr/>
          <a:lstStyle/>
          <a:p>
            <a:r>
              <a:rPr lang="lv-LV" dirty="0" smtClean="0"/>
              <a:t>Dibināts 1924</a:t>
            </a:r>
            <a:r>
              <a:rPr lang="lv-LV" dirty="0"/>
              <a:t>. </a:t>
            </a:r>
            <a:r>
              <a:rPr lang="lv-LV" dirty="0" smtClean="0"/>
              <a:t>gada</a:t>
            </a:r>
            <a:br>
              <a:rPr lang="lv-LV" dirty="0" smtClean="0"/>
            </a:br>
            <a:r>
              <a:rPr lang="lv-LV" dirty="0" smtClean="0"/>
              <a:t>2. februārī</a:t>
            </a:r>
          </a:p>
          <a:p>
            <a:r>
              <a:rPr lang="lv-LV" dirty="0" smtClean="0"/>
              <a:t>Teritorijas lielums ir </a:t>
            </a:r>
            <a:r>
              <a:rPr lang="lv-LV" dirty="0"/>
              <a:t>87 ha </a:t>
            </a:r>
            <a:endParaRPr lang="lv-LV" dirty="0" smtClean="0"/>
          </a:p>
          <a:p>
            <a:r>
              <a:rPr lang="lv-LV" dirty="0" smtClean="0"/>
              <a:t>Apmeklētājiem </a:t>
            </a:r>
            <a:r>
              <a:rPr lang="lv-LV" dirty="0"/>
              <a:t>piedāvā pārskata, tematiskās, interaktīvās ekskursijas un izglītojošas nodarbības</a:t>
            </a:r>
          </a:p>
        </p:txBody>
      </p:sp>
      <p:pic>
        <p:nvPicPr>
          <p:cNvPr id="1026" name="Picture 2" descr="Attēlu rezultāti vaicājumam “brīvdabas muzejs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50" y="1825625"/>
            <a:ext cx="5796650" cy="324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090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Atrašanās vieta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40279"/>
            <a:ext cx="4309872" cy="3662363"/>
          </a:xfrm>
        </p:spPr>
        <p:txBody>
          <a:bodyPr/>
          <a:lstStyle/>
          <a:p>
            <a:r>
              <a:rPr lang="lv-LV" dirty="0"/>
              <a:t>Muzejs </a:t>
            </a:r>
            <a:r>
              <a:rPr lang="lv-LV" dirty="0" smtClean="0"/>
              <a:t>atrodas Berģos</a:t>
            </a:r>
            <a:r>
              <a:rPr lang="lv-LV" dirty="0"/>
              <a:t>, Juglas ezera krastā </a:t>
            </a:r>
          </a:p>
          <a:p>
            <a:r>
              <a:rPr lang="lv-LV" dirty="0" smtClean="0"/>
              <a:t>Adrese</a:t>
            </a:r>
            <a:r>
              <a:rPr lang="lv-LV" dirty="0"/>
              <a:t>: Brīvdabas iela 21, Rīga, </a:t>
            </a:r>
            <a:r>
              <a:rPr lang="lv-LV" dirty="0" smtClean="0"/>
              <a:t>LV-1024</a:t>
            </a:r>
          </a:p>
          <a:p>
            <a:r>
              <a:rPr lang="lv-LV" dirty="0" smtClean="0"/>
              <a:t>Mājas lapas adrese </a:t>
            </a:r>
            <a:r>
              <a:rPr lang="lv-LV" dirty="0">
                <a:hlinkClick r:id="rId3"/>
              </a:rPr>
              <a:t>http://</a:t>
            </a:r>
            <a:r>
              <a:rPr lang="lv-LV" dirty="0" smtClean="0">
                <a:hlinkClick r:id="rId3"/>
              </a:rPr>
              <a:t>brivdabasmuzejs.lv</a:t>
            </a:r>
            <a:r>
              <a:rPr lang="lv-LV" dirty="0" smtClean="0"/>
              <a:t> </a:t>
            </a: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216" y="1622380"/>
            <a:ext cx="5992368" cy="428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63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72</Words>
  <Application>Microsoft Office PowerPoint</Application>
  <PresentationFormat>Widescreen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Latvijas Etnogrāfiskais brīvdabas muzejs</vt:lpstr>
      <vt:lpstr>Raksturojums</vt:lpstr>
      <vt:lpstr>Atrašanās vieta</vt:lpstr>
    </vt:vector>
  </TitlesOfParts>
  <Company>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Etnogrāfiskais brīvdabas muzejs</dc:title>
  <dc:creator>Iveta Gultniece</dc:creator>
  <cp:lastModifiedBy>Iveta</cp:lastModifiedBy>
  <cp:revision>8</cp:revision>
  <dcterms:created xsi:type="dcterms:W3CDTF">2020-02-27T08:28:42Z</dcterms:created>
  <dcterms:modified xsi:type="dcterms:W3CDTF">2020-11-16T14:05:01Z</dcterms:modified>
</cp:coreProperties>
</file>