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handoutMasterIdLst>
    <p:handoutMasterId r:id="rId32"/>
  </p:handoutMasterIdLst>
  <p:sldIdLst>
    <p:sldId id="283" r:id="rId2"/>
    <p:sldId id="670" r:id="rId3"/>
    <p:sldId id="682" r:id="rId4"/>
    <p:sldId id="687" r:id="rId5"/>
    <p:sldId id="686" r:id="rId6"/>
    <p:sldId id="685" r:id="rId7"/>
    <p:sldId id="714" r:id="rId8"/>
    <p:sldId id="691" r:id="rId9"/>
    <p:sldId id="716" r:id="rId10"/>
    <p:sldId id="707" r:id="rId11"/>
    <p:sldId id="701" r:id="rId12"/>
    <p:sldId id="694" r:id="rId13"/>
    <p:sldId id="693" r:id="rId14"/>
    <p:sldId id="695" r:id="rId15"/>
    <p:sldId id="696" r:id="rId16"/>
    <p:sldId id="328" r:id="rId17"/>
    <p:sldId id="330" r:id="rId18"/>
    <p:sldId id="715" r:id="rId19"/>
    <p:sldId id="704" r:id="rId20"/>
    <p:sldId id="713" r:id="rId21"/>
    <p:sldId id="703" r:id="rId22"/>
    <p:sldId id="699" r:id="rId23"/>
    <p:sldId id="710" r:id="rId24"/>
    <p:sldId id="711" r:id="rId25"/>
    <p:sldId id="700" r:id="rId26"/>
    <p:sldId id="698" r:id="rId27"/>
    <p:sldId id="702" r:id="rId28"/>
    <p:sldId id="712" r:id="rId29"/>
    <p:sldId id="316" r:id="rId30"/>
  </p:sldIdLst>
  <p:sldSz cx="12192000" cy="6858000"/>
  <p:notesSz cx="6669088" cy="9926638"/>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iga Ozola" initials="DO" lastIdx="0" clrIdx="0">
    <p:extLst>
      <p:ext uri="{19B8F6BF-5375-455C-9EA6-DF929625EA0E}">
        <p15:presenceInfo xmlns:p15="http://schemas.microsoft.com/office/powerpoint/2012/main" userId="S-1-5-21-1981325037-2567695983-3499568172-384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C196"/>
    <a:srgbClr val="8AE01F"/>
    <a:srgbClr val="44C5E5"/>
    <a:srgbClr val="FCB826"/>
    <a:srgbClr val="FFC644"/>
    <a:srgbClr val="FFA700"/>
    <a:srgbClr val="655F5A"/>
    <a:srgbClr val="FFFF66"/>
    <a:srgbClr val="FFFF99"/>
    <a:srgbClr val="8B71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901" autoAdjust="0"/>
    <p:restoredTop sz="85430" autoAdjust="0"/>
  </p:normalViewPr>
  <p:slideViewPr>
    <p:cSldViewPr snapToGrid="0">
      <p:cViewPr varScale="1">
        <p:scale>
          <a:sx n="98" d="100"/>
          <a:sy n="98" d="100"/>
        </p:scale>
        <p:origin x="1422" y="96"/>
      </p:cViewPr>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91C3D9-BB01-47E0-B9AB-B07A5E6EDAA1}" type="doc">
      <dgm:prSet loTypeId="urn:microsoft.com/office/officeart/2005/8/layout/target1" loCatId="relationship" qsTypeId="urn:microsoft.com/office/officeart/2005/8/quickstyle/simple5" qsCatId="simple" csTypeId="urn:microsoft.com/office/officeart/2005/8/colors/colorful2" csCatId="colorful" phldr="1"/>
      <dgm:spPr/>
    </dgm:pt>
    <dgm:pt modelId="{4CB7B369-26A2-4571-B46B-CCDA53376814}">
      <dgm:prSet phldrT="[Text]" custT="1"/>
      <dgm:spPr/>
      <dgm:t>
        <a:bodyPr/>
        <a:lstStyle/>
        <a:p>
          <a:r>
            <a:rPr lang="lv-LV" sz="1800" b="1" dirty="0"/>
            <a:t>Cilvēks</a:t>
          </a:r>
          <a:r>
            <a:rPr lang="lv-LV" sz="1600" dirty="0"/>
            <a:t> (indivīds)</a:t>
          </a:r>
          <a:endParaRPr lang="en-US" sz="1600" dirty="0"/>
        </a:p>
      </dgm:t>
    </dgm:pt>
    <dgm:pt modelId="{C6797D16-13DE-4783-A33E-8ABFDEAF4D62}" type="parTrans" cxnId="{3BEA8CD1-F6FA-4FF4-BC7C-4789446386F7}">
      <dgm:prSet/>
      <dgm:spPr/>
      <dgm:t>
        <a:bodyPr/>
        <a:lstStyle/>
        <a:p>
          <a:endParaRPr lang="en-US"/>
        </a:p>
      </dgm:t>
    </dgm:pt>
    <dgm:pt modelId="{CD38A192-2074-42D3-9D5E-CC5590C90388}" type="sibTrans" cxnId="{3BEA8CD1-F6FA-4FF4-BC7C-4789446386F7}">
      <dgm:prSet/>
      <dgm:spPr/>
      <dgm:t>
        <a:bodyPr/>
        <a:lstStyle/>
        <a:p>
          <a:endParaRPr lang="en-US"/>
        </a:p>
      </dgm:t>
    </dgm:pt>
    <dgm:pt modelId="{9B8F66F0-F18A-4971-89AA-D6EE8541994F}">
      <dgm:prSet phldrT="[Text]" custT="1"/>
      <dgm:spPr/>
      <dgm:t>
        <a:bodyPr/>
        <a:lstStyle/>
        <a:p>
          <a:r>
            <a:rPr lang="lv-LV" sz="1800" b="1" dirty="0"/>
            <a:t>Ģimene</a:t>
          </a:r>
          <a:endParaRPr lang="en-US" sz="1600" b="1" dirty="0"/>
        </a:p>
      </dgm:t>
    </dgm:pt>
    <dgm:pt modelId="{D3A94284-876C-47D3-B50E-8561E8825CFD}" type="parTrans" cxnId="{4F659688-E079-4A52-8F40-D7B5F38F1031}">
      <dgm:prSet/>
      <dgm:spPr/>
      <dgm:t>
        <a:bodyPr/>
        <a:lstStyle/>
        <a:p>
          <a:endParaRPr lang="en-US"/>
        </a:p>
      </dgm:t>
    </dgm:pt>
    <dgm:pt modelId="{E5C9A370-07DE-46AB-8D9B-30EE0F380B73}" type="sibTrans" cxnId="{4F659688-E079-4A52-8F40-D7B5F38F1031}">
      <dgm:prSet/>
      <dgm:spPr/>
      <dgm:t>
        <a:bodyPr/>
        <a:lstStyle/>
        <a:p>
          <a:endParaRPr lang="en-US"/>
        </a:p>
      </dgm:t>
    </dgm:pt>
    <dgm:pt modelId="{A2F23CA3-19AD-448D-9E59-A6B30BDF82DD}">
      <dgm:prSet phldrT="[Text]" custT="1"/>
      <dgm:spPr/>
      <dgm:t>
        <a:bodyPr/>
        <a:lstStyle/>
        <a:p>
          <a:r>
            <a:rPr lang="lv-LV" sz="1800" b="1" dirty="0"/>
            <a:t>Kopiena</a:t>
          </a:r>
          <a:r>
            <a:rPr lang="lv-LV" sz="1600" b="1" dirty="0"/>
            <a:t> </a:t>
          </a:r>
          <a:r>
            <a:rPr lang="lv-LV" sz="1600" dirty="0"/>
            <a:t>(pašvaldība, uzņēmums u.c.)</a:t>
          </a:r>
          <a:endParaRPr lang="en-US" sz="1600" dirty="0"/>
        </a:p>
      </dgm:t>
    </dgm:pt>
    <dgm:pt modelId="{AD391B1D-B488-43F6-8C39-AF87956DA976}" type="parTrans" cxnId="{19ADE3FC-2C6C-4ACF-B32D-71AA8AE6D06D}">
      <dgm:prSet/>
      <dgm:spPr/>
      <dgm:t>
        <a:bodyPr/>
        <a:lstStyle/>
        <a:p>
          <a:endParaRPr lang="en-US"/>
        </a:p>
      </dgm:t>
    </dgm:pt>
    <dgm:pt modelId="{157BFB21-E55A-4944-920A-4EC3FB261E6B}" type="sibTrans" cxnId="{19ADE3FC-2C6C-4ACF-B32D-71AA8AE6D06D}">
      <dgm:prSet/>
      <dgm:spPr/>
      <dgm:t>
        <a:bodyPr/>
        <a:lstStyle/>
        <a:p>
          <a:endParaRPr lang="en-US"/>
        </a:p>
      </dgm:t>
    </dgm:pt>
    <dgm:pt modelId="{6957FB29-D548-4CBE-87AC-73CB7D6208E7}">
      <dgm:prSet phldrT="[Text]" custT="1"/>
      <dgm:spPr/>
      <dgm:t>
        <a:bodyPr/>
        <a:lstStyle/>
        <a:p>
          <a:r>
            <a:rPr lang="lv-LV" sz="2000" b="1" dirty="0"/>
            <a:t>VALSTS</a:t>
          </a:r>
          <a:endParaRPr lang="en-US" sz="2000" b="1" dirty="0"/>
        </a:p>
      </dgm:t>
    </dgm:pt>
    <dgm:pt modelId="{F8F3D6F9-5CB9-4FA0-8430-F9AB58E26DE8}" type="parTrans" cxnId="{F159B2AF-34F9-4FF9-92AB-0DAB639B1157}">
      <dgm:prSet/>
      <dgm:spPr/>
      <dgm:t>
        <a:bodyPr/>
        <a:lstStyle/>
        <a:p>
          <a:endParaRPr lang="en-US"/>
        </a:p>
      </dgm:t>
    </dgm:pt>
    <dgm:pt modelId="{E00AF5E5-F8FC-4614-A771-5EC22F1B6846}" type="sibTrans" cxnId="{F159B2AF-34F9-4FF9-92AB-0DAB639B1157}">
      <dgm:prSet/>
      <dgm:spPr/>
      <dgm:t>
        <a:bodyPr/>
        <a:lstStyle/>
        <a:p>
          <a:endParaRPr lang="en-US"/>
        </a:p>
      </dgm:t>
    </dgm:pt>
    <dgm:pt modelId="{4B630AC4-DCC4-4C8D-8CE7-7F7397FD233E}" type="pres">
      <dgm:prSet presAssocID="{8A91C3D9-BB01-47E0-B9AB-B07A5E6EDAA1}" presName="composite" presStyleCnt="0">
        <dgm:presLayoutVars>
          <dgm:chMax val="5"/>
          <dgm:dir/>
          <dgm:resizeHandles val="exact"/>
        </dgm:presLayoutVars>
      </dgm:prSet>
      <dgm:spPr/>
    </dgm:pt>
    <dgm:pt modelId="{66CF5C45-0085-46FA-83BD-0B00DCEDF8C6}" type="pres">
      <dgm:prSet presAssocID="{4CB7B369-26A2-4571-B46B-CCDA53376814}" presName="circle1" presStyleLbl="lnNode1" presStyleIdx="0" presStyleCnt="4" custScaleX="179699" custScaleY="169713"/>
      <dgm:spPr/>
    </dgm:pt>
    <dgm:pt modelId="{EDCD969F-E0FA-45FF-BD93-98B6177E17AC}" type="pres">
      <dgm:prSet presAssocID="{4CB7B369-26A2-4571-B46B-CCDA53376814}" presName="text1" presStyleLbl="revTx" presStyleIdx="0" presStyleCnt="4">
        <dgm:presLayoutVars>
          <dgm:bulletEnabled val="1"/>
        </dgm:presLayoutVars>
      </dgm:prSet>
      <dgm:spPr/>
      <dgm:t>
        <a:bodyPr/>
        <a:lstStyle/>
        <a:p>
          <a:endParaRPr lang="en-US"/>
        </a:p>
      </dgm:t>
    </dgm:pt>
    <dgm:pt modelId="{A123DE17-06E0-4FA0-9D73-3AA287D7F59A}" type="pres">
      <dgm:prSet presAssocID="{4CB7B369-26A2-4571-B46B-CCDA53376814}" presName="line1" presStyleLbl="callout" presStyleIdx="0" presStyleCnt="8"/>
      <dgm:spPr/>
    </dgm:pt>
    <dgm:pt modelId="{14BBF678-3307-47A2-8128-5F05876C5EE5}" type="pres">
      <dgm:prSet presAssocID="{4CB7B369-26A2-4571-B46B-CCDA53376814}" presName="d1" presStyleLbl="callout" presStyleIdx="1" presStyleCnt="8"/>
      <dgm:spPr/>
    </dgm:pt>
    <dgm:pt modelId="{3D743097-8CB9-4032-84B2-45D3B22C0A29}" type="pres">
      <dgm:prSet presAssocID="{9B8F66F0-F18A-4971-89AA-D6EE8541994F}" presName="circle2" presStyleLbl="lnNode1" presStyleIdx="1" presStyleCnt="4" custScaleX="136216" custScaleY="121627"/>
      <dgm:spPr/>
    </dgm:pt>
    <dgm:pt modelId="{4882A776-CF2E-450E-81A2-914760AD721E}" type="pres">
      <dgm:prSet presAssocID="{9B8F66F0-F18A-4971-89AA-D6EE8541994F}" presName="text2" presStyleLbl="revTx" presStyleIdx="1" presStyleCnt="4">
        <dgm:presLayoutVars>
          <dgm:bulletEnabled val="1"/>
        </dgm:presLayoutVars>
      </dgm:prSet>
      <dgm:spPr/>
      <dgm:t>
        <a:bodyPr/>
        <a:lstStyle/>
        <a:p>
          <a:endParaRPr lang="en-US"/>
        </a:p>
      </dgm:t>
    </dgm:pt>
    <dgm:pt modelId="{10C56CFC-EA36-4A21-B24A-1FBF146A6891}" type="pres">
      <dgm:prSet presAssocID="{9B8F66F0-F18A-4971-89AA-D6EE8541994F}" presName="line2" presStyleLbl="callout" presStyleIdx="2" presStyleCnt="8"/>
      <dgm:spPr/>
    </dgm:pt>
    <dgm:pt modelId="{1B1CB0F8-9918-4A54-A9B5-17A3C66D536D}" type="pres">
      <dgm:prSet presAssocID="{9B8F66F0-F18A-4971-89AA-D6EE8541994F}" presName="d2" presStyleLbl="callout" presStyleIdx="3" presStyleCnt="8"/>
      <dgm:spPr/>
    </dgm:pt>
    <dgm:pt modelId="{F2CDADF6-0E64-4297-986A-A8D89EC68F4B}" type="pres">
      <dgm:prSet presAssocID="{A2F23CA3-19AD-448D-9E59-A6B30BDF82DD}" presName="circle3" presStyleLbl="lnNode1" presStyleIdx="2" presStyleCnt="4" custScaleX="130521" custScaleY="130776"/>
      <dgm:spPr/>
    </dgm:pt>
    <dgm:pt modelId="{846493D9-C4AD-4E04-8909-13E32FF86D52}" type="pres">
      <dgm:prSet presAssocID="{A2F23CA3-19AD-448D-9E59-A6B30BDF82DD}" presName="text3" presStyleLbl="revTx" presStyleIdx="2" presStyleCnt="4">
        <dgm:presLayoutVars>
          <dgm:bulletEnabled val="1"/>
        </dgm:presLayoutVars>
      </dgm:prSet>
      <dgm:spPr/>
      <dgm:t>
        <a:bodyPr/>
        <a:lstStyle/>
        <a:p>
          <a:endParaRPr lang="en-US"/>
        </a:p>
      </dgm:t>
    </dgm:pt>
    <dgm:pt modelId="{E9D6642A-D1BC-4CCA-B87F-6F5E1F8ABC1D}" type="pres">
      <dgm:prSet presAssocID="{A2F23CA3-19AD-448D-9E59-A6B30BDF82DD}" presName="line3" presStyleLbl="callout" presStyleIdx="4" presStyleCnt="8" custLinFactY="139502" custLinFactNeighborX="26630" custLinFactNeighborY="200000"/>
      <dgm:spPr/>
    </dgm:pt>
    <dgm:pt modelId="{C563C059-8E11-47AE-A371-BE60C2C95CD0}" type="pres">
      <dgm:prSet presAssocID="{A2F23CA3-19AD-448D-9E59-A6B30BDF82DD}" presName="d3" presStyleLbl="callout" presStyleIdx="5" presStyleCnt="8" custLinFactNeighborX="10012" custLinFactNeighborY="11133"/>
      <dgm:spPr/>
    </dgm:pt>
    <dgm:pt modelId="{8E0C8546-2B0E-48B1-82CA-6B1EDF592AA3}" type="pres">
      <dgm:prSet presAssocID="{6957FB29-D548-4CBE-87AC-73CB7D6208E7}" presName="circle4" presStyleLbl="lnNode1" presStyleIdx="3" presStyleCnt="4" custScaleX="131979" custScaleY="129426" custLinFactNeighborX="-951" custLinFactNeighborY="886"/>
      <dgm:spPr/>
    </dgm:pt>
    <dgm:pt modelId="{7BD0B969-AB4B-45B9-9844-EB75BF7A3F15}" type="pres">
      <dgm:prSet presAssocID="{6957FB29-D548-4CBE-87AC-73CB7D6208E7}" presName="text4" presStyleLbl="revTx" presStyleIdx="3" presStyleCnt="4" custLinFactNeighborX="8827" custLinFactNeighborY="32633">
        <dgm:presLayoutVars>
          <dgm:bulletEnabled val="1"/>
        </dgm:presLayoutVars>
      </dgm:prSet>
      <dgm:spPr/>
      <dgm:t>
        <a:bodyPr/>
        <a:lstStyle/>
        <a:p>
          <a:endParaRPr lang="en-US"/>
        </a:p>
      </dgm:t>
    </dgm:pt>
    <dgm:pt modelId="{1A7B67C0-0CCF-4A71-90A5-A9D158CCFE59}" type="pres">
      <dgm:prSet presAssocID="{6957FB29-D548-4CBE-87AC-73CB7D6208E7}" presName="line4" presStyleLbl="callout" presStyleIdx="6" presStyleCnt="8" custLinFactY="300000" custLinFactNeighborX="53881" custLinFactNeighborY="350694"/>
      <dgm:spPr/>
    </dgm:pt>
    <dgm:pt modelId="{B4B3BECA-5401-4FB8-8E9E-D83828215854}" type="pres">
      <dgm:prSet presAssocID="{6957FB29-D548-4CBE-87AC-73CB7D6208E7}" presName="d4" presStyleLbl="callout" presStyleIdx="7" presStyleCnt="8" custLinFactNeighborX="25585" custLinFactNeighborY="28151"/>
      <dgm:spPr/>
    </dgm:pt>
  </dgm:ptLst>
  <dgm:cxnLst>
    <dgm:cxn modelId="{7136F3BB-B2C8-42C4-8D22-E9B9156B8F91}" type="presOf" srcId="{8A91C3D9-BB01-47E0-B9AB-B07A5E6EDAA1}" destId="{4B630AC4-DCC4-4C8D-8CE7-7F7397FD233E}" srcOrd="0" destOrd="0" presId="urn:microsoft.com/office/officeart/2005/8/layout/target1"/>
    <dgm:cxn modelId="{3BEA8CD1-F6FA-4FF4-BC7C-4789446386F7}" srcId="{8A91C3D9-BB01-47E0-B9AB-B07A5E6EDAA1}" destId="{4CB7B369-26A2-4571-B46B-CCDA53376814}" srcOrd="0" destOrd="0" parTransId="{C6797D16-13DE-4783-A33E-8ABFDEAF4D62}" sibTransId="{CD38A192-2074-42D3-9D5E-CC5590C90388}"/>
    <dgm:cxn modelId="{F159B2AF-34F9-4FF9-92AB-0DAB639B1157}" srcId="{8A91C3D9-BB01-47E0-B9AB-B07A5E6EDAA1}" destId="{6957FB29-D548-4CBE-87AC-73CB7D6208E7}" srcOrd="3" destOrd="0" parTransId="{F8F3D6F9-5CB9-4FA0-8430-F9AB58E26DE8}" sibTransId="{E00AF5E5-F8FC-4614-A771-5EC22F1B6846}"/>
    <dgm:cxn modelId="{8C51C80F-FEF9-4ECB-BC09-8A6ACDE5AB36}" type="presOf" srcId="{4CB7B369-26A2-4571-B46B-CCDA53376814}" destId="{EDCD969F-E0FA-45FF-BD93-98B6177E17AC}" srcOrd="0" destOrd="0" presId="urn:microsoft.com/office/officeart/2005/8/layout/target1"/>
    <dgm:cxn modelId="{213E4839-34B4-432C-811F-AA6A49EB75BB}" type="presOf" srcId="{A2F23CA3-19AD-448D-9E59-A6B30BDF82DD}" destId="{846493D9-C4AD-4E04-8909-13E32FF86D52}" srcOrd="0" destOrd="0" presId="urn:microsoft.com/office/officeart/2005/8/layout/target1"/>
    <dgm:cxn modelId="{63498CCD-A262-4BB3-9212-ABA2D7773D93}" type="presOf" srcId="{6957FB29-D548-4CBE-87AC-73CB7D6208E7}" destId="{7BD0B969-AB4B-45B9-9844-EB75BF7A3F15}" srcOrd="0" destOrd="0" presId="urn:microsoft.com/office/officeart/2005/8/layout/target1"/>
    <dgm:cxn modelId="{19ADE3FC-2C6C-4ACF-B32D-71AA8AE6D06D}" srcId="{8A91C3D9-BB01-47E0-B9AB-B07A5E6EDAA1}" destId="{A2F23CA3-19AD-448D-9E59-A6B30BDF82DD}" srcOrd="2" destOrd="0" parTransId="{AD391B1D-B488-43F6-8C39-AF87956DA976}" sibTransId="{157BFB21-E55A-4944-920A-4EC3FB261E6B}"/>
    <dgm:cxn modelId="{C24F58F2-85AA-4EB9-BCD9-6BCDED4DF36C}" type="presOf" srcId="{9B8F66F0-F18A-4971-89AA-D6EE8541994F}" destId="{4882A776-CF2E-450E-81A2-914760AD721E}" srcOrd="0" destOrd="0" presId="urn:microsoft.com/office/officeart/2005/8/layout/target1"/>
    <dgm:cxn modelId="{4F659688-E079-4A52-8F40-D7B5F38F1031}" srcId="{8A91C3D9-BB01-47E0-B9AB-B07A5E6EDAA1}" destId="{9B8F66F0-F18A-4971-89AA-D6EE8541994F}" srcOrd="1" destOrd="0" parTransId="{D3A94284-876C-47D3-B50E-8561E8825CFD}" sibTransId="{E5C9A370-07DE-46AB-8D9B-30EE0F380B73}"/>
    <dgm:cxn modelId="{72F0BDE8-141D-48A5-80C0-9023DBC2D92F}" type="presParOf" srcId="{4B630AC4-DCC4-4C8D-8CE7-7F7397FD233E}" destId="{66CF5C45-0085-46FA-83BD-0B00DCEDF8C6}" srcOrd="0" destOrd="0" presId="urn:microsoft.com/office/officeart/2005/8/layout/target1"/>
    <dgm:cxn modelId="{CC387CBA-E871-431F-A400-8D3ECFB6A135}" type="presParOf" srcId="{4B630AC4-DCC4-4C8D-8CE7-7F7397FD233E}" destId="{EDCD969F-E0FA-45FF-BD93-98B6177E17AC}" srcOrd="1" destOrd="0" presId="urn:microsoft.com/office/officeart/2005/8/layout/target1"/>
    <dgm:cxn modelId="{5DC4B5E2-2150-4FD3-81C4-984EB4A80761}" type="presParOf" srcId="{4B630AC4-DCC4-4C8D-8CE7-7F7397FD233E}" destId="{A123DE17-06E0-4FA0-9D73-3AA287D7F59A}" srcOrd="2" destOrd="0" presId="urn:microsoft.com/office/officeart/2005/8/layout/target1"/>
    <dgm:cxn modelId="{DD54997A-2F34-4DB0-9BEE-7C9677F17F8C}" type="presParOf" srcId="{4B630AC4-DCC4-4C8D-8CE7-7F7397FD233E}" destId="{14BBF678-3307-47A2-8128-5F05876C5EE5}" srcOrd="3" destOrd="0" presId="urn:microsoft.com/office/officeart/2005/8/layout/target1"/>
    <dgm:cxn modelId="{BA07BF38-303A-489E-A73F-D014DD4030F5}" type="presParOf" srcId="{4B630AC4-DCC4-4C8D-8CE7-7F7397FD233E}" destId="{3D743097-8CB9-4032-84B2-45D3B22C0A29}" srcOrd="4" destOrd="0" presId="urn:microsoft.com/office/officeart/2005/8/layout/target1"/>
    <dgm:cxn modelId="{A8A1B31E-B3CC-4EA5-BEC6-7733BBD1CEC3}" type="presParOf" srcId="{4B630AC4-DCC4-4C8D-8CE7-7F7397FD233E}" destId="{4882A776-CF2E-450E-81A2-914760AD721E}" srcOrd="5" destOrd="0" presId="urn:microsoft.com/office/officeart/2005/8/layout/target1"/>
    <dgm:cxn modelId="{1B1BDAA5-D52B-4A56-8ABE-00722EC4916B}" type="presParOf" srcId="{4B630AC4-DCC4-4C8D-8CE7-7F7397FD233E}" destId="{10C56CFC-EA36-4A21-B24A-1FBF146A6891}" srcOrd="6" destOrd="0" presId="urn:microsoft.com/office/officeart/2005/8/layout/target1"/>
    <dgm:cxn modelId="{37BCBDD7-BFB8-4E54-8CFC-165D5FD4B178}" type="presParOf" srcId="{4B630AC4-DCC4-4C8D-8CE7-7F7397FD233E}" destId="{1B1CB0F8-9918-4A54-A9B5-17A3C66D536D}" srcOrd="7" destOrd="0" presId="urn:microsoft.com/office/officeart/2005/8/layout/target1"/>
    <dgm:cxn modelId="{0325A2C4-45EB-4653-B71E-6A638100CBBA}" type="presParOf" srcId="{4B630AC4-DCC4-4C8D-8CE7-7F7397FD233E}" destId="{F2CDADF6-0E64-4297-986A-A8D89EC68F4B}" srcOrd="8" destOrd="0" presId="urn:microsoft.com/office/officeart/2005/8/layout/target1"/>
    <dgm:cxn modelId="{E22197D0-FA4F-43CB-B49C-0A31B6DCEAC9}" type="presParOf" srcId="{4B630AC4-DCC4-4C8D-8CE7-7F7397FD233E}" destId="{846493D9-C4AD-4E04-8909-13E32FF86D52}" srcOrd="9" destOrd="0" presId="urn:microsoft.com/office/officeart/2005/8/layout/target1"/>
    <dgm:cxn modelId="{B13DA5A9-5C4A-4AF9-9E2B-0E6AAFC454CC}" type="presParOf" srcId="{4B630AC4-DCC4-4C8D-8CE7-7F7397FD233E}" destId="{E9D6642A-D1BC-4CCA-B87F-6F5E1F8ABC1D}" srcOrd="10" destOrd="0" presId="urn:microsoft.com/office/officeart/2005/8/layout/target1"/>
    <dgm:cxn modelId="{6A2B0DE5-6FA3-4DE7-9363-99BEA15D2630}" type="presParOf" srcId="{4B630AC4-DCC4-4C8D-8CE7-7F7397FD233E}" destId="{C563C059-8E11-47AE-A371-BE60C2C95CD0}" srcOrd="11" destOrd="0" presId="urn:microsoft.com/office/officeart/2005/8/layout/target1"/>
    <dgm:cxn modelId="{75AAE585-71C9-448A-8F43-814A646008E7}" type="presParOf" srcId="{4B630AC4-DCC4-4C8D-8CE7-7F7397FD233E}" destId="{8E0C8546-2B0E-48B1-82CA-6B1EDF592AA3}" srcOrd="12" destOrd="0" presId="urn:microsoft.com/office/officeart/2005/8/layout/target1"/>
    <dgm:cxn modelId="{64B170F9-6201-46EF-8A3F-683BBE2EF1F6}" type="presParOf" srcId="{4B630AC4-DCC4-4C8D-8CE7-7F7397FD233E}" destId="{7BD0B969-AB4B-45B9-9844-EB75BF7A3F15}" srcOrd="13" destOrd="0" presId="urn:microsoft.com/office/officeart/2005/8/layout/target1"/>
    <dgm:cxn modelId="{39FB8415-C5F2-4EDA-B3AD-500A37BC0C53}" type="presParOf" srcId="{4B630AC4-DCC4-4C8D-8CE7-7F7397FD233E}" destId="{1A7B67C0-0CCF-4A71-90A5-A9D158CCFE59}" srcOrd="14" destOrd="0" presId="urn:microsoft.com/office/officeart/2005/8/layout/target1"/>
    <dgm:cxn modelId="{835E49A5-FAAE-4BBB-8B66-4C250BD0F1A6}" type="presParOf" srcId="{4B630AC4-DCC4-4C8D-8CE7-7F7397FD233E}" destId="{B4B3BECA-5401-4FB8-8E9E-D83828215854}" srcOrd="15" destOrd="0" presId="urn:microsoft.com/office/officeart/2005/8/layout/targe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6FAA9D3-771E-4F1C-92EB-BB963EB0CE0A}" type="doc">
      <dgm:prSet loTypeId="urn:microsoft.com/office/officeart/2005/8/layout/hChevron3" loCatId="process" qsTypeId="urn:microsoft.com/office/officeart/2005/8/quickstyle/3d1" qsCatId="3D" csTypeId="urn:microsoft.com/office/officeart/2005/8/colors/accent3_4" csCatId="accent3" phldr="1"/>
      <dgm:spPr/>
    </dgm:pt>
    <dgm:pt modelId="{3E0261D8-EA9C-4AE1-99FF-D837DF1EF976}">
      <dgm:prSet phldrT="[Text]"/>
      <dgm:spPr/>
      <dgm:t>
        <a:bodyPr/>
        <a:lstStyle/>
        <a:p>
          <a:r>
            <a:rPr lang="en-US" b="1">
              <a:solidFill>
                <a:schemeClr val="tx1"/>
              </a:solidFill>
            </a:rPr>
            <a:t>DOMĀ</a:t>
          </a:r>
          <a:endParaRPr lang="lv-LV" b="1" dirty="0">
            <a:solidFill>
              <a:schemeClr val="tx1"/>
            </a:solidFill>
          </a:endParaRPr>
        </a:p>
      </dgm:t>
    </dgm:pt>
    <dgm:pt modelId="{BDE6ECDE-5E5A-4F0D-BF2A-9EE737C02452}" type="parTrans" cxnId="{4AAA64BF-473E-4976-A0AF-F581888ADE2A}">
      <dgm:prSet/>
      <dgm:spPr/>
      <dgm:t>
        <a:bodyPr/>
        <a:lstStyle/>
        <a:p>
          <a:endParaRPr lang="lv-LV">
            <a:solidFill>
              <a:schemeClr val="tx1"/>
            </a:solidFill>
          </a:endParaRPr>
        </a:p>
      </dgm:t>
    </dgm:pt>
    <dgm:pt modelId="{56C51FBD-20D9-417F-ADDC-F97E0F5232FC}" type="sibTrans" cxnId="{4AAA64BF-473E-4976-A0AF-F581888ADE2A}">
      <dgm:prSet/>
      <dgm:spPr/>
      <dgm:t>
        <a:bodyPr/>
        <a:lstStyle/>
        <a:p>
          <a:endParaRPr lang="lv-LV">
            <a:solidFill>
              <a:schemeClr val="tx1"/>
            </a:solidFill>
          </a:endParaRPr>
        </a:p>
      </dgm:t>
    </dgm:pt>
    <dgm:pt modelId="{0C5DE507-4826-4EA7-B09C-9C894169FD33}">
      <dgm:prSet phldrT="[Text]"/>
      <dgm:spPr/>
      <dgm:t>
        <a:bodyPr/>
        <a:lstStyle/>
        <a:p>
          <a:r>
            <a:rPr lang="en-US" b="1" dirty="0">
              <a:solidFill>
                <a:schemeClr val="tx1"/>
              </a:solidFill>
            </a:rPr>
            <a:t>PLĀNO </a:t>
          </a:r>
          <a:endParaRPr lang="lv-LV" b="1" dirty="0">
            <a:solidFill>
              <a:schemeClr val="tx1"/>
            </a:solidFill>
          </a:endParaRPr>
        </a:p>
      </dgm:t>
    </dgm:pt>
    <dgm:pt modelId="{DEFD1722-A2ED-43A6-ABCF-5AE63015BCAC}" type="parTrans" cxnId="{22E33941-F2A0-4894-8A62-731589DBCDCF}">
      <dgm:prSet/>
      <dgm:spPr/>
      <dgm:t>
        <a:bodyPr/>
        <a:lstStyle/>
        <a:p>
          <a:endParaRPr lang="lv-LV">
            <a:solidFill>
              <a:schemeClr val="tx1"/>
            </a:solidFill>
          </a:endParaRPr>
        </a:p>
      </dgm:t>
    </dgm:pt>
    <dgm:pt modelId="{D803028A-811C-4DB0-B8A6-396099C19188}" type="sibTrans" cxnId="{22E33941-F2A0-4894-8A62-731589DBCDCF}">
      <dgm:prSet/>
      <dgm:spPr/>
      <dgm:t>
        <a:bodyPr/>
        <a:lstStyle/>
        <a:p>
          <a:endParaRPr lang="lv-LV">
            <a:solidFill>
              <a:schemeClr val="tx1"/>
            </a:solidFill>
          </a:endParaRPr>
        </a:p>
      </dgm:t>
    </dgm:pt>
    <dgm:pt modelId="{1CB4D516-4993-404B-88C7-9E75891482BE}">
      <dgm:prSet phldrT="[Text]"/>
      <dgm:spPr/>
      <dgm:t>
        <a:bodyPr/>
        <a:lstStyle/>
        <a:p>
          <a:r>
            <a:rPr lang="en-US" b="1">
              <a:solidFill>
                <a:schemeClr val="tx1"/>
              </a:solidFill>
            </a:rPr>
            <a:t>RĪKOJIES</a:t>
          </a:r>
          <a:endParaRPr lang="lv-LV" b="1" dirty="0">
            <a:solidFill>
              <a:schemeClr val="tx1"/>
            </a:solidFill>
          </a:endParaRPr>
        </a:p>
      </dgm:t>
    </dgm:pt>
    <dgm:pt modelId="{CB706BCD-7F52-4017-BA0C-669AB595A9DB}" type="parTrans" cxnId="{F2D3CBD2-9526-4040-AD5B-5E466167DF8C}">
      <dgm:prSet/>
      <dgm:spPr/>
      <dgm:t>
        <a:bodyPr/>
        <a:lstStyle/>
        <a:p>
          <a:endParaRPr lang="lv-LV">
            <a:solidFill>
              <a:schemeClr val="tx1"/>
            </a:solidFill>
          </a:endParaRPr>
        </a:p>
      </dgm:t>
    </dgm:pt>
    <dgm:pt modelId="{9076670D-12C1-4AAD-A56E-C25CD7D348D2}" type="sibTrans" cxnId="{F2D3CBD2-9526-4040-AD5B-5E466167DF8C}">
      <dgm:prSet/>
      <dgm:spPr/>
      <dgm:t>
        <a:bodyPr/>
        <a:lstStyle/>
        <a:p>
          <a:endParaRPr lang="lv-LV">
            <a:solidFill>
              <a:schemeClr val="tx1"/>
            </a:solidFill>
          </a:endParaRPr>
        </a:p>
      </dgm:t>
    </dgm:pt>
    <dgm:pt modelId="{927D5931-5870-488D-893F-81E2D5D9CD66}" type="pres">
      <dgm:prSet presAssocID="{D6FAA9D3-771E-4F1C-92EB-BB963EB0CE0A}" presName="Name0" presStyleCnt="0">
        <dgm:presLayoutVars>
          <dgm:dir/>
          <dgm:resizeHandles val="exact"/>
        </dgm:presLayoutVars>
      </dgm:prSet>
      <dgm:spPr/>
    </dgm:pt>
    <dgm:pt modelId="{FA5235E6-90E5-465B-B2EC-CC8681078E2D}" type="pres">
      <dgm:prSet presAssocID="{3E0261D8-EA9C-4AE1-99FF-D837DF1EF976}" presName="parTxOnly" presStyleLbl="node1" presStyleIdx="0" presStyleCnt="3">
        <dgm:presLayoutVars>
          <dgm:bulletEnabled val="1"/>
        </dgm:presLayoutVars>
      </dgm:prSet>
      <dgm:spPr/>
      <dgm:t>
        <a:bodyPr/>
        <a:lstStyle/>
        <a:p>
          <a:endParaRPr lang="en-US"/>
        </a:p>
      </dgm:t>
    </dgm:pt>
    <dgm:pt modelId="{4C05DBB1-5AC1-44F9-AF99-A0225FE6E7B9}" type="pres">
      <dgm:prSet presAssocID="{56C51FBD-20D9-417F-ADDC-F97E0F5232FC}" presName="parSpace" presStyleCnt="0"/>
      <dgm:spPr/>
    </dgm:pt>
    <dgm:pt modelId="{53B593F8-1D1D-4669-813F-B758FA258245}" type="pres">
      <dgm:prSet presAssocID="{0C5DE507-4826-4EA7-B09C-9C894169FD33}" presName="parTxOnly" presStyleLbl="node1" presStyleIdx="1" presStyleCnt="3">
        <dgm:presLayoutVars>
          <dgm:bulletEnabled val="1"/>
        </dgm:presLayoutVars>
      </dgm:prSet>
      <dgm:spPr/>
      <dgm:t>
        <a:bodyPr/>
        <a:lstStyle/>
        <a:p>
          <a:endParaRPr lang="en-US"/>
        </a:p>
      </dgm:t>
    </dgm:pt>
    <dgm:pt modelId="{D1DE792A-2F86-4DB2-B01A-3231D056392B}" type="pres">
      <dgm:prSet presAssocID="{D803028A-811C-4DB0-B8A6-396099C19188}" presName="parSpace" presStyleCnt="0"/>
      <dgm:spPr/>
    </dgm:pt>
    <dgm:pt modelId="{915596EC-B5F2-4E36-8BBD-30D0224771BF}" type="pres">
      <dgm:prSet presAssocID="{1CB4D516-4993-404B-88C7-9E75891482BE}" presName="parTxOnly" presStyleLbl="node1" presStyleIdx="2" presStyleCnt="3">
        <dgm:presLayoutVars>
          <dgm:bulletEnabled val="1"/>
        </dgm:presLayoutVars>
      </dgm:prSet>
      <dgm:spPr/>
      <dgm:t>
        <a:bodyPr/>
        <a:lstStyle/>
        <a:p>
          <a:endParaRPr lang="en-US"/>
        </a:p>
      </dgm:t>
    </dgm:pt>
  </dgm:ptLst>
  <dgm:cxnLst>
    <dgm:cxn modelId="{084AFCED-9FC1-4F22-A32B-C3D3932EAF8D}" type="presOf" srcId="{D6FAA9D3-771E-4F1C-92EB-BB963EB0CE0A}" destId="{927D5931-5870-488D-893F-81E2D5D9CD66}" srcOrd="0" destOrd="0" presId="urn:microsoft.com/office/officeart/2005/8/layout/hChevron3"/>
    <dgm:cxn modelId="{F2D3CBD2-9526-4040-AD5B-5E466167DF8C}" srcId="{D6FAA9D3-771E-4F1C-92EB-BB963EB0CE0A}" destId="{1CB4D516-4993-404B-88C7-9E75891482BE}" srcOrd="2" destOrd="0" parTransId="{CB706BCD-7F52-4017-BA0C-669AB595A9DB}" sibTransId="{9076670D-12C1-4AAD-A56E-C25CD7D348D2}"/>
    <dgm:cxn modelId="{9A2EE2F0-F645-4E1B-87BC-667963698580}" type="presOf" srcId="{1CB4D516-4993-404B-88C7-9E75891482BE}" destId="{915596EC-B5F2-4E36-8BBD-30D0224771BF}" srcOrd="0" destOrd="0" presId="urn:microsoft.com/office/officeart/2005/8/layout/hChevron3"/>
    <dgm:cxn modelId="{FBE888A2-AB86-4B35-A2CB-1789BE11AC53}" type="presOf" srcId="{3E0261D8-EA9C-4AE1-99FF-D837DF1EF976}" destId="{FA5235E6-90E5-465B-B2EC-CC8681078E2D}" srcOrd="0" destOrd="0" presId="urn:microsoft.com/office/officeart/2005/8/layout/hChevron3"/>
    <dgm:cxn modelId="{22E33941-F2A0-4894-8A62-731589DBCDCF}" srcId="{D6FAA9D3-771E-4F1C-92EB-BB963EB0CE0A}" destId="{0C5DE507-4826-4EA7-B09C-9C894169FD33}" srcOrd="1" destOrd="0" parTransId="{DEFD1722-A2ED-43A6-ABCF-5AE63015BCAC}" sibTransId="{D803028A-811C-4DB0-B8A6-396099C19188}"/>
    <dgm:cxn modelId="{A68016A8-5DA6-4374-8FC3-8B22F8245DBD}" type="presOf" srcId="{0C5DE507-4826-4EA7-B09C-9C894169FD33}" destId="{53B593F8-1D1D-4669-813F-B758FA258245}" srcOrd="0" destOrd="0" presId="urn:microsoft.com/office/officeart/2005/8/layout/hChevron3"/>
    <dgm:cxn modelId="{4AAA64BF-473E-4976-A0AF-F581888ADE2A}" srcId="{D6FAA9D3-771E-4F1C-92EB-BB963EB0CE0A}" destId="{3E0261D8-EA9C-4AE1-99FF-D837DF1EF976}" srcOrd="0" destOrd="0" parTransId="{BDE6ECDE-5E5A-4F0D-BF2A-9EE737C02452}" sibTransId="{56C51FBD-20D9-417F-ADDC-F97E0F5232FC}"/>
    <dgm:cxn modelId="{8B2F1AC5-0393-4A2B-9601-550787F09C25}" type="presParOf" srcId="{927D5931-5870-488D-893F-81E2D5D9CD66}" destId="{FA5235E6-90E5-465B-B2EC-CC8681078E2D}" srcOrd="0" destOrd="0" presId="urn:microsoft.com/office/officeart/2005/8/layout/hChevron3"/>
    <dgm:cxn modelId="{169EA47F-E455-4160-AAA1-5BB1E55647CE}" type="presParOf" srcId="{927D5931-5870-488D-893F-81E2D5D9CD66}" destId="{4C05DBB1-5AC1-44F9-AF99-A0225FE6E7B9}" srcOrd="1" destOrd="0" presId="urn:microsoft.com/office/officeart/2005/8/layout/hChevron3"/>
    <dgm:cxn modelId="{CC9FB09F-962D-4B05-8E31-75D50AF53EB5}" type="presParOf" srcId="{927D5931-5870-488D-893F-81E2D5D9CD66}" destId="{53B593F8-1D1D-4669-813F-B758FA258245}" srcOrd="2" destOrd="0" presId="urn:microsoft.com/office/officeart/2005/8/layout/hChevron3"/>
    <dgm:cxn modelId="{B9D96676-FED7-4A04-A06A-1C8172039E3D}" type="presParOf" srcId="{927D5931-5870-488D-893F-81E2D5D9CD66}" destId="{D1DE792A-2F86-4DB2-B01A-3231D056392B}" srcOrd="3" destOrd="0" presId="urn:microsoft.com/office/officeart/2005/8/layout/hChevron3"/>
    <dgm:cxn modelId="{0AD7FA13-154D-4DA3-AACA-F9990C4D82AF}" type="presParOf" srcId="{927D5931-5870-488D-893F-81E2D5D9CD66}" destId="{915596EC-B5F2-4E36-8BBD-30D0224771BF}" srcOrd="4"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8250" y="0"/>
            <a:ext cx="2889250" cy="496888"/>
          </a:xfrm>
          <a:prstGeom prst="rect">
            <a:avLst/>
          </a:prstGeom>
        </p:spPr>
        <p:txBody>
          <a:bodyPr vert="horz" lIns="91440" tIns="45720" rIns="91440" bIns="45720" rtlCol="0"/>
          <a:lstStyle>
            <a:lvl1pPr algn="r">
              <a:defRPr sz="1200"/>
            </a:lvl1pPr>
          </a:lstStyle>
          <a:p>
            <a:fld id="{EA586067-CE38-4FB4-ABA2-7DA20E0DC5C0}" type="datetimeFigureOut">
              <a:rPr lang="en-GB" smtClean="0"/>
              <a:t>07/03/2022</a:t>
            </a:fld>
            <a:endParaRPr lang="en-GB"/>
          </a:p>
        </p:txBody>
      </p:sp>
      <p:sp>
        <p:nvSpPr>
          <p:cNvPr id="4" name="Footer Placeholder 3"/>
          <p:cNvSpPr>
            <a:spLocks noGrp="1"/>
          </p:cNvSpPr>
          <p:nvPr>
            <p:ph type="ftr" sz="quarter" idx="2"/>
          </p:nvPr>
        </p:nvSpPr>
        <p:spPr>
          <a:xfrm>
            <a:off x="0" y="9429750"/>
            <a:ext cx="2889250" cy="49688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8250" y="9429750"/>
            <a:ext cx="2889250" cy="496888"/>
          </a:xfrm>
          <a:prstGeom prst="rect">
            <a:avLst/>
          </a:prstGeom>
        </p:spPr>
        <p:txBody>
          <a:bodyPr vert="horz" lIns="91440" tIns="45720" rIns="91440" bIns="45720" rtlCol="0" anchor="b"/>
          <a:lstStyle>
            <a:lvl1pPr algn="r">
              <a:defRPr sz="1200"/>
            </a:lvl1pPr>
          </a:lstStyle>
          <a:p>
            <a:fld id="{D304FFAF-4CE8-4E4E-8FEC-A4BF4AC5747C}" type="slidenum">
              <a:rPr lang="en-GB" smtClean="0"/>
              <a:t>‹#›</a:t>
            </a:fld>
            <a:endParaRPr lang="en-GB"/>
          </a:p>
        </p:txBody>
      </p:sp>
    </p:spTree>
    <p:extLst>
      <p:ext uri="{BB962C8B-B14F-4D97-AF65-F5344CB8AC3E}">
        <p14:creationId xmlns:p14="http://schemas.microsoft.com/office/powerpoint/2010/main" val="25728261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889938" cy="498055"/>
          </a:xfrm>
          <a:prstGeom prst="rect">
            <a:avLst/>
          </a:prstGeom>
        </p:spPr>
        <p:txBody>
          <a:bodyPr vert="horz" lIns="90727" tIns="45363" rIns="90727" bIns="45363" rtlCol="0"/>
          <a:lstStyle>
            <a:lvl1pPr algn="l">
              <a:defRPr sz="1200"/>
            </a:lvl1pPr>
          </a:lstStyle>
          <a:p>
            <a:endParaRPr lang="lv-LV"/>
          </a:p>
        </p:txBody>
      </p:sp>
      <p:sp>
        <p:nvSpPr>
          <p:cNvPr id="3" name="Date Placeholder 2"/>
          <p:cNvSpPr>
            <a:spLocks noGrp="1"/>
          </p:cNvSpPr>
          <p:nvPr>
            <p:ph type="dt" idx="1"/>
          </p:nvPr>
        </p:nvSpPr>
        <p:spPr>
          <a:xfrm>
            <a:off x="3777607" y="1"/>
            <a:ext cx="2889938" cy="498055"/>
          </a:xfrm>
          <a:prstGeom prst="rect">
            <a:avLst/>
          </a:prstGeom>
        </p:spPr>
        <p:txBody>
          <a:bodyPr vert="horz" lIns="90727" tIns="45363" rIns="90727" bIns="45363" rtlCol="0"/>
          <a:lstStyle>
            <a:lvl1pPr algn="r">
              <a:defRPr sz="1200"/>
            </a:lvl1pPr>
          </a:lstStyle>
          <a:p>
            <a:fld id="{A521FBF1-55DC-4125-B5AA-F9AE5ECA2785}" type="datetimeFigureOut">
              <a:rPr lang="lv-LV" smtClean="0"/>
              <a:t>07.03.2022</a:t>
            </a:fld>
            <a:endParaRPr lang="lv-LV"/>
          </a:p>
        </p:txBody>
      </p:sp>
      <p:sp>
        <p:nvSpPr>
          <p:cNvPr id="4" name="Slide Image Placeholder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0727" tIns="45363" rIns="90727" bIns="45363" rtlCol="0" anchor="ctr"/>
          <a:lstStyle/>
          <a:p>
            <a:endParaRPr lang="lv-LV"/>
          </a:p>
        </p:txBody>
      </p:sp>
      <p:sp>
        <p:nvSpPr>
          <p:cNvPr id="5" name="Notes Placeholder 4"/>
          <p:cNvSpPr>
            <a:spLocks noGrp="1"/>
          </p:cNvSpPr>
          <p:nvPr>
            <p:ph type="body" sz="quarter" idx="3"/>
          </p:nvPr>
        </p:nvSpPr>
        <p:spPr>
          <a:xfrm>
            <a:off x="666909" y="4777195"/>
            <a:ext cx="5335270" cy="3908614"/>
          </a:xfrm>
          <a:prstGeom prst="rect">
            <a:avLst/>
          </a:prstGeom>
        </p:spPr>
        <p:txBody>
          <a:bodyPr vert="horz" lIns="90727" tIns="45363" rIns="90727" bIns="45363"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Footer Placeholder 5"/>
          <p:cNvSpPr>
            <a:spLocks noGrp="1"/>
          </p:cNvSpPr>
          <p:nvPr>
            <p:ph type="ftr" sz="quarter" idx="4"/>
          </p:nvPr>
        </p:nvSpPr>
        <p:spPr>
          <a:xfrm>
            <a:off x="0" y="9428584"/>
            <a:ext cx="2889938" cy="498054"/>
          </a:xfrm>
          <a:prstGeom prst="rect">
            <a:avLst/>
          </a:prstGeom>
        </p:spPr>
        <p:txBody>
          <a:bodyPr vert="horz" lIns="90727" tIns="45363" rIns="90727" bIns="45363" rtlCol="0" anchor="b"/>
          <a:lstStyle>
            <a:lvl1pPr algn="l">
              <a:defRPr sz="1200"/>
            </a:lvl1pPr>
          </a:lstStyle>
          <a:p>
            <a:endParaRPr lang="lv-LV"/>
          </a:p>
        </p:txBody>
      </p:sp>
      <p:sp>
        <p:nvSpPr>
          <p:cNvPr id="7" name="Slide Number Placeholder 6"/>
          <p:cNvSpPr>
            <a:spLocks noGrp="1"/>
          </p:cNvSpPr>
          <p:nvPr>
            <p:ph type="sldNum" sz="quarter" idx="5"/>
          </p:nvPr>
        </p:nvSpPr>
        <p:spPr>
          <a:xfrm>
            <a:off x="3777607" y="9428584"/>
            <a:ext cx="2889938" cy="498054"/>
          </a:xfrm>
          <a:prstGeom prst="rect">
            <a:avLst/>
          </a:prstGeom>
        </p:spPr>
        <p:txBody>
          <a:bodyPr vert="horz" lIns="90727" tIns="45363" rIns="90727" bIns="45363" rtlCol="0" anchor="b"/>
          <a:lstStyle>
            <a:lvl1pPr algn="r">
              <a:defRPr sz="1200"/>
            </a:lvl1pPr>
          </a:lstStyle>
          <a:p>
            <a:fld id="{2622FE23-6B89-40D9-B1B5-87C221187E05}" type="slidenum">
              <a:rPr lang="lv-LV" smtClean="0"/>
              <a:t>‹#›</a:t>
            </a:fld>
            <a:endParaRPr lang="lv-LV"/>
          </a:p>
        </p:txBody>
      </p:sp>
    </p:spTree>
    <p:extLst>
      <p:ext uri="{BB962C8B-B14F-4D97-AF65-F5344CB8AC3E}">
        <p14:creationId xmlns:p14="http://schemas.microsoft.com/office/powerpoint/2010/main" val="30873375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v-LV" altLang="lv-LV" dirty="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30895" rtl="0" eaLnBrk="1" fontAlgn="base" latinLnBrk="0" hangingPunct="1">
              <a:lnSpc>
                <a:spcPct val="100000"/>
              </a:lnSpc>
              <a:spcBef>
                <a:spcPct val="0"/>
              </a:spcBef>
              <a:spcAft>
                <a:spcPct val="0"/>
              </a:spcAft>
              <a:buClrTx/>
              <a:buSzTx/>
              <a:buFontTx/>
              <a:buNone/>
              <a:tabLst/>
              <a:defRPr/>
            </a:pPr>
            <a:fld id="{7D803B59-CB6F-453F-9BF5-E65A0D5E6D92}" type="slidenum">
              <a:rPr kumimoji="0" lang="lv-LV" altLang="lv-LV"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30895" rtl="0" eaLnBrk="1" fontAlgn="base" latinLnBrk="0" hangingPunct="1">
                <a:lnSpc>
                  <a:spcPct val="100000"/>
                </a:lnSpc>
                <a:spcBef>
                  <a:spcPct val="0"/>
                </a:spcBef>
                <a:spcAft>
                  <a:spcPct val="0"/>
                </a:spcAft>
                <a:buClrTx/>
                <a:buSzTx/>
                <a:buFontTx/>
                <a:buNone/>
                <a:tabLst/>
                <a:defRPr/>
              </a:pPr>
              <a:t>1</a:t>
            </a:fld>
            <a:endParaRPr kumimoji="0" lang="lv-LV" altLang="lv-LV"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6095894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Aizsardzības ministrija</a:t>
            </a:r>
            <a:r>
              <a:rPr lang="lv-LV" baseline="0" dirty="0" smtClean="0"/>
              <a:t> ievieš gatavības kultūru.</a:t>
            </a:r>
          </a:p>
          <a:p>
            <a:r>
              <a:rPr lang="lv-LV" baseline="0" dirty="0" smtClean="0"/>
              <a:t>Tā visa centrā ir indivīds, cilvēks. Tā arī ir viena no prioritātēm, ko katrs iedzīvotājs var darīt valsts aizsardzībai – būt gatavam dažādās krīzēs!</a:t>
            </a:r>
            <a:endParaRPr lang="lv-LV" dirty="0"/>
          </a:p>
        </p:txBody>
      </p:sp>
      <p:sp>
        <p:nvSpPr>
          <p:cNvPr id="4" name="Slide Number Placeholder 3"/>
          <p:cNvSpPr>
            <a:spLocks noGrp="1"/>
          </p:cNvSpPr>
          <p:nvPr>
            <p:ph type="sldNum" sz="quarter" idx="10"/>
          </p:nvPr>
        </p:nvSpPr>
        <p:spPr/>
        <p:txBody>
          <a:bodyPr/>
          <a:lstStyle/>
          <a:p>
            <a:fld id="{2622FE23-6B89-40D9-B1B5-87C221187E05}" type="slidenum">
              <a:rPr lang="lv-LV" smtClean="0"/>
              <a:t>10</a:t>
            </a:fld>
            <a:endParaRPr lang="lv-LV"/>
          </a:p>
        </p:txBody>
      </p:sp>
    </p:spTree>
    <p:extLst>
      <p:ext uri="{BB962C8B-B14F-4D97-AF65-F5344CB8AC3E}">
        <p14:creationId xmlns:p14="http://schemas.microsoft.com/office/powerpoint/2010/main" val="16450530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lv-LV" altLang="lv-LV" dirty="0" smtClean="0"/>
              <a:t>Visaptverošas valsts aizsardzības uzdevums ir palīdzēt sagatavoties, iemācīt rīkoties un palīdzēt meklēt un atrast atbalstu no valsts un sabiedrības.</a:t>
            </a:r>
          </a:p>
          <a:p>
            <a:endParaRPr lang="lv-LV" altLang="lv-LV" dirty="0" smtClean="0"/>
          </a:p>
          <a:p>
            <a:r>
              <a:rPr lang="lv-LV" altLang="lv-LV" dirty="0" smtClean="0"/>
              <a:t>Sabiedrībai vitāli svarīgas ir pirmās 72 stundas tas ir periods, kura laikā katram iedzīvotājam būtu jāspēj parūpēties pašam par sevi, tādējādi ļaujot atbildīgajiem dienestiem krīzes pirmajās dienās sniegt palīdzību tur, kur tā visvairāk nepieciešama.</a:t>
            </a:r>
          </a:p>
          <a:p>
            <a:r>
              <a:rPr lang="lv-LV" altLang="lv-LV" dirty="0" smtClean="0"/>
              <a:t>Aizsardzības ministrija sadarbībā ar Neatliekamās medicīniskās palīdzības dienestu un Valsts ugunsdzēsības un glābšanas dienestu ir izstrādājusi bukletu, kā sabiedrībai labāk sagatavoties krīzei un pirmajām 3 diennaktīm / 72 stundām. </a:t>
            </a:r>
          </a:p>
          <a:p>
            <a:endParaRPr lang="lv-LV" altLang="lv-LV" dirty="0" smtClean="0"/>
          </a:p>
          <a:p>
            <a:r>
              <a:rPr lang="lv-LV" altLang="lv-LV" dirty="0" smtClean="0"/>
              <a:t>Buklets «Kā rīkoties krīzes gadījumā?» pieejams elektroniski </a:t>
            </a:r>
            <a:r>
              <a:rPr lang="lv-LV" altLang="lv-LV" dirty="0" err="1" smtClean="0"/>
              <a:t>www.sargs.lv</a:t>
            </a:r>
            <a:r>
              <a:rPr lang="lv-LV" altLang="lv-LV" dirty="0" smtClean="0"/>
              <a:t> latviešu, krievu un angļu valodā. Tāpat ir pieejams buklets «Kā rīkoties krīzes gadījumā, ja dzīvo ārpus Latvijas?»</a:t>
            </a:r>
          </a:p>
          <a:p>
            <a:endParaRPr lang="lv-LV" altLang="lv-LV" dirty="0" smtClean="0"/>
          </a:p>
          <a:p>
            <a:endParaRPr lang="lv-LV" altLang="lv-LV" dirty="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30895" rtl="0" eaLnBrk="1" fontAlgn="base" latinLnBrk="0" hangingPunct="1">
              <a:lnSpc>
                <a:spcPct val="100000"/>
              </a:lnSpc>
              <a:spcBef>
                <a:spcPct val="0"/>
              </a:spcBef>
              <a:spcAft>
                <a:spcPct val="0"/>
              </a:spcAft>
              <a:buClrTx/>
              <a:buSzTx/>
              <a:buFontTx/>
              <a:buNone/>
              <a:tabLst/>
              <a:defRPr/>
            </a:pPr>
            <a:fld id="{7D803B59-CB6F-453F-9BF5-E65A0D5E6D92}" type="slidenum">
              <a:rPr kumimoji="0" lang="lv-LV" altLang="lv-LV"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30895" rtl="0" eaLnBrk="1" fontAlgn="base" latinLnBrk="0" hangingPunct="1">
                <a:lnSpc>
                  <a:spcPct val="100000"/>
                </a:lnSpc>
                <a:spcBef>
                  <a:spcPct val="0"/>
                </a:spcBef>
                <a:spcAft>
                  <a:spcPct val="0"/>
                </a:spcAft>
                <a:buClrTx/>
                <a:buSzTx/>
                <a:buFontTx/>
                <a:buNone/>
                <a:tabLst/>
                <a:defRPr/>
              </a:pPr>
              <a:t>11</a:t>
            </a:fld>
            <a:endParaRPr kumimoji="0" lang="lv-LV" altLang="lv-LV"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9669833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v-LV" altLang="lv-LV" dirty="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30895" rtl="0" eaLnBrk="1" fontAlgn="base" latinLnBrk="0" hangingPunct="1">
              <a:lnSpc>
                <a:spcPct val="100000"/>
              </a:lnSpc>
              <a:spcBef>
                <a:spcPct val="0"/>
              </a:spcBef>
              <a:spcAft>
                <a:spcPct val="0"/>
              </a:spcAft>
              <a:buClrTx/>
              <a:buSzTx/>
              <a:buFontTx/>
              <a:buNone/>
              <a:tabLst/>
              <a:defRPr/>
            </a:pPr>
            <a:fld id="{7D803B59-CB6F-453F-9BF5-E65A0D5E6D92}" type="slidenum">
              <a:rPr kumimoji="0" lang="lv-LV" altLang="lv-LV"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30895" rtl="0" eaLnBrk="1" fontAlgn="base" latinLnBrk="0" hangingPunct="1">
                <a:lnSpc>
                  <a:spcPct val="100000"/>
                </a:lnSpc>
                <a:spcBef>
                  <a:spcPct val="0"/>
                </a:spcBef>
                <a:spcAft>
                  <a:spcPct val="0"/>
                </a:spcAft>
                <a:buClrTx/>
                <a:buSzTx/>
                <a:buFontTx/>
                <a:buNone/>
                <a:tabLst/>
                <a:defRPr/>
              </a:pPr>
              <a:t>12</a:t>
            </a:fld>
            <a:endParaRPr kumimoji="0" lang="lv-LV" altLang="lv-LV"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920238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v-LV" altLang="lv-LV" dirty="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30895" rtl="0" eaLnBrk="1" fontAlgn="base" latinLnBrk="0" hangingPunct="1">
              <a:lnSpc>
                <a:spcPct val="100000"/>
              </a:lnSpc>
              <a:spcBef>
                <a:spcPct val="0"/>
              </a:spcBef>
              <a:spcAft>
                <a:spcPct val="0"/>
              </a:spcAft>
              <a:buClrTx/>
              <a:buSzTx/>
              <a:buFontTx/>
              <a:buNone/>
              <a:tabLst/>
              <a:defRPr/>
            </a:pPr>
            <a:fld id="{7D803B59-CB6F-453F-9BF5-E65A0D5E6D92}" type="slidenum">
              <a:rPr kumimoji="0" lang="lv-LV" altLang="lv-LV"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30895" rtl="0" eaLnBrk="1" fontAlgn="base" latinLnBrk="0" hangingPunct="1">
                <a:lnSpc>
                  <a:spcPct val="100000"/>
                </a:lnSpc>
                <a:spcBef>
                  <a:spcPct val="0"/>
                </a:spcBef>
                <a:spcAft>
                  <a:spcPct val="0"/>
                </a:spcAft>
                <a:buClrTx/>
                <a:buSzTx/>
                <a:buFontTx/>
                <a:buNone/>
                <a:tabLst/>
                <a:defRPr/>
              </a:pPr>
              <a:t>13</a:t>
            </a:fld>
            <a:endParaRPr kumimoji="0" lang="lv-LV" altLang="lv-LV"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036173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v-LV" altLang="lv-LV" dirty="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30895" rtl="0" eaLnBrk="1" fontAlgn="base" latinLnBrk="0" hangingPunct="1">
              <a:lnSpc>
                <a:spcPct val="100000"/>
              </a:lnSpc>
              <a:spcBef>
                <a:spcPct val="0"/>
              </a:spcBef>
              <a:spcAft>
                <a:spcPct val="0"/>
              </a:spcAft>
              <a:buClrTx/>
              <a:buSzTx/>
              <a:buFontTx/>
              <a:buNone/>
              <a:tabLst/>
              <a:defRPr/>
            </a:pPr>
            <a:fld id="{7D803B59-CB6F-453F-9BF5-E65A0D5E6D92}" type="slidenum">
              <a:rPr kumimoji="0" lang="lv-LV" altLang="lv-LV"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30895" rtl="0" eaLnBrk="1" fontAlgn="base" latinLnBrk="0" hangingPunct="1">
                <a:lnSpc>
                  <a:spcPct val="100000"/>
                </a:lnSpc>
                <a:spcBef>
                  <a:spcPct val="0"/>
                </a:spcBef>
                <a:spcAft>
                  <a:spcPct val="0"/>
                </a:spcAft>
                <a:buClrTx/>
                <a:buSzTx/>
                <a:buFontTx/>
                <a:buNone/>
                <a:tabLst/>
                <a:defRPr/>
              </a:pPr>
              <a:t>14</a:t>
            </a:fld>
            <a:endParaRPr kumimoji="0" lang="lv-LV" altLang="lv-LV"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2869585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v-LV" altLang="lv-LV" dirty="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30895" rtl="0" eaLnBrk="1" fontAlgn="base" latinLnBrk="0" hangingPunct="1">
              <a:lnSpc>
                <a:spcPct val="100000"/>
              </a:lnSpc>
              <a:spcBef>
                <a:spcPct val="0"/>
              </a:spcBef>
              <a:spcAft>
                <a:spcPct val="0"/>
              </a:spcAft>
              <a:buClrTx/>
              <a:buSzTx/>
              <a:buFontTx/>
              <a:buNone/>
              <a:tabLst/>
              <a:defRPr/>
            </a:pPr>
            <a:fld id="{7D803B59-CB6F-453F-9BF5-E65A0D5E6D92}" type="slidenum">
              <a:rPr kumimoji="0" lang="lv-LV" altLang="lv-LV"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30895" rtl="0" eaLnBrk="1" fontAlgn="base" latinLnBrk="0" hangingPunct="1">
                <a:lnSpc>
                  <a:spcPct val="100000"/>
                </a:lnSpc>
                <a:spcBef>
                  <a:spcPct val="0"/>
                </a:spcBef>
                <a:spcAft>
                  <a:spcPct val="0"/>
                </a:spcAft>
                <a:buClrTx/>
                <a:buSzTx/>
                <a:buFontTx/>
                <a:buNone/>
                <a:tabLst/>
                <a:defRPr/>
              </a:pPr>
              <a:t>15</a:t>
            </a:fld>
            <a:endParaRPr kumimoji="0" lang="lv-LV" altLang="lv-LV"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189932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200" b="0" i="0" u="none" strike="noStrike" kern="1200" cap="none" spc="0" normalizeH="0" baseline="0" noProof="0" dirty="0" smtClean="0">
                <a:ln>
                  <a:noFill/>
                </a:ln>
                <a:solidFill>
                  <a:srgbClr val="4C4A00"/>
                </a:solidFill>
                <a:effectLst/>
                <a:uLnTx/>
                <a:uFillTx/>
                <a:latin typeface="Sitka Subheading" panose="02000505000000020004" pitchFamily="2" charset="0"/>
                <a:ea typeface="+mn-ea"/>
                <a:cs typeface="+mn-cs"/>
              </a:rPr>
              <a:t>Valsts aizsardzības mērķis ir novērst un pārvarēt iespējamo valsts apdraudējumu, garantēt valstiskumu, valsts varas un iekārtas rīcībspēju un nepārtrauktību, kā arī sekmēt visu Latvijas iedzīvotāju atbildīgu attieksmi pret valsti un tās drošību.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200" b="0" i="0" u="none" strike="noStrike" kern="1200" cap="none" spc="0" normalizeH="0" baseline="0" noProof="0" dirty="0" smtClean="0">
                <a:ln>
                  <a:noFill/>
                </a:ln>
                <a:solidFill>
                  <a:srgbClr val="4C4A00"/>
                </a:solidFill>
                <a:effectLst/>
                <a:uLnTx/>
                <a:uFillTx/>
                <a:latin typeface="Sitka Subheading" panose="02000505000000020004" pitchFamily="2" charset="0"/>
                <a:ea typeface="+mn-ea"/>
                <a:cs typeface="+mn-cs"/>
              </a:rPr>
              <a:t>Latvijas valsts aizsardzības pamatuzdevums ir savlaicīgi prognozēt un novērst valsts militāro apdraudējumu, garantēt valsts neatkarību, teritoriālo nedalāmību un iedzīvotāju drošību. </a:t>
            </a:r>
            <a:endParaRPr kumimoji="0" lang="lv-LV" sz="1200" b="0" i="0" u="none" strike="noStrike" kern="1200" cap="none" spc="0" normalizeH="0" baseline="0" noProof="0" dirty="0">
              <a:ln>
                <a:noFill/>
              </a:ln>
              <a:solidFill>
                <a:srgbClr val="4C4A00"/>
              </a:solidFill>
              <a:effectLst/>
              <a:uLnTx/>
              <a:uFillTx/>
              <a:latin typeface="Sitka Subheading" panose="02000505000000020004" pitchFamily="2" charset="0"/>
              <a:ea typeface="+mn-ea"/>
              <a:cs typeface="+mn-cs"/>
            </a:endParaRPr>
          </a:p>
          <a:p>
            <a:endParaRPr lang="lv-LV" altLang="lv-LV" dirty="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0895" fontAlgn="base">
              <a:spcBef>
                <a:spcPct val="0"/>
              </a:spcBef>
              <a:spcAft>
                <a:spcPct val="0"/>
              </a:spcAft>
              <a:defRPr/>
            </a:pPr>
            <a:fld id="{7D803B59-CB6F-453F-9BF5-E65A0D5E6D92}" type="slidenum">
              <a:rPr lang="lv-LV" altLang="lv-LV">
                <a:solidFill>
                  <a:srgbClr val="000000"/>
                </a:solidFill>
                <a:latin typeface="Calibri" panose="020F0502020204030204" pitchFamily="34" charset="0"/>
                <a:cs typeface="Arial" panose="020B0604020202020204" pitchFamily="34" charset="0"/>
              </a:rPr>
              <a:pPr defTabSz="930895" fontAlgn="base">
                <a:spcBef>
                  <a:spcPct val="0"/>
                </a:spcBef>
                <a:spcAft>
                  <a:spcPct val="0"/>
                </a:spcAft>
                <a:defRPr/>
              </a:pPr>
              <a:t>16</a:t>
            </a:fld>
            <a:endParaRPr lang="lv-LV" altLang="lv-LV">
              <a:solidFill>
                <a:srgbClr val="000000"/>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965109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lv-LV" baseline="0" dirty="0" smtClean="0"/>
              <a:t>Visaptverošas valsts aizsardzības mērķis ir veicināt visas sabiedrības atbildīgu attieksmi pret valsti un tās drošību, padziļinot valsts institūciju savstarpējo sadarbību, ieviešot efektīvus publiskās un privātās partnerības mehānismus un sabiedrības pašorganizēšanās instrumentus krīzes gadījumiem. </a:t>
            </a:r>
          </a:p>
          <a:p>
            <a:r>
              <a:rPr lang="lv-LV" baseline="0" dirty="0" smtClean="0"/>
              <a:t>Ieviešot visaptverošu valsts aizsardzības sistēmu, AM pievērš uzmanību valsts un sabiedrības svarīgu funkciju darbības nepārtrauktības jautājumiem, iesaistot valsts un pašvaldību institūcijas, kā arī dažādu nozaru komersantus. </a:t>
            </a:r>
          </a:p>
          <a:p>
            <a:r>
              <a:rPr lang="lv-LV" baseline="0" dirty="0" smtClean="0"/>
              <a:t>AM piešķir būtisku lomu ne vien valsts atbildīgo dienestu un iestāžu darbībai, bet arī sabiedrības informētībai un aktīvai līdzdalībai krīžu pārvarēšanā.</a:t>
            </a:r>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0895" fontAlgn="base">
              <a:spcBef>
                <a:spcPct val="0"/>
              </a:spcBef>
              <a:spcAft>
                <a:spcPct val="0"/>
              </a:spcAft>
              <a:defRPr/>
            </a:pPr>
            <a:fld id="{7D803B59-CB6F-453F-9BF5-E65A0D5E6D92}" type="slidenum">
              <a:rPr lang="lv-LV" altLang="lv-LV">
                <a:solidFill>
                  <a:srgbClr val="000000"/>
                </a:solidFill>
                <a:latin typeface="Calibri" panose="020F0502020204030204" pitchFamily="34" charset="0"/>
                <a:cs typeface="Arial" panose="020B0604020202020204" pitchFamily="34" charset="0"/>
              </a:rPr>
              <a:pPr defTabSz="930895" fontAlgn="base">
                <a:spcBef>
                  <a:spcPct val="0"/>
                </a:spcBef>
                <a:spcAft>
                  <a:spcPct val="0"/>
                </a:spcAft>
                <a:defRPr/>
              </a:pPr>
              <a:t>17</a:t>
            </a:fld>
            <a:endParaRPr lang="lv-LV" altLang="lv-LV">
              <a:solidFill>
                <a:srgbClr val="000000"/>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327982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lv-LV" altLang="lv-LV" dirty="0" smtClean="0"/>
              <a:t>Novēro LV valsts ārējās robežas, arī gaisa un jūras</a:t>
            </a:r>
          </a:p>
          <a:p>
            <a:r>
              <a:rPr lang="lv-LV" altLang="lv-LV" dirty="0" smtClean="0"/>
              <a:t>Reaģē pēc nepieciešamības</a:t>
            </a:r>
          </a:p>
          <a:p>
            <a:r>
              <a:rPr lang="lv-LV" altLang="lv-LV" dirty="0" smtClean="0"/>
              <a:t>Pastāvīgi piedalās militārajās mācībās</a:t>
            </a:r>
          </a:p>
          <a:p>
            <a:r>
              <a:rPr lang="lv-LV" altLang="lv-LV" dirty="0" smtClean="0"/>
              <a:t>Likvidē nesprāgušo munīciju uz sauszemes un jūrā</a:t>
            </a:r>
          </a:p>
          <a:p>
            <a:r>
              <a:rPr lang="lv-LV" altLang="lv-LV" dirty="0" smtClean="0"/>
              <a:t>Iesaistās civilās glābšanas operācijās</a:t>
            </a:r>
          </a:p>
          <a:p>
            <a:endParaRPr lang="lv-LV" altLang="lv-LV" dirty="0" smtClean="0"/>
          </a:p>
          <a:p>
            <a:endParaRPr lang="lv-LV" altLang="lv-LV" dirty="0" smtClean="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30895" rtl="0" eaLnBrk="1" fontAlgn="base" latinLnBrk="0" hangingPunct="1">
              <a:lnSpc>
                <a:spcPct val="100000"/>
              </a:lnSpc>
              <a:spcBef>
                <a:spcPct val="0"/>
              </a:spcBef>
              <a:spcAft>
                <a:spcPct val="0"/>
              </a:spcAft>
              <a:buClrTx/>
              <a:buSzTx/>
              <a:buFontTx/>
              <a:buNone/>
              <a:tabLst/>
              <a:defRPr/>
            </a:pPr>
            <a:fld id="{7D803B59-CB6F-453F-9BF5-E65A0D5E6D92}" type="slidenum">
              <a:rPr kumimoji="0" lang="lv-LV" altLang="lv-LV"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30895" rtl="0" eaLnBrk="1" fontAlgn="base" latinLnBrk="0" hangingPunct="1">
                <a:lnSpc>
                  <a:spcPct val="100000"/>
                </a:lnSpc>
                <a:spcBef>
                  <a:spcPct val="0"/>
                </a:spcBef>
                <a:spcAft>
                  <a:spcPct val="0"/>
                </a:spcAft>
                <a:buClrTx/>
                <a:buSzTx/>
                <a:buFontTx/>
                <a:buNone/>
                <a:tabLst/>
                <a:defRPr/>
              </a:pPr>
              <a:t>18</a:t>
            </a:fld>
            <a:endParaRPr kumimoji="0" lang="lv-LV" altLang="lv-LV"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317639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v-LV" altLang="lv-LV" dirty="0" smtClean="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30895" rtl="0" eaLnBrk="1" fontAlgn="base" latinLnBrk="0" hangingPunct="1">
              <a:lnSpc>
                <a:spcPct val="100000"/>
              </a:lnSpc>
              <a:spcBef>
                <a:spcPct val="0"/>
              </a:spcBef>
              <a:spcAft>
                <a:spcPct val="0"/>
              </a:spcAft>
              <a:buClrTx/>
              <a:buSzTx/>
              <a:buFontTx/>
              <a:buNone/>
              <a:tabLst/>
              <a:defRPr/>
            </a:pPr>
            <a:fld id="{7D803B59-CB6F-453F-9BF5-E65A0D5E6D92}" type="slidenum">
              <a:rPr kumimoji="0" lang="lv-LV" altLang="lv-LV"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30895" rtl="0" eaLnBrk="1" fontAlgn="base" latinLnBrk="0" hangingPunct="1">
                <a:lnSpc>
                  <a:spcPct val="100000"/>
                </a:lnSpc>
                <a:spcBef>
                  <a:spcPct val="0"/>
                </a:spcBef>
                <a:spcAft>
                  <a:spcPct val="0"/>
                </a:spcAft>
                <a:buClrTx/>
                <a:buSzTx/>
                <a:buFontTx/>
                <a:buNone/>
                <a:tabLst/>
                <a:defRPr/>
              </a:pPr>
              <a:t>19</a:t>
            </a:fld>
            <a:endParaRPr kumimoji="0" lang="lv-LV" altLang="lv-LV"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156244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685800">
              <a:spcBef>
                <a:spcPct val="0"/>
              </a:spcBef>
            </a:pPr>
            <a:r>
              <a:rPr lang="lv-LV" altLang="lv-LV" dirty="0">
                <a:solidFill>
                  <a:srgbClr val="585C3B"/>
                </a:solidFill>
                <a:effectLst>
                  <a:outerShdw blurRad="38100" dist="38100" dir="2700000" algn="tl">
                    <a:srgbClr val="C0C0C0"/>
                  </a:outerShdw>
                </a:effectLst>
                <a:latin typeface="Verdana" panose="020B0604030504040204" pitchFamily="34" charset="0"/>
                <a:ea typeface="Verdana" panose="020B0604030504040204" pitchFamily="34" charset="0"/>
                <a:cs typeface="Verdana" panose="020B0604030504040204" pitchFamily="34" charset="0"/>
              </a:rPr>
              <a:t>Latvija ir daļa no Eiropas savienības un NATO - globāli izaicinājumi skar gan Latviju, gan mūsu sabiedrotos.</a:t>
            </a:r>
          </a:p>
          <a:p>
            <a:pPr defTabSz="685800">
              <a:spcBef>
                <a:spcPct val="0"/>
              </a:spcBef>
            </a:pPr>
            <a:r>
              <a:rPr lang="lv-LV" altLang="lv-LV" dirty="0">
                <a:solidFill>
                  <a:srgbClr val="585C3B"/>
                </a:solidFill>
                <a:effectLst>
                  <a:outerShdw blurRad="38100" dist="38100" dir="2700000" algn="tl">
                    <a:srgbClr val="C0C0C0"/>
                  </a:outerShdw>
                </a:effectLst>
                <a:latin typeface="Verdana" panose="020B0604030504040204" pitchFamily="34" charset="0"/>
                <a:ea typeface="Verdana" panose="020B0604030504040204" pitchFamily="34" charset="0"/>
                <a:cs typeface="Verdana" panose="020B0604030504040204" pitchFamily="34" charset="0"/>
              </a:rPr>
              <a:t>Draudu veidi:</a:t>
            </a:r>
          </a:p>
          <a:p>
            <a:pPr marL="86782" defTabSz="914377" fontAlgn="base">
              <a:spcAft>
                <a:spcPct val="0"/>
              </a:spcAft>
              <a:buNone/>
            </a:pPr>
            <a:r>
              <a:rPr lang="lv-LV" altLang="lv-LV" b="0" dirty="0">
                <a:solidFill>
                  <a:srgbClr val="000000"/>
                </a:solidFill>
                <a:latin typeface="Verdana" panose="020B0604030504040204" pitchFamily="34" charset="0"/>
                <a:ea typeface="Verdana" panose="020B0604030504040204" pitchFamily="34" charset="0"/>
                <a:cs typeface="Verdana" panose="020B0604030504040204" pitchFamily="34" charset="0"/>
              </a:rPr>
              <a:t>MILITĀRIE draudi, īpaši Krievijas radītie. </a:t>
            </a:r>
          </a:p>
          <a:p>
            <a:pPr marL="86782" defTabSz="914377" fontAlgn="base">
              <a:spcAft>
                <a:spcPct val="0"/>
              </a:spcAft>
            </a:pPr>
            <a:r>
              <a:rPr lang="lv-LV" altLang="lv-LV" b="0" dirty="0">
                <a:solidFill>
                  <a:srgbClr val="000000"/>
                </a:solidFill>
                <a:latin typeface="Verdana" panose="020B0604030504040204" pitchFamily="34" charset="0"/>
                <a:ea typeface="Verdana" panose="020B0604030504040204" pitchFamily="34" charset="0"/>
                <a:cs typeface="Verdana" panose="020B0604030504040204" pitchFamily="34" charset="0"/>
              </a:rPr>
              <a:t>SOCIĀLIE &amp; EKONOMISKIE DRAUDI.</a:t>
            </a:r>
          </a:p>
          <a:p>
            <a:pPr marL="86782" defTabSz="914377" fontAlgn="base">
              <a:spcAft>
                <a:spcPct val="0"/>
              </a:spcAft>
            </a:pPr>
            <a:r>
              <a:rPr lang="lv-LV" altLang="lv-LV" b="0" dirty="0">
                <a:solidFill>
                  <a:srgbClr val="000000"/>
                </a:solidFill>
                <a:latin typeface="Verdana" panose="020B0604030504040204" pitchFamily="34" charset="0"/>
                <a:ea typeface="Verdana" panose="020B0604030504040204" pitchFamily="34" charset="0"/>
                <a:cs typeface="Verdana" panose="020B0604030504040204" pitchFamily="34" charset="0"/>
              </a:rPr>
              <a:t>NEMILITĀRIE – KIBERUZBRUKUMI, INFORMĀCIJAS KARŠ, MĀKSLĪGI RADĪTAS ENERGOKRĪZES</a:t>
            </a:r>
          </a:p>
          <a:p>
            <a:pPr marL="86782" defTabSz="914377" fontAlgn="base">
              <a:spcAft>
                <a:spcPct val="0"/>
              </a:spcAft>
            </a:pPr>
            <a:r>
              <a:rPr lang="lv-LV" altLang="lv-LV" b="0" dirty="0">
                <a:solidFill>
                  <a:srgbClr val="000000"/>
                </a:solidFill>
                <a:latin typeface="Verdana" panose="020B0604030504040204" pitchFamily="34" charset="0"/>
                <a:ea typeface="Verdana" panose="020B0604030504040204" pitchFamily="34" charset="0"/>
                <a:cs typeface="Verdana" panose="020B0604030504040204" pitchFamily="34" charset="0"/>
              </a:rPr>
              <a:t>GLOBĀLAIS TERORISMS</a:t>
            </a:r>
            <a:endParaRPr lang="en-US" altLang="lv-LV" b="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86782" defTabSz="914377" fontAlgn="base">
              <a:spcAft>
                <a:spcPct val="0"/>
              </a:spcAft>
            </a:pPr>
            <a:r>
              <a:rPr lang="lv-LV" altLang="lv-LV" b="0" dirty="0">
                <a:solidFill>
                  <a:srgbClr val="000000"/>
                </a:solidFill>
                <a:latin typeface="Verdana" panose="020B0604030504040204" pitchFamily="34" charset="0"/>
                <a:ea typeface="Verdana" panose="020B0604030504040204" pitchFamily="34" charset="0"/>
                <a:cs typeface="Verdana" panose="020B0604030504040204" pitchFamily="34" charset="0"/>
              </a:rPr>
              <a:t>GLOBĀLĀ VESELĪBAS KRĪZE</a:t>
            </a:r>
            <a:endParaRPr lang="en-US" altLang="lv-LV" b="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86782" defTabSz="914377" fontAlgn="base">
              <a:spcAft>
                <a:spcPct val="0"/>
              </a:spcAft>
            </a:pPr>
            <a:r>
              <a:rPr lang="lv-LV" altLang="lv-LV" b="0" dirty="0">
                <a:solidFill>
                  <a:srgbClr val="000000"/>
                </a:solidFill>
                <a:latin typeface="Verdana" panose="020B0604030504040204" pitchFamily="34" charset="0"/>
                <a:ea typeface="Verdana" panose="020B0604030504040204" pitchFamily="34" charset="0"/>
                <a:cs typeface="Verdana" panose="020B0604030504040204" pitchFamily="34" charset="0"/>
              </a:rPr>
              <a:t>KLIMATA PĀRMAIŅAS.</a:t>
            </a:r>
          </a:p>
          <a:p>
            <a:pPr marL="86782" defTabSz="914377" fontAlgn="base">
              <a:spcAft>
                <a:spcPct val="0"/>
              </a:spcAft>
            </a:pPr>
            <a:endParaRPr lang="en-US" altLang="lv-LV" b="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defTabSz="685800">
              <a:spcBef>
                <a:spcPct val="0"/>
              </a:spcBef>
            </a:pPr>
            <a:endParaRPr lang="en-GB" altLang="lv-LV" b="0" dirty="0">
              <a:solidFill>
                <a:srgbClr val="585C3B"/>
              </a:solidFill>
              <a:effectLst>
                <a:outerShdw blurRad="38100" dist="38100" dir="2700000" algn="tl">
                  <a:srgbClr val="C0C0C0"/>
                </a:outerShdw>
              </a:effectLst>
              <a:latin typeface="Verdana" panose="020B0604030504040204" pitchFamily="34" charset="0"/>
              <a:ea typeface="Verdana" panose="020B0604030504040204" pitchFamily="34" charset="0"/>
              <a:cs typeface="Verdana" panose="020B0604030504040204" pitchFamily="34" charset="0"/>
            </a:endParaRPr>
          </a:p>
          <a:p>
            <a:pPr defTabSz="685800"/>
            <a:endParaRPr lang="lv-LV" altLang="lv-LV" dirty="0"/>
          </a:p>
          <a:p>
            <a:endParaRPr lang="lv-LV" altLang="lv-LV" dirty="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30895" rtl="0" eaLnBrk="1" fontAlgn="base" latinLnBrk="0" hangingPunct="1">
              <a:lnSpc>
                <a:spcPct val="100000"/>
              </a:lnSpc>
              <a:spcBef>
                <a:spcPct val="0"/>
              </a:spcBef>
              <a:spcAft>
                <a:spcPct val="0"/>
              </a:spcAft>
              <a:buClrTx/>
              <a:buSzTx/>
              <a:buFontTx/>
              <a:buNone/>
              <a:tabLst/>
              <a:defRPr/>
            </a:pPr>
            <a:fld id="{7D803B59-CB6F-453F-9BF5-E65A0D5E6D92}" type="slidenum">
              <a:rPr kumimoji="0" lang="lv-LV" altLang="lv-LV"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30895" rtl="0" eaLnBrk="1" fontAlgn="base" latinLnBrk="0" hangingPunct="1">
                <a:lnSpc>
                  <a:spcPct val="100000"/>
                </a:lnSpc>
                <a:spcBef>
                  <a:spcPct val="0"/>
                </a:spcBef>
                <a:spcAft>
                  <a:spcPct val="0"/>
                </a:spcAft>
                <a:buClrTx/>
                <a:buSzTx/>
                <a:buFontTx/>
                <a:buNone/>
                <a:tabLst/>
                <a:defRPr/>
              </a:pPr>
              <a:t>2</a:t>
            </a:fld>
            <a:endParaRPr kumimoji="0" lang="lv-LV" altLang="lv-LV"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426797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v-LV" altLang="lv-LV" dirty="0" smtClean="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30895" rtl="0" eaLnBrk="1" fontAlgn="base" latinLnBrk="0" hangingPunct="1">
              <a:lnSpc>
                <a:spcPct val="100000"/>
              </a:lnSpc>
              <a:spcBef>
                <a:spcPct val="0"/>
              </a:spcBef>
              <a:spcAft>
                <a:spcPct val="0"/>
              </a:spcAft>
              <a:buClrTx/>
              <a:buSzTx/>
              <a:buFontTx/>
              <a:buNone/>
              <a:tabLst/>
              <a:defRPr/>
            </a:pPr>
            <a:fld id="{7D803B59-CB6F-453F-9BF5-E65A0D5E6D92}" type="slidenum">
              <a:rPr kumimoji="0" lang="lv-LV" altLang="lv-LV"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30895" rtl="0" eaLnBrk="1" fontAlgn="base" latinLnBrk="0" hangingPunct="1">
                <a:lnSpc>
                  <a:spcPct val="100000"/>
                </a:lnSpc>
                <a:spcBef>
                  <a:spcPct val="0"/>
                </a:spcBef>
                <a:spcAft>
                  <a:spcPct val="0"/>
                </a:spcAft>
                <a:buClrTx/>
                <a:buSzTx/>
                <a:buFontTx/>
                <a:buNone/>
                <a:tabLst/>
                <a:defRPr/>
              </a:pPr>
              <a:t>20</a:t>
            </a:fld>
            <a:endParaRPr kumimoji="0" lang="lv-LV" altLang="lv-LV"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2641122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lv-LV" altLang="lv-LV" dirty="0" smtClean="0"/>
              <a:t>Stājoties Zemessardzē, tiek slēgts līgums uz 5 gadiem. Ja tas netiek pagarināts, zemessargs kļūst par rezerves karavīru. Minimālais apmācību skaits gadā zemessargam – 20 dienas. Dienests Zemessardzē tiek kompensēts – sākot no  32,72 EUR/ dienā (neto) + nodrošina ēdināšanu vai kompensē ar karavīra dienas pamata uzturdevu – 9,96 </a:t>
            </a:r>
            <a:r>
              <a:rPr lang="lv-LV" altLang="lv-LV" dirty="0" err="1" smtClean="0"/>
              <a:t>euro</a:t>
            </a:r>
            <a:r>
              <a:rPr lang="lv-LV" altLang="lv-LV" dirty="0" smtClean="0"/>
              <a:t>. </a:t>
            </a:r>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30895" rtl="0" eaLnBrk="1" fontAlgn="base" latinLnBrk="0" hangingPunct="1">
              <a:lnSpc>
                <a:spcPct val="100000"/>
              </a:lnSpc>
              <a:spcBef>
                <a:spcPct val="0"/>
              </a:spcBef>
              <a:spcAft>
                <a:spcPct val="0"/>
              </a:spcAft>
              <a:buClrTx/>
              <a:buSzTx/>
              <a:buFontTx/>
              <a:buNone/>
              <a:tabLst/>
              <a:defRPr/>
            </a:pPr>
            <a:fld id="{7D803B59-CB6F-453F-9BF5-E65A0D5E6D92}" type="slidenum">
              <a:rPr kumimoji="0" lang="lv-LV" altLang="lv-LV"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30895" rtl="0" eaLnBrk="1" fontAlgn="base" latinLnBrk="0" hangingPunct="1">
                <a:lnSpc>
                  <a:spcPct val="100000"/>
                </a:lnSpc>
                <a:spcBef>
                  <a:spcPct val="0"/>
                </a:spcBef>
                <a:spcAft>
                  <a:spcPct val="0"/>
                </a:spcAft>
                <a:buClrTx/>
                <a:buSzTx/>
                <a:buFontTx/>
                <a:buNone/>
                <a:tabLst/>
                <a:defRPr/>
              </a:pPr>
              <a:t>21</a:t>
            </a:fld>
            <a:endParaRPr kumimoji="0" lang="lv-LV" altLang="lv-LV"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6612298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v-LV" altLang="lv-LV" dirty="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30895" rtl="0" eaLnBrk="1" fontAlgn="base" latinLnBrk="0" hangingPunct="1">
              <a:lnSpc>
                <a:spcPct val="100000"/>
              </a:lnSpc>
              <a:spcBef>
                <a:spcPct val="0"/>
              </a:spcBef>
              <a:spcAft>
                <a:spcPct val="0"/>
              </a:spcAft>
              <a:buClrTx/>
              <a:buSzTx/>
              <a:buFontTx/>
              <a:buNone/>
              <a:tabLst/>
              <a:defRPr/>
            </a:pPr>
            <a:fld id="{7D803B59-CB6F-453F-9BF5-E65A0D5E6D92}" type="slidenum">
              <a:rPr kumimoji="0" lang="lv-LV" altLang="lv-LV"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30895" rtl="0" eaLnBrk="1" fontAlgn="base" latinLnBrk="0" hangingPunct="1">
                <a:lnSpc>
                  <a:spcPct val="100000"/>
                </a:lnSpc>
                <a:spcBef>
                  <a:spcPct val="0"/>
                </a:spcBef>
                <a:spcAft>
                  <a:spcPct val="0"/>
                </a:spcAft>
                <a:buClrTx/>
                <a:buSzTx/>
                <a:buFontTx/>
                <a:buNone/>
                <a:tabLst/>
                <a:defRPr/>
              </a:pPr>
              <a:t>22</a:t>
            </a:fld>
            <a:endParaRPr kumimoji="0" lang="lv-LV" altLang="lv-LV"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3258762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altLang="lv-LV" sz="1200" dirty="0" smtClean="0">
                <a:latin typeface="Calibri" panose="020F0502020204030204" pitchFamily="34" charset="0"/>
              </a:rPr>
              <a:t>Kritiskās infrastruktūras īpašnieks vai tiesiskais valdītājs, noslēdzot sadarbības līgumu ar Nacionālajiem bruņotajiem spēkiem, var vienoties par Zemessardzes apakšvienības izveidi kritiskajā infrastruktūrā vai Eiropas kritiskajā infrastruktūrā.</a:t>
            </a:r>
          </a:p>
          <a:p>
            <a:pPr marL="0" marR="0" lvl="0" indent="0" algn="l" defTabSz="914400" rtl="0" eaLnBrk="1" fontAlgn="auto" latinLnBrk="0" hangingPunct="1">
              <a:lnSpc>
                <a:spcPct val="100000"/>
              </a:lnSpc>
              <a:spcBef>
                <a:spcPts val="0"/>
              </a:spcBef>
              <a:spcAft>
                <a:spcPts val="0"/>
              </a:spcAft>
              <a:buClrTx/>
              <a:buSzTx/>
              <a:buFontTx/>
              <a:buNone/>
              <a:tabLst/>
              <a:defRPr/>
            </a:pPr>
            <a:r>
              <a:rPr lang="lv-LV" altLang="lv-LV" sz="1200" dirty="0" smtClean="0">
                <a:latin typeface="Calibri" panose="020F0502020204030204" pitchFamily="34" charset="0"/>
              </a:rPr>
              <a:t>Šāda Zemessardzes apakšvienības izveide nav uzskatāma par obligātu prasību kritiskās infrastruktūras objektiem, bet gan tiek paredzēta kā iespēja, kas var tikt īstenota tikai saskaņā ar kritiskā objekta īpašnieka vai tiesiskā valdītāja patstāvīgi pieņemtu lēmumu, kā arī balstās zemessargu brīvprātīgā vēlmē iesaistīties šādas apakšvienības izveidē.</a:t>
            </a:r>
          </a:p>
          <a:p>
            <a:pPr marL="0" marR="0" lvl="0" indent="0" algn="l" defTabSz="914400" rtl="0" eaLnBrk="1" fontAlgn="auto" latinLnBrk="0" hangingPunct="1">
              <a:lnSpc>
                <a:spcPct val="100000"/>
              </a:lnSpc>
              <a:spcBef>
                <a:spcPts val="0"/>
              </a:spcBef>
              <a:spcAft>
                <a:spcPts val="0"/>
              </a:spcAft>
              <a:buClrTx/>
              <a:buSzTx/>
              <a:buFontTx/>
              <a:buNone/>
              <a:tabLst/>
              <a:defRPr/>
            </a:pPr>
            <a:r>
              <a:rPr lang="lv-LV" altLang="lv-LV" sz="1200" dirty="0" smtClean="0">
                <a:latin typeface="Calibri" panose="020F0502020204030204" pitchFamily="34" charset="0"/>
              </a:rPr>
              <a:t>Iniciatīva ir uzskatāma par vienu no visaptverošā valsts aizsardzības pasākumiem, kas balstās uz savstarpējo sadarbību un katras iesaistītās puses ieinteresētību un vēlmi līdzdarboties valsts aizsardzības stiprināšanā.</a:t>
            </a:r>
          </a:p>
          <a:p>
            <a:pPr marL="0" marR="0" lvl="0" indent="0" algn="l" defTabSz="914400" rtl="0" eaLnBrk="1" fontAlgn="auto" latinLnBrk="0" hangingPunct="1">
              <a:lnSpc>
                <a:spcPct val="100000"/>
              </a:lnSpc>
              <a:spcBef>
                <a:spcPts val="0"/>
              </a:spcBef>
              <a:spcAft>
                <a:spcPts val="0"/>
              </a:spcAft>
              <a:buClrTx/>
              <a:buSzTx/>
              <a:buFontTx/>
              <a:buNone/>
              <a:tabLst/>
              <a:defRPr/>
            </a:pPr>
            <a:endParaRPr lang="lv-LV" altLang="lv-LV" sz="1200" dirty="0" smtClean="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lv-LV" altLang="lv-LV" sz="1200" dirty="0" smtClean="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lv-LV" altLang="lv-LV" sz="1200" dirty="0" smtClean="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lv-LV" sz="1200" dirty="0" smtClean="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lv-LV" sz="1200" dirty="0" smtClean="0">
              <a:latin typeface="Calibri" panose="020F0502020204030204" pitchFamily="34" charset="0"/>
            </a:endParaRPr>
          </a:p>
          <a:p>
            <a:endParaRPr lang="lv-LV" altLang="lv-LV" dirty="0" smtClean="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30895" rtl="0" eaLnBrk="1" fontAlgn="base" latinLnBrk="0" hangingPunct="1">
              <a:lnSpc>
                <a:spcPct val="100000"/>
              </a:lnSpc>
              <a:spcBef>
                <a:spcPct val="0"/>
              </a:spcBef>
              <a:spcAft>
                <a:spcPct val="0"/>
              </a:spcAft>
              <a:buClrTx/>
              <a:buSzTx/>
              <a:buFontTx/>
              <a:buNone/>
              <a:tabLst/>
              <a:defRPr/>
            </a:pPr>
            <a:fld id="{7D803B59-CB6F-453F-9BF5-E65A0D5E6D92}" type="slidenum">
              <a:rPr kumimoji="0" lang="lv-LV" altLang="lv-LV"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30895" rtl="0" eaLnBrk="1" fontAlgn="base" latinLnBrk="0" hangingPunct="1">
                <a:lnSpc>
                  <a:spcPct val="100000"/>
                </a:lnSpc>
                <a:spcBef>
                  <a:spcPct val="0"/>
                </a:spcBef>
                <a:spcAft>
                  <a:spcPct val="0"/>
                </a:spcAft>
                <a:buClrTx/>
                <a:buSzTx/>
                <a:buFontTx/>
                <a:buNone/>
                <a:tabLst/>
                <a:defRPr/>
              </a:pPr>
              <a:t>23</a:t>
            </a:fld>
            <a:endParaRPr kumimoji="0" lang="lv-LV" altLang="lv-LV"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4724892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lv-LV" baseline="0" dirty="0" smtClean="0"/>
              <a:t>Ministru kabineta 2021. gada 6. jūlija noteikumi Nr. 508 "Kritiskās infrastruktūras, tajā skaitā Eiropas kritiskās infrastruktūras, apzināšanas, drošības pasākumu un darbības nepārtrauktības plānošanas un īstenošanas kārtība" nosaka kritērijus, kas definē kritisko infrastruktūru, kā arī vadlīnijas kritiskās infrastruktūras darbības nepārtrauktības nodrošināšanai.</a:t>
            </a:r>
          </a:p>
          <a:p>
            <a:r>
              <a:rPr lang="lv-LV" baseline="0" dirty="0" smtClean="0"/>
              <a:t>Kritiskā infrastruktūra ir Latvijas Republikā izvietoti objekti, sistēmas vai to daļas un pakalpojumi, kuri ir būtiski svarīgu sabiedrības funkciju īstenošanas, kā arī cilvēku veselības aizsardzības, drošības, ekonomiskās vai sociālās labklājības nodrošināšanai un kuru iznīcināšana vai darbības traucējumi būtiski ietekmētu valsts un sabiedrības pamatfunkciju īstenošanu.</a:t>
            </a:r>
          </a:p>
          <a:p>
            <a:r>
              <a:rPr lang="lv-LV" baseline="0" dirty="0" smtClean="0"/>
              <a:t>Noteiktās darbības nepārtrauktības plāna vadlīnijas ir publiski pieejamas, un Aizsardzības ministrija aicina jebkuru uzņēmumu vai organizāciju tās izmantot, lai stiprinātu savu un sava personāla gatavību krīzes situācijām. Pieejams: https://likumi.lv/ta/id/324689 (2. pielikums) </a:t>
            </a:r>
          </a:p>
          <a:p>
            <a:endParaRPr lang="lv-LV" baseline="0" dirty="0" smtClean="0"/>
          </a:p>
          <a:p>
            <a:endParaRPr lang="en-US" baseline="0" dirty="0" smtClean="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30895" rtl="0" eaLnBrk="1" fontAlgn="base" latinLnBrk="0" hangingPunct="1">
              <a:lnSpc>
                <a:spcPct val="100000"/>
              </a:lnSpc>
              <a:spcBef>
                <a:spcPct val="0"/>
              </a:spcBef>
              <a:spcAft>
                <a:spcPct val="0"/>
              </a:spcAft>
              <a:buClrTx/>
              <a:buSzTx/>
              <a:buFontTx/>
              <a:buNone/>
              <a:tabLst/>
              <a:defRPr/>
            </a:pPr>
            <a:fld id="{7D803B59-CB6F-453F-9BF5-E65A0D5E6D92}" type="slidenum">
              <a:rPr kumimoji="0" lang="lv-LV" altLang="lv-LV"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30895" rtl="0" eaLnBrk="1" fontAlgn="base" latinLnBrk="0" hangingPunct="1">
                <a:lnSpc>
                  <a:spcPct val="100000"/>
                </a:lnSpc>
                <a:spcBef>
                  <a:spcPct val="0"/>
                </a:spcBef>
                <a:spcAft>
                  <a:spcPct val="0"/>
                </a:spcAft>
                <a:buClrTx/>
                <a:buSzTx/>
                <a:buFontTx/>
                <a:buNone/>
                <a:tabLst/>
                <a:defRPr/>
              </a:pPr>
              <a:t>24</a:t>
            </a:fld>
            <a:endParaRPr kumimoji="0" lang="lv-LV" altLang="lv-LV"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3735518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v-LV" altLang="lv-LV" dirty="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30895" rtl="0" eaLnBrk="1" fontAlgn="base" latinLnBrk="0" hangingPunct="1">
              <a:lnSpc>
                <a:spcPct val="100000"/>
              </a:lnSpc>
              <a:spcBef>
                <a:spcPct val="0"/>
              </a:spcBef>
              <a:spcAft>
                <a:spcPct val="0"/>
              </a:spcAft>
              <a:buClrTx/>
              <a:buSzTx/>
              <a:buFontTx/>
              <a:buNone/>
              <a:tabLst/>
              <a:defRPr/>
            </a:pPr>
            <a:fld id="{7D803B59-CB6F-453F-9BF5-E65A0D5E6D92}" type="slidenum">
              <a:rPr kumimoji="0" lang="lv-LV" altLang="lv-LV"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30895" rtl="0" eaLnBrk="1" fontAlgn="base" latinLnBrk="0" hangingPunct="1">
                <a:lnSpc>
                  <a:spcPct val="100000"/>
                </a:lnSpc>
                <a:spcBef>
                  <a:spcPct val="0"/>
                </a:spcBef>
                <a:spcAft>
                  <a:spcPct val="0"/>
                </a:spcAft>
                <a:buClrTx/>
                <a:buSzTx/>
                <a:buFontTx/>
                <a:buNone/>
                <a:tabLst/>
                <a:defRPr/>
              </a:pPr>
              <a:t>25</a:t>
            </a:fld>
            <a:endParaRPr kumimoji="0" lang="lv-LV" altLang="lv-LV"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9812147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lv-LV" altLang="lv-LV" dirty="0" smtClean="0"/>
              <a:t>Militāri apmācīti Latvijas iedzīvotāji ir ienaidnieka ļaunākais bieds, jo tas nozīmē, ka ne tikai Nacionālie bruņotie spēki un Zemessardze, bet arī lielākā sabiedrības daļa militāra konflikta gadījumā neapjuks, bet būs gatava kopā aizsargāt to, kas katram dārgs – savu ģimeni, tuviniekus, māju, ciematu un valsti. Ikvienam šīs valsts iedzīvotājam ir jāsaprot, ka tikai no mums pašiem būs atkarīgs, vai spēsim nosargāt Latviju, tāpēc aicinām Latvijas pilsoņus pieteikties rezervistu militārās apmācības kursam.</a:t>
            </a:r>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30895" rtl="0" eaLnBrk="1" fontAlgn="base" latinLnBrk="0" hangingPunct="1">
              <a:lnSpc>
                <a:spcPct val="100000"/>
              </a:lnSpc>
              <a:spcBef>
                <a:spcPct val="0"/>
              </a:spcBef>
              <a:spcAft>
                <a:spcPct val="0"/>
              </a:spcAft>
              <a:buClrTx/>
              <a:buSzTx/>
              <a:buFontTx/>
              <a:buNone/>
              <a:tabLst/>
              <a:defRPr/>
            </a:pPr>
            <a:fld id="{7D803B59-CB6F-453F-9BF5-E65A0D5E6D92}" type="slidenum">
              <a:rPr kumimoji="0" lang="lv-LV" altLang="lv-LV"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30895" rtl="0" eaLnBrk="1" fontAlgn="base" latinLnBrk="0" hangingPunct="1">
                <a:lnSpc>
                  <a:spcPct val="100000"/>
                </a:lnSpc>
                <a:spcBef>
                  <a:spcPct val="0"/>
                </a:spcBef>
                <a:spcAft>
                  <a:spcPct val="0"/>
                </a:spcAft>
                <a:buClrTx/>
                <a:buSzTx/>
                <a:buFontTx/>
                <a:buNone/>
                <a:tabLst/>
                <a:defRPr/>
              </a:pPr>
              <a:t>26</a:t>
            </a:fld>
            <a:endParaRPr kumimoji="0" lang="lv-LV" altLang="lv-LV"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2090674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lv-LV" altLang="lv-LV" dirty="0" smtClean="0"/>
              <a:t>Dalībnieki, kuri sekmīgi būs apguvuši apmācības kursu, dos karavīra zvērestu, saņems rezerves karavīra apliecību un mobilizācijas norīkojumu, un tiks ieskaitīti bruņoto spēku rezervē rezerves karavīru statusā, tādējādi sākot pildīt rezerves karavīru pienākumus.</a:t>
            </a:r>
          </a:p>
          <a:p>
            <a:r>
              <a:rPr lang="lv-LV" altLang="lv-LV" dirty="0" smtClean="0"/>
              <a:t>Rezervisti tiks nodrošināti ar dzīvojamo telpu kazarmā vai lauka apstākļos – teltī, formas tērpu, nepieciešamo inventāru un karavīra uzturdevu, kas ir 9,96 eiro dienā vai tiks nodrošināti ar ēdināšanu. Par katru militāro mācību dienu rezervistiem izmaksās kompensāciju, sākot no 29,75 eiro dienā.</a:t>
            </a:r>
          </a:p>
          <a:p>
            <a:endParaRPr lang="lv-LV" altLang="lv-LV" dirty="0" smtClean="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30895" rtl="0" eaLnBrk="1" fontAlgn="base" latinLnBrk="0" hangingPunct="1">
              <a:lnSpc>
                <a:spcPct val="100000"/>
              </a:lnSpc>
              <a:spcBef>
                <a:spcPct val="0"/>
              </a:spcBef>
              <a:spcAft>
                <a:spcPct val="0"/>
              </a:spcAft>
              <a:buClrTx/>
              <a:buSzTx/>
              <a:buFontTx/>
              <a:buNone/>
              <a:tabLst/>
              <a:defRPr/>
            </a:pPr>
            <a:fld id="{7D803B59-CB6F-453F-9BF5-E65A0D5E6D92}" type="slidenum">
              <a:rPr kumimoji="0" lang="lv-LV" altLang="lv-LV"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30895" rtl="0" eaLnBrk="1" fontAlgn="base" latinLnBrk="0" hangingPunct="1">
                <a:lnSpc>
                  <a:spcPct val="100000"/>
                </a:lnSpc>
                <a:spcBef>
                  <a:spcPct val="0"/>
                </a:spcBef>
                <a:spcAft>
                  <a:spcPct val="0"/>
                </a:spcAft>
                <a:buClrTx/>
                <a:buSzTx/>
                <a:buFontTx/>
                <a:buNone/>
                <a:tabLst/>
                <a:defRPr/>
              </a:pPr>
              <a:t>27</a:t>
            </a:fld>
            <a:endParaRPr kumimoji="0" lang="lv-LV" altLang="lv-LV"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0818281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v-LV" altLang="lv-LV" dirty="0" smtClean="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30895" rtl="0" eaLnBrk="1" fontAlgn="base" latinLnBrk="0" hangingPunct="1">
              <a:lnSpc>
                <a:spcPct val="100000"/>
              </a:lnSpc>
              <a:spcBef>
                <a:spcPct val="0"/>
              </a:spcBef>
              <a:spcAft>
                <a:spcPct val="0"/>
              </a:spcAft>
              <a:buClrTx/>
              <a:buSzTx/>
              <a:buFontTx/>
              <a:buNone/>
              <a:tabLst/>
              <a:defRPr/>
            </a:pPr>
            <a:fld id="{7D803B59-CB6F-453F-9BF5-E65A0D5E6D92}" type="slidenum">
              <a:rPr kumimoji="0" lang="lv-LV" altLang="lv-LV"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30895" rtl="0" eaLnBrk="1" fontAlgn="base" latinLnBrk="0" hangingPunct="1">
                <a:lnSpc>
                  <a:spcPct val="100000"/>
                </a:lnSpc>
                <a:spcBef>
                  <a:spcPct val="0"/>
                </a:spcBef>
                <a:spcAft>
                  <a:spcPct val="0"/>
                </a:spcAft>
                <a:buClrTx/>
                <a:buSzTx/>
                <a:buFontTx/>
                <a:buNone/>
                <a:tabLst/>
                <a:defRPr/>
              </a:pPr>
              <a:t>28</a:t>
            </a:fld>
            <a:endParaRPr kumimoji="0" lang="lv-LV" altLang="lv-LV"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5439544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v-LV" altLang="lv-LV" dirty="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0895" fontAlgn="base">
              <a:spcBef>
                <a:spcPct val="0"/>
              </a:spcBef>
              <a:spcAft>
                <a:spcPct val="0"/>
              </a:spcAft>
              <a:defRPr/>
            </a:pPr>
            <a:fld id="{7D803B59-CB6F-453F-9BF5-E65A0D5E6D92}" type="slidenum">
              <a:rPr lang="lv-LV" altLang="lv-LV">
                <a:solidFill>
                  <a:srgbClr val="000000"/>
                </a:solidFill>
                <a:latin typeface="Calibri" panose="020F0502020204030204" pitchFamily="34" charset="0"/>
                <a:cs typeface="Arial" panose="020B0604020202020204" pitchFamily="34" charset="0"/>
              </a:rPr>
              <a:pPr defTabSz="930895" fontAlgn="base">
                <a:spcBef>
                  <a:spcPct val="0"/>
                </a:spcBef>
                <a:spcAft>
                  <a:spcPct val="0"/>
                </a:spcAft>
                <a:defRPr/>
              </a:pPr>
              <a:t>29</a:t>
            </a:fld>
            <a:endParaRPr lang="lv-LV" altLang="lv-LV">
              <a:solidFill>
                <a:srgbClr val="000000"/>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36278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fontAlgn="base">
              <a:spcBef>
                <a:spcPct val="0"/>
              </a:spcBef>
              <a:spcAft>
                <a:spcPts val="1050"/>
              </a:spcAft>
              <a:buFont typeface="Arial" panose="020B0604020202020204" pitchFamily="34" charset="0"/>
              <a:buChar char="•"/>
            </a:pPr>
            <a:r>
              <a:rPr lang="lv-LV" altLang="lv-LV" sz="1200" b="1" baseline="0" dirty="0" smtClean="0">
                <a:solidFill>
                  <a:srgbClr val="000000"/>
                </a:solidFill>
                <a:latin typeface="Verdana" panose="020B0604030504040204" pitchFamily="34" charset="0"/>
              </a:rPr>
              <a:t> A</a:t>
            </a:r>
            <a:r>
              <a:rPr lang="en-US" altLang="lv-LV" sz="1200" b="1" dirty="0" err="1" smtClean="0">
                <a:solidFill>
                  <a:srgbClr val="000000"/>
                </a:solidFill>
                <a:latin typeface="Verdana" panose="020B0604030504040204" pitchFamily="34" charset="0"/>
              </a:rPr>
              <a:t>rvien</a:t>
            </a:r>
            <a:r>
              <a:rPr lang="en-US" altLang="lv-LV" sz="1200" b="1" dirty="0" smtClean="0">
                <a:solidFill>
                  <a:srgbClr val="000000"/>
                </a:solidFill>
                <a:latin typeface="Verdana" panose="020B0604030504040204" pitchFamily="34" charset="0"/>
              </a:rPr>
              <a:t> </a:t>
            </a:r>
            <a:r>
              <a:rPr lang="en-US" altLang="lv-LV" sz="1200" b="1" dirty="0" err="1" smtClean="0">
                <a:solidFill>
                  <a:srgbClr val="000000"/>
                </a:solidFill>
                <a:latin typeface="Verdana" panose="020B0604030504040204" pitchFamily="34" charset="0"/>
              </a:rPr>
              <a:t>pieaugošāka</a:t>
            </a:r>
            <a:r>
              <a:rPr lang="en-US" altLang="lv-LV" sz="1200" b="1" dirty="0" smtClean="0">
                <a:solidFill>
                  <a:srgbClr val="000000"/>
                </a:solidFill>
                <a:latin typeface="Verdana" panose="020B0604030504040204" pitchFamily="34" charset="0"/>
              </a:rPr>
              <a:t> </a:t>
            </a:r>
            <a:r>
              <a:rPr lang="en-US" altLang="lv-LV" sz="1200" b="1" dirty="0" err="1" smtClean="0">
                <a:solidFill>
                  <a:srgbClr val="000000"/>
                </a:solidFill>
                <a:latin typeface="Verdana" panose="020B0604030504040204" pitchFamily="34" charset="0"/>
              </a:rPr>
              <a:t>Baltkrievijas</a:t>
            </a:r>
            <a:r>
              <a:rPr lang="en-US" altLang="lv-LV" sz="1200" b="1" dirty="0" smtClean="0">
                <a:solidFill>
                  <a:srgbClr val="000000"/>
                </a:solidFill>
                <a:latin typeface="Verdana" panose="020B0604030504040204" pitchFamily="34" charset="0"/>
              </a:rPr>
              <a:t> </a:t>
            </a:r>
            <a:r>
              <a:rPr lang="en-US" altLang="lv-LV" sz="1200" b="1" dirty="0" err="1" smtClean="0">
                <a:solidFill>
                  <a:srgbClr val="000000"/>
                </a:solidFill>
                <a:latin typeface="Verdana" panose="020B0604030504040204" pitchFamily="34" charset="0"/>
              </a:rPr>
              <a:t>integrācija</a:t>
            </a:r>
            <a:r>
              <a:rPr lang="en-US" altLang="lv-LV" sz="1200" b="1" dirty="0" smtClean="0">
                <a:solidFill>
                  <a:srgbClr val="000000"/>
                </a:solidFill>
                <a:latin typeface="Verdana" panose="020B0604030504040204" pitchFamily="34" charset="0"/>
              </a:rPr>
              <a:t> </a:t>
            </a:r>
            <a:r>
              <a:rPr lang="en-US" altLang="lv-LV" sz="1200" b="1" dirty="0" err="1" smtClean="0">
                <a:solidFill>
                  <a:srgbClr val="000000"/>
                </a:solidFill>
                <a:latin typeface="Verdana" panose="020B0604030504040204" pitchFamily="34" charset="0"/>
              </a:rPr>
              <a:t>Krievijas</a:t>
            </a:r>
            <a:r>
              <a:rPr lang="en-US" altLang="lv-LV" sz="1200" b="1" dirty="0" smtClean="0">
                <a:solidFill>
                  <a:srgbClr val="000000"/>
                </a:solidFill>
                <a:latin typeface="Verdana" panose="020B0604030504040204" pitchFamily="34" charset="0"/>
              </a:rPr>
              <a:t> </a:t>
            </a:r>
            <a:r>
              <a:rPr lang="en-US" altLang="lv-LV" sz="1200" b="1" dirty="0" err="1" smtClean="0">
                <a:solidFill>
                  <a:srgbClr val="000000"/>
                </a:solidFill>
                <a:latin typeface="Verdana" panose="020B0604030504040204" pitchFamily="34" charset="0"/>
              </a:rPr>
              <a:t>politiskajā</a:t>
            </a:r>
            <a:r>
              <a:rPr lang="en-US" altLang="lv-LV" sz="1200" b="1" dirty="0" smtClean="0">
                <a:solidFill>
                  <a:srgbClr val="000000"/>
                </a:solidFill>
                <a:latin typeface="Verdana" panose="020B0604030504040204" pitchFamily="34" charset="0"/>
              </a:rPr>
              <a:t> un </a:t>
            </a:r>
            <a:r>
              <a:rPr lang="en-US" altLang="lv-LV" sz="1200" b="1" dirty="0" err="1" smtClean="0">
                <a:solidFill>
                  <a:srgbClr val="000000"/>
                </a:solidFill>
                <a:latin typeface="Verdana" panose="020B0604030504040204" pitchFamily="34" charset="0"/>
              </a:rPr>
              <a:t>aizsardzības</a:t>
            </a:r>
            <a:r>
              <a:rPr lang="en-US" altLang="lv-LV" sz="1200" b="1" dirty="0" smtClean="0">
                <a:solidFill>
                  <a:srgbClr val="000000"/>
                </a:solidFill>
                <a:latin typeface="Verdana" panose="020B0604030504040204" pitchFamily="34" charset="0"/>
              </a:rPr>
              <a:t> </a:t>
            </a:r>
            <a:r>
              <a:rPr lang="en-US" altLang="lv-LV" sz="1200" b="1" dirty="0" err="1" smtClean="0">
                <a:solidFill>
                  <a:srgbClr val="000000"/>
                </a:solidFill>
                <a:latin typeface="Verdana" panose="020B0604030504040204" pitchFamily="34" charset="0"/>
              </a:rPr>
              <a:t>sistēmā</a:t>
            </a:r>
            <a:r>
              <a:rPr lang="lv-LV" altLang="lv-LV" sz="1200" b="1" dirty="0" smtClean="0">
                <a:solidFill>
                  <a:srgbClr val="000000"/>
                </a:solidFill>
                <a:latin typeface="Verdana" panose="020B0604030504040204" pitchFamily="34" charset="0"/>
              </a:rPr>
              <a:t>.</a:t>
            </a:r>
            <a:endParaRPr lang="en-US" altLang="lv-LV" sz="1200" b="1" dirty="0" smtClean="0">
              <a:solidFill>
                <a:srgbClr val="000000"/>
              </a:solidFill>
              <a:latin typeface="Verdana" panose="020B0604030504040204" pitchFamily="34" charset="0"/>
            </a:endParaRPr>
          </a:p>
          <a:p>
            <a:pPr algn="just" fontAlgn="base">
              <a:spcBef>
                <a:spcPct val="0"/>
              </a:spcBef>
              <a:spcAft>
                <a:spcPts val="1050"/>
              </a:spcAft>
              <a:buFont typeface="Arial" panose="020B0604020202020204" pitchFamily="34" charset="0"/>
              <a:buChar char="•"/>
            </a:pPr>
            <a:r>
              <a:rPr lang="lv-LV" altLang="lv-LV" sz="1200" dirty="0" smtClean="0">
                <a:solidFill>
                  <a:srgbClr val="000000"/>
                </a:solidFill>
                <a:latin typeface="Verdana" panose="020B0604030504040204" pitchFamily="34" charset="0"/>
              </a:rPr>
              <a:t> </a:t>
            </a:r>
            <a:r>
              <a:rPr lang="en-US" altLang="lv-LV" sz="1200" dirty="0" err="1" smtClean="0">
                <a:solidFill>
                  <a:srgbClr val="000000"/>
                </a:solidFill>
                <a:latin typeface="Verdana" panose="020B0604030504040204" pitchFamily="34" charset="0"/>
              </a:rPr>
              <a:t>Militārā</a:t>
            </a:r>
            <a:r>
              <a:rPr lang="en-US" altLang="lv-LV" sz="1200" dirty="0" smtClean="0">
                <a:solidFill>
                  <a:srgbClr val="000000"/>
                </a:solidFill>
                <a:latin typeface="Verdana" panose="020B0604030504040204" pitchFamily="34" charset="0"/>
              </a:rPr>
              <a:t> </a:t>
            </a:r>
            <a:r>
              <a:rPr lang="en-US" altLang="lv-LV" sz="1200" dirty="0" err="1" smtClean="0">
                <a:solidFill>
                  <a:srgbClr val="000000"/>
                </a:solidFill>
                <a:latin typeface="Verdana" panose="020B0604030504040204" pitchFamily="34" charset="0"/>
              </a:rPr>
              <a:t>sadarbība</a:t>
            </a:r>
            <a:r>
              <a:rPr lang="en-US" altLang="lv-LV" sz="1200" dirty="0" smtClean="0">
                <a:solidFill>
                  <a:srgbClr val="000000"/>
                </a:solidFill>
                <a:latin typeface="Verdana" panose="020B0604030504040204" pitchFamily="34" charset="0"/>
              </a:rPr>
              <a:t> </a:t>
            </a:r>
            <a:r>
              <a:rPr lang="en-US" altLang="lv-LV" sz="1200" dirty="0" err="1" smtClean="0">
                <a:solidFill>
                  <a:srgbClr val="000000"/>
                </a:solidFill>
                <a:latin typeface="Verdana" panose="020B0604030504040204" pitchFamily="34" charset="0"/>
              </a:rPr>
              <a:t>starp</a:t>
            </a:r>
            <a:r>
              <a:rPr lang="en-US" altLang="lv-LV" sz="1200" dirty="0" smtClean="0">
                <a:solidFill>
                  <a:srgbClr val="000000"/>
                </a:solidFill>
                <a:latin typeface="Verdana" panose="020B0604030504040204" pitchFamily="34" charset="0"/>
              </a:rPr>
              <a:t> </a:t>
            </a:r>
            <a:r>
              <a:rPr lang="en-US" altLang="lv-LV" sz="1200" dirty="0" err="1" smtClean="0">
                <a:solidFill>
                  <a:srgbClr val="000000"/>
                </a:solidFill>
                <a:latin typeface="Verdana" panose="020B0604030504040204" pitchFamily="34" charset="0"/>
              </a:rPr>
              <a:t>Krieviju</a:t>
            </a:r>
            <a:r>
              <a:rPr lang="en-US" altLang="lv-LV" sz="1200" dirty="0" smtClean="0">
                <a:solidFill>
                  <a:srgbClr val="000000"/>
                </a:solidFill>
                <a:latin typeface="Verdana" panose="020B0604030504040204" pitchFamily="34" charset="0"/>
              </a:rPr>
              <a:t> un </a:t>
            </a:r>
            <a:r>
              <a:rPr lang="en-US" altLang="lv-LV" sz="1200" dirty="0" err="1" smtClean="0">
                <a:solidFill>
                  <a:srgbClr val="000000"/>
                </a:solidFill>
                <a:latin typeface="Verdana" panose="020B0604030504040204" pitchFamily="34" charset="0"/>
              </a:rPr>
              <a:t>Baltkrieviju</a:t>
            </a:r>
            <a:r>
              <a:rPr lang="en-US" altLang="lv-LV" sz="1200" dirty="0" smtClean="0">
                <a:solidFill>
                  <a:srgbClr val="000000"/>
                </a:solidFill>
                <a:latin typeface="Verdana" panose="020B0604030504040204" pitchFamily="34" charset="0"/>
              </a:rPr>
              <a:t> </a:t>
            </a:r>
            <a:r>
              <a:rPr lang="en-US" altLang="lv-LV" sz="1200" dirty="0" err="1" smtClean="0">
                <a:solidFill>
                  <a:srgbClr val="000000"/>
                </a:solidFill>
                <a:latin typeface="Verdana" panose="020B0604030504040204" pitchFamily="34" charset="0"/>
              </a:rPr>
              <a:t>ir</a:t>
            </a:r>
            <a:r>
              <a:rPr lang="en-US" altLang="lv-LV" sz="1200" dirty="0" smtClean="0">
                <a:solidFill>
                  <a:srgbClr val="000000"/>
                </a:solidFill>
                <a:latin typeface="Verdana" panose="020B0604030504040204" pitchFamily="34" charset="0"/>
              </a:rPr>
              <a:t> </a:t>
            </a:r>
            <a:r>
              <a:rPr lang="en-US" altLang="lv-LV" sz="1200" dirty="0" err="1" smtClean="0">
                <a:solidFill>
                  <a:srgbClr val="000000"/>
                </a:solidFill>
                <a:latin typeface="Verdana" panose="020B0604030504040204" pitchFamily="34" charset="0"/>
              </a:rPr>
              <a:t>ļoti</a:t>
            </a:r>
            <a:r>
              <a:rPr lang="en-US" altLang="lv-LV" sz="1200" dirty="0" smtClean="0">
                <a:solidFill>
                  <a:srgbClr val="000000"/>
                </a:solidFill>
                <a:latin typeface="Verdana" panose="020B0604030504040204" pitchFamily="34" charset="0"/>
              </a:rPr>
              <a:t> </a:t>
            </a:r>
            <a:r>
              <a:rPr lang="en-US" altLang="lv-LV" sz="1200" dirty="0" err="1" smtClean="0">
                <a:solidFill>
                  <a:srgbClr val="000000"/>
                </a:solidFill>
                <a:latin typeface="Verdana" panose="020B0604030504040204" pitchFamily="34" charset="0"/>
              </a:rPr>
              <a:t>cieša</a:t>
            </a:r>
            <a:r>
              <a:rPr lang="lv-LV" altLang="lv-LV" sz="1200" dirty="0" smtClean="0">
                <a:solidFill>
                  <a:srgbClr val="000000"/>
                </a:solidFill>
                <a:latin typeface="Verdana" panose="020B0604030504040204" pitchFamily="34" charset="0"/>
              </a:rPr>
              <a:t>,</a:t>
            </a:r>
            <a:r>
              <a:rPr lang="lv-LV" altLang="lv-LV" sz="1200" baseline="0" dirty="0" smtClean="0">
                <a:solidFill>
                  <a:srgbClr val="000000"/>
                </a:solidFill>
                <a:latin typeface="Verdana" panose="020B0604030504040204" pitchFamily="34" charset="0"/>
              </a:rPr>
              <a:t> Krievija izmanto </a:t>
            </a:r>
            <a:r>
              <a:rPr lang="en-US" altLang="lv-LV" sz="1200" dirty="0" err="1" smtClean="0">
                <a:solidFill>
                  <a:srgbClr val="000000"/>
                </a:solidFill>
                <a:latin typeface="Verdana" panose="020B0604030504040204" pitchFamily="34" charset="0"/>
              </a:rPr>
              <a:t>Baltkrievijas</a:t>
            </a:r>
            <a:r>
              <a:rPr lang="en-US" altLang="lv-LV" sz="1200" dirty="0" smtClean="0">
                <a:solidFill>
                  <a:srgbClr val="000000"/>
                </a:solidFill>
                <a:latin typeface="Verdana" panose="020B0604030504040204" pitchFamily="34" charset="0"/>
              </a:rPr>
              <a:t> </a:t>
            </a:r>
            <a:r>
              <a:rPr lang="en-US" altLang="lv-LV" sz="1200" dirty="0" err="1" smtClean="0">
                <a:solidFill>
                  <a:srgbClr val="000000"/>
                </a:solidFill>
                <a:latin typeface="Verdana" panose="020B0604030504040204" pitchFamily="34" charset="0"/>
              </a:rPr>
              <a:t>teritoriju</a:t>
            </a:r>
            <a:r>
              <a:rPr lang="lv-LV" altLang="lv-LV" sz="1200" dirty="0" smtClean="0">
                <a:solidFill>
                  <a:srgbClr val="000000"/>
                </a:solidFill>
                <a:latin typeface="Verdana" panose="020B0604030504040204" pitchFamily="34" charset="0"/>
              </a:rPr>
              <a:t>, lai </a:t>
            </a:r>
            <a:r>
              <a:rPr lang="en-US" altLang="lv-LV" sz="1200" dirty="0" err="1" smtClean="0">
                <a:solidFill>
                  <a:srgbClr val="000000"/>
                </a:solidFill>
                <a:latin typeface="Verdana" panose="020B0604030504040204" pitchFamily="34" charset="0"/>
              </a:rPr>
              <a:t>izvērst</a:t>
            </a:r>
            <a:r>
              <a:rPr lang="lv-LV" altLang="lv-LV" sz="1200" dirty="0" smtClean="0">
                <a:solidFill>
                  <a:srgbClr val="000000"/>
                </a:solidFill>
                <a:latin typeface="Verdana" panose="020B0604030504040204" pitchFamily="34" charset="0"/>
              </a:rPr>
              <a:t>u</a:t>
            </a:r>
            <a:r>
              <a:rPr lang="en-US" altLang="lv-LV" sz="1200" dirty="0" smtClean="0">
                <a:solidFill>
                  <a:srgbClr val="000000"/>
                </a:solidFill>
                <a:latin typeface="Verdana" panose="020B0604030504040204" pitchFamily="34" charset="0"/>
              </a:rPr>
              <a:t> </a:t>
            </a:r>
            <a:r>
              <a:rPr lang="en-US" altLang="lv-LV" sz="1200" dirty="0" err="1" smtClean="0">
                <a:solidFill>
                  <a:srgbClr val="000000"/>
                </a:solidFill>
                <a:latin typeface="Verdana" panose="020B0604030504040204" pitchFamily="34" charset="0"/>
              </a:rPr>
              <a:t>militāros</a:t>
            </a:r>
            <a:r>
              <a:rPr lang="en-US" altLang="lv-LV" sz="1200" dirty="0" smtClean="0">
                <a:solidFill>
                  <a:srgbClr val="000000"/>
                </a:solidFill>
                <a:latin typeface="Verdana" panose="020B0604030504040204" pitchFamily="34" charset="0"/>
              </a:rPr>
              <a:t> </a:t>
            </a:r>
            <a:r>
              <a:rPr lang="en-US" altLang="lv-LV" sz="1200" dirty="0" err="1" smtClean="0">
                <a:solidFill>
                  <a:srgbClr val="000000"/>
                </a:solidFill>
                <a:latin typeface="Verdana" panose="020B0604030504040204" pitchFamily="34" charset="0"/>
              </a:rPr>
              <a:t>spēkus</a:t>
            </a:r>
            <a:r>
              <a:rPr lang="en-US" altLang="lv-LV" sz="1200" dirty="0" smtClean="0">
                <a:solidFill>
                  <a:srgbClr val="000000"/>
                </a:solidFill>
                <a:latin typeface="Verdana" panose="020B0604030504040204" pitchFamily="34" charset="0"/>
              </a:rPr>
              <a:t> un</a:t>
            </a:r>
            <a:r>
              <a:rPr lang="lv-LV" altLang="lv-LV" sz="1200" baseline="0" dirty="0" smtClean="0">
                <a:solidFill>
                  <a:srgbClr val="000000"/>
                </a:solidFill>
                <a:latin typeface="Verdana" panose="020B0604030504040204" pitchFamily="34" charset="0"/>
              </a:rPr>
              <a:t> veiktu militāro uzbrukumu Ukrainai. </a:t>
            </a:r>
          </a:p>
          <a:p>
            <a:pPr algn="just" fontAlgn="base">
              <a:spcBef>
                <a:spcPct val="0"/>
              </a:spcBef>
              <a:spcAft>
                <a:spcPts val="1050"/>
              </a:spcAft>
              <a:buFont typeface="Arial" panose="020B0604020202020204" pitchFamily="34" charset="0"/>
              <a:buChar char="•"/>
            </a:pPr>
            <a:r>
              <a:rPr lang="lv-LV" altLang="lv-LV" b="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US" altLang="lv-LV" b="0" dirty="0" err="1" smtClean="0">
                <a:solidFill>
                  <a:srgbClr val="000000"/>
                </a:solidFill>
                <a:latin typeface="Verdana" panose="020B0604030504040204" pitchFamily="34" charset="0"/>
                <a:ea typeface="Verdana" panose="020B0604030504040204" pitchFamily="34" charset="0"/>
                <a:cs typeface="Verdana" panose="020B0604030504040204" pitchFamily="34" charset="0"/>
              </a:rPr>
              <a:t>Pārtraukti</a:t>
            </a:r>
            <a:r>
              <a:rPr lang="en-US" altLang="lv-LV" b="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US" altLang="lv-LV" b="0" dirty="0" err="1" smtClean="0">
                <a:solidFill>
                  <a:srgbClr val="000000"/>
                </a:solidFill>
                <a:latin typeface="Verdana" panose="020B0604030504040204" pitchFamily="34" charset="0"/>
                <a:ea typeface="Verdana" panose="020B0604030504040204" pitchFamily="34" charset="0"/>
                <a:cs typeface="Verdana" panose="020B0604030504040204" pitchFamily="34" charset="0"/>
              </a:rPr>
              <a:t>sakari</a:t>
            </a:r>
            <a:r>
              <a:rPr lang="en-US" altLang="lv-LV" b="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 </a:t>
            </a:r>
            <a:r>
              <a:rPr lang="en-US" altLang="lv-LV" b="0" dirty="0" err="1" smtClean="0">
                <a:solidFill>
                  <a:srgbClr val="000000"/>
                </a:solidFill>
                <a:latin typeface="Verdana" panose="020B0604030504040204" pitchFamily="34" charset="0"/>
                <a:ea typeface="Verdana" panose="020B0604030504040204" pitchFamily="34" charset="0"/>
                <a:cs typeface="Verdana" panose="020B0604030504040204" pitchFamily="34" charset="0"/>
              </a:rPr>
              <a:t>viena</a:t>
            </a:r>
            <a:r>
              <a:rPr lang="en-US" altLang="lv-LV" b="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no </a:t>
            </a:r>
            <a:r>
              <a:rPr lang="en-US" altLang="lv-LV" b="0" dirty="0" err="1" smtClean="0">
                <a:solidFill>
                  <a:srgbClr val="000000"/>
                </a:solidFill>
                <a:latin typeface="Verdana" panose="020B0604030504040204" pitchFamily="34" charset="0"/>
                <a:ea typeface="Verdana" panose="020B0604030504040204" pitchFamily="34" charset="0"/>
                <a:cs typeface="Verdana" panose="020B0604030504040204" pitchFamily="34" charset="0"/>
              </a:rPr>
              <a:t>iespējām</a:t>
            </a:r>
            <a:r>
              <a:rPr lang="en-US" altLang="lv-LV" b="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US" altLang="lv-LV" b="0" dirty="0" err="1" smtClean="0">
                <a:solidFill>
                  <a:srgbClr val="000000"/>
                </a:solidFill>
                <a:latin typeface="Verdana" panose="020B0604030504040204" pitchFamily="34" charset="0"/>
                <a:ea typeface="Verdana" panose="020B0604030504040204" pitchFamily="34" charset="0"/>
                <a:cs typeface="Verdana" panose="020B0604030504040204" pitchFamily="34" charset="0"/>
              </a:rPr>
              <a:t>būtiski</a:t>
            </a:r>
            <a:r>
              <a:rPr lang="en-US" altLang="lv-LV" b="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US" altLang="lv-LV" b="0" dirty="0" err="1" smtClean="0">
                <a:solidFill>
                  <a:srgbClr val="000000"/>
                </a:solidFill>
                <a:latin typeface="Verdana" panose="020B0604030504040204" pitchFamily="34" charset="0"/>
                <a:ea typeface="Verdana" panose="020B0604030504040204" pitchFamily="34" charset="0"/>
                <a:cs typeface="Verdana" panose="020B0604030504040204" pitchFamily="34" charset="0"/>
              </a:rPr>
              <a:t>ietekmēt</a:t>
            </a:r>
            <a:r>
              <a:rPr lang="en-US" altLang="lv-LV" b="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US" altLang="lv-LV" b="0" dirty="0" err="1" smtClean="0">
                <a:solidFill>
                  <a:srgbClr val="000000"/>
                </a:solidFill>
                <a:latin typeface="Verdana" panose="020B0604030504040204" pitchFamily="34" charset="0"/>
                <a:ea typeface="Verdana" panose="020B0604030504040204" pitchFamily="34" charset="0"/>
                <a:cs typeface="Verdana" panose="020B0604030504040204" pitchFamily="34" charset="0"/>
              </a:rPr>
              <a:t>situāciju</a:t>
            </a:r>
            <a:r>
              <a:rPr lang="en-US" altLang="lv-LV" b="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un </a:t>
            </a:r>
            <a:r>
              <a:rPr lang="en-US" altLang="lv-LV" b="0" dirty="0" err="1" smtClean="0">
                <a:solidFill>
                  <a:srgbClr val="000000"/>
                </a:solidFill>
                <a:latin typeface="Verdana" panose="020B0604030504040204" pitchFamily="34" charset="0"/>
                <a:ea typeface="Verdana" panose="020B0604030504040204" pitchFamily="34" charset="0"/>
                <a:cs typeface="Verdana" panose="020B0604030504040204" pitchFamily="34" charset="0"/>
              </a:rPr>
              <a:t>pretējās</a:t>
            </a:r>
            <a:r>
              <a:rPr lang="en-US" altLang="lv-LV" b="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US" altLang="lv-LV" b="0" dirty="0" err="1" smtClean="0">
                <a:solidFill>
                  <a:srgbClr val="000000"/>
                </a:solidFill>
                <a:latin typeface="Verdana" panose="020B0604030504040204" pitchFamily="34" charset="0"/>
                <a:ea typeface="Verdana" panose="020B0604030504040204" pitchFamily="34" charset="0"/>
                <a:cs typeface="Verdana" panose="020B0604030504040204" pitchFamily="34" charset="0"/>
              </a:rPr>
              <a:t>puses</a:t>
            </a:r>
            <a:r>
              <a:rPr lang="en-US" altLang="lv-LV" b="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US" altLang="lv-LV" b="0" dirty="0" err="1" smtClean="0">
                <a:solidFill>
                  <a:srgbClr val="000000"/>
                </a:solidFill>
                <a:latin typeface="Verdana" panose="020B0604030504040204" pitchFamily="34" charset="0"/>
                <a:ea typeface="Verdana" panose="020B0604030504040204" pitchFamily="34" charset="0"/>
                <a:cs typeface="Verdana" panose="020B0604030504040204" pitchFamily="34" charset="0"/>
              </a:rPr>
              <a:t>rīcībspēju</a:t>
            </a:r>
            <a:r>
              <a:rPr lang="en-US" altLang="lv-LV" b="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US" altLang="lv-LV" b="0" dirty="0" err="1" smtClean="0">
                <a:solidFill>
                  <a:srgbClr val="000000"/>
                </a:solidFill>
                <a:latin typeface="Verdana" panose="020B0604030504040204" pitchFamily="34" charset="0"/>
                <a:ea typeface="Verdana" panose="020B0604030504040204" pitchFamily="34" charset="0"/>
                <a:cs typeface="Verdana" panose="020B0604030504040204" pitchFamily="34" charset="0"/>
              </a:rPr>
              <a:t>spēju</a:t>
            </a:r>
            <a:r>
              <a:rPr lang="en-US" altLang="lv-LV" b="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US" altLang="lv-LV" b="0" dirty="0" err="1" smtClean="0">
                <a:solidFill>
                  <a:srgbClr val="000000"/>
                </a:solidFill>
                <a:latin typeface="Verdana" panose="020B0604030504040204" pitchFamily="34" charset="0"/>
                <a:ea typeface="Verdana" panose="020B0604030504040204" pitchFamily="34" charset="0"/>
                <a:cs typeface="Verdana" panose="020B0604030504040204" pitchFamily="34" charset="0"/>
              </a:rPr>
              <a:t>sabiedrībai</a:t>
            </a:r>
            <a:r>
              <a:rPr lang="en-US" altLang="lv-LV" b="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US" altLang="lv-LV" b="0" dirty="0" err="1" smtClean="0">
                <a:solidFill>
                  <a:srgbClr val="000000"/>
                </a:solidFill>
                <a:latin typeface="Verdana" panose="020B0604030504040204" pitchFamily="34" charset="0"/>
                <a:ea typeface="Verdana" panose="020B0604030504040204" pitchFamily="34" charset="0"/>
                <a:cs typeface="Verdana" panose="020B0604030504040204" pitchFamily="34" charset="0"/>
              </a:rPr>
              <a:t>organizēties</a:t>
            </a:r>
            <a:r>
              <a:rPr lang="en-US" altLang="lv-LV" b="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un </a:t>
            </a:r>
            <a:r>
              <a:rPr lang="en-US" altLang="lv-LV" b="0" dirty="0" err="1" smtClean="0">
                <a:solidFill>
                  <a:srgbClr val="000000"/>
                </a:solidFill>
                <a:latin typeface="Verdana" panose="020B0604030504040204" pitchFamily="34" charset="0"/>
                <a:ea typeface="Verdana" panose="020B0604030504040204" pitchFamily="34" charset="0"/>
                <a:cs typeface="Verdana" panose="020B0604030504040204" pitchFamily="34" charset="0"/>
              </a:rPr>
              <a:t>apmainīties</a:t>
            </a:r>
            <a:r>
              <a:rPr lang="en-US" altLang="lv-LV" b="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US" altLang="lv-LV" b="0" dirty="0" err="1" smtClean="0">
                <a:solidFill>
                  <a:srgbClr val="000000"/>
                </a:solidFill>
                <a:latin typeface="Verdana" panose="020B0604030504040204" pitchFamily="34" charset="0"/>
                <a:ea typeface="Verdana" panose="020B0604030504040204" pitchFamily="34" charset="0"/>
                <a:cs typeface="Verdana" panose="020B0604030504040204" pitchFamily="34" charset="0"/>
              </a:rPr>
              <a:t>ar</a:t>
            </a:r>
            <a:r>
              <a:rPr lang="en-US" altLang="lv-LV" b="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US" altLang="lv-LV" b="0" dirty="0" err="1" smtClean="0">
                <a:solidFill>
                  <a:srgbClr val="000000"/>
                </a:solidFill>
                <a:latin typeface="Verdana" panose="020B0604030504040204" pitchFamily="34" charset="0"/>
                <a:ea typeface="Verdana" panose="020B0604030504040204" pitchFamily="34" charset="0"/>
                <a:cs typeface="Verdana" panose="020B0604030504040204" pitchFamily="34" charset="0"/>
              </a:rPr>
              <a:t>informāciju</a:t>
            </a:r>
            <a:r>
              <a:rPr lang="en-US" altLang="lv-LV" b="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US" altLang="lv-LV" b="0" dirty="0" err="1" smtClean="0">
                <a:solidFill>
                  <a:srgbClr val="000000"/>
                </a:solidFill>
                <a:latin typeface="Verdana" panose="020B0604030504040204" pitchFamily="34" charset="0"/>
                <a:ea typeface="Verdana" panose="020B0604030504040204" pitchFamily="34" charset="0"/>
                <a:cs typeface="Verdana" panose="020B0604030504040204" pitchFamily="34" charset="0"/>
              </a:rPr>
              <a:t>ir</a:t>
            </a:r>
            <a:r>
              <a:rPr lang="en-US" altLang="lv-LV" b="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US" altLang="lv-LV" b="0" dirty="0" err="1" smtClean="0">
                <a:solidFill>
                  <a:srgbClr val="000000"/>
                </a:solidFill>
                <a:latin typeface="Verdana" panose="020B0604030504040204" pitchFamily="34" charset="0"/>
                <a:ea typeface="Verdana" panose="020B0604030504040204" pitchFamily="34" charset="0"/>
                <a:cs typeface="Verdana" panose="020B0604030504040204" pitchFamily="34" charset="0"/>
              </a:rPr>
              <a:t>traucēt</a:t>
            </a:r>
            <a:r>
              <a:rPr lang="en-US" altLang="lv-LV" b="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US" altLang="lv-LV" b="0" dirty="0" err="1" smtClean="0">
                <a:solidFill>
                  <a:srgbClr val="000000"/>
                </a:solidFill>
                <a:latin typeface="Verdana" panose="020B0604030504040204" pitchFamily="34" charset="0"/>
                <a:ea typeface="Verdana" panose="020B0604030504040204" pitchFamily="34" charset="0"/>
                <a:cs typeface="Verdana" panose="020B0604030504040204" pitchFamily="34" charset="0"/>
              </a:rPr>
              <a:t>vai</a:t>
            </a:r>
            <a:r>
              <a:rPr lang="en-US" altLang="lv-LV" b="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US" altLang="lv-LV" b="0" dirty="0" err="1" smtClean="0">
                <a:solidFill>
                  <a:srgbClr val="000000"/>
                </a:solidFill>
                <a:latin typeface="Verdana" panose="020B0604030504040204" pitchFamily="34" charset="0"/>
                <a:ea typeface="Verdana" panose="020B0604030504040204" pitchFamily="34" charset="0"/>
                <a:cs typeface="Verdana" panose="020B0604030504040204" pitchFamily="34" charset="0"/>
              </a:rPr>
              <a:t>vispār</a:t>
            </a:r>
            <a:r>
              <a:rPr lang="en-US" altLang="lv-LV" b="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US" altLang="lv-LV" b="0" dirty="0" err="1" smtClean="0">
                <a:solidFill>
                  <a:srgbClr val="000000"/>
                </a:solidFill>
                <a:latin typeface="Verdana" panose="020B0604030504040204" pitchFamily="34" charset="0"/>
                <a:ea typeface="Verdana" panose="020B0604030504040204" pitchFamily="34" charset="0"/>
                <a:cs typeface="Verdana" panose="020B0604030504040204" pitchFamily="34" charset="0"/>
              </a:rPr>
              <a:t>pārtraukt</a:t>
            </a:r>
            <a:r>
              <a:rPr lang="en-US" altLang="lv-LV" b="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US" altLang="lv-LV" b="0" dirty="0" err="1" smtClean="0">
                <a:solidFill>
                  <a:srgbClr val="000000"/>
                </a:solidFill>
                <a:latin typeface="Verdana" panose="020B0604030504040204" pitchFamily="34" charset="0"/>
                <a:ea typeface="Verdana" panose="020B0604030504040204" pitchFamily="34" charset="0"/>
                <a:cs typeface="Verdana" panose="020B0604030504040204" pitchFamily="34" charset="0"/>
              </a:rPr>
              <a:t>sakarus</a:t>
            </a:r>
            <a:r>
              <a:rPr lang="en-US" altLang="lv-LV" b="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US" altLang="lv-LV" b="0" dirty="0" err="1" smtClean="0">
                <a:solidFill>
                  <a:srgbClr val="000000"/>
                </a:solidFill>
                <a:latin typeface="Verdana" panose="020B0604030504040204" pitchFamily="34" charset="0"/>
                <a:ea typeface="Verdana" panose="020B0604030504040204" pitchFamily="34" charset="0"/>
                <a:cs typeface="Verdana" panose="020B0604030504040204" pitchFamily="34" charset="0"/>
              </a:rPr>
              <a:t>Piemērs</a:t>
            </a:r>
            <a:r>
              <a:rPr lang="en-US" altLang="lv-LV" b="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 </a:t>
            </a:r>
            <a:r>
              <a:rPr lang="en-US" altLang="lv-LV" b="0" dirty="0" err="1" smtClean="0">
                <a:solidFill>
                  <a:srgbClr val="000000"/>
                </a:solidFill>
                <a:latin typeface="Verdana" panose="020B0604030504040204" pitchFamily="34" charset="0"/>
                <a:ea typeface="Verdana" panose="020B0604030504040204" pitchFamily="34" charset="0"/>
                <a:cs typeface="Verdana" panose="020B0604030504040204" pitchFamily="34" charset="0"/>
              </a:rPr>
              <a:t>Krievijas</a:t>
            </a:r>
            <a:r>
              <a:rPr lang="en-US" altLang="lv-LV" b="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US" altLang="lv-LV" b="0" dirty="0" err="1" smtClean="0">
                <a:solidFill>
                  <a:srgbClr val="000000"/>
                </a:solidFill>
                <a:latin typeface="Verdana" panose="020B0604030504040204" pitchFamily="34" charset="0"/>
                <a:ea typeface="Verdana" panose="020B0604030504040204" pitchFamily="34" charset="0"/>
                <a:cs typeface="Verdana" panose="020B0604030504040204" pitchFamily="34" charset="0"/>
              </a:rPr>
              <a:t>centieni</a:t>
            </a:r>
            <a:r>
              <a:rPr lang="en-US" altLang="lv-LV" b="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US" altLang="lv-LV" b="0" dirty="0" err="1" smtClean="0">
                <a:solidFill>
                  <a:srgbClr val="000000"/>
                </a:solidFill>
                <a:latin typeface="Verdana" panose="020B0604030504040204" pitchFamily="34" charset="0"/>
                <a:ea typeface="Verdana" panose="020B0604030504040204" pitchFamily="34" charset="0"/>
                <a:cs typeface="Verdana" panose="020B0604030504040204" pitchFamily="34" charset="0"/>
              </a:rPr>
              <a:t>atslēgt</a:t>
            </a:r>
            <a:r>
              <a:rPr lang="en-US" altLang="lv-LV" b="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US" altLang="lv-LV" b="0" dirty="0" err="1" smtClean="0">
                <a:solidFill>
                  <a:srgbClr val="000000"/>
                </a:solidFill>
                <a:latin typeface="Verdana" panose="020B0604030504040204" pitchFamily="34" charset="0"/>
                <a:ea typeface="Verdana" panose="020B0604030504040204" pitchFamily="34" charset="0"/>
                <a:cs typeface="Verdana" panose="020B0604030504040204" pitchFamily="34" charset="0"/>
              </a:rPr>
              <a:t>objektīvus</a:t>
            </a:r>
            <a:r>
              <a:rPr lang="en-US" altLang="lv-LV" b="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US" altLang="lv-LV" b="0" dirty="0" err="1" smtClean="0">
                <a:solidFill>
                  <a:srgbClr val="000000"/>
                </a:solidFill>
                <a:latin typeface="Verdana" panose="020B0604030504040204" pitchFamily="34" charset="0"/>
                <a:ea typeface="Verdana" panose="020B0604030504040204" pitchFamily="34" charset="0"/>
                <a:cs typeface="Verdana" panose="020B0604030504040204" pitchFamily="34" charset="0"/>
              </a:rPr>
              <a:t>informācijas</a:t>
            </a:r>
            <a:r>
              <a:rPr lang="en-US" altLang="lv-LV" b="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US" altLang="lv-LV" b="0" dirty="0" err="1" smtClean="0">
                <a:solidFill>
                  <a:srgbClr val="000000"/>
                </a:solidFill>
                <a:latin typeface="Verdana" panose="020B0604030504040204" pitchFamily="34" charset="0"/>
                <a:ea typeface="Verdana" panose="020B0604030504040204" pitchFamily="34" charset="0"/>
                <a:cs typeface="Verdana" panose="020B0604030504040204" pitchFamily="34" charset="0"/>
              </a:rPr>
              <a:t>kanālus</a:t>
            </a:r>
            <a:r>
              <a:rPr lang="en-US" altLang="lv-LV" b="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par </a:t>
            </a:r>
            <a:r>
              <a:rPr lang="en-US" altLang="lv-LV" b="0" dirty="0" err="1" smtClean="0">
                <a:solidFill>
                  <a:srgbClr val="000000"/>
                </a:solidFill>
                <a:latin typeface="Verdana" panose="020B0604030504040204" pitchFamily="34" charset="0"/>
                <a:ea typeface="Verdana" panose="020B0604030504040204" pitchFamily="34" charset="0"/>
                <a:cs typeface="Verdana" panose="020B0604030504040204" pitchFamily="34" charset="0"/>
              </a:rPr>
              <a:t>notikumiem</a:t>
            </a:r>
            <a:r>
              <a:rPr lang="en-US" altLang="lv-LV" b="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US" altLang="lv-LV" b="0" dirty="0" err="1" smtClean="0">
                <a:solidFill>
                  <a:srgbClr val="000000"/>
                </a:solidFill>
                <a:latin typeface="Verdana" panose="020B0604030504040204" pitchFamily="34" charset="0"/>
                <a:ea typeface="Verdana" panose="020B0604030504040204" pitchFamily="34" charset="0"/>
                <a:cs typeface="Verdana" panose="020B0604030504040204" pitchFamily="34" charset="0"/>
              </a:rPr>
              <a:t>Ukrainā</a:t>
            </a:r>
            <a:r>
              <a:rPr lang="en-US" altLang="lv-LV" b="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a:t>
            </a:r>
          </a:p>
          <a:p>
            <a:pPr algn="just" fontAlgn="base">
              <a:spcBef>
                <a:spcPct val="0"/>
              </a:spcBef>
              <a:spcAft>
                <a:spcPts val="1050"/>
              </a:spcAft>
              <a:buFont typeface="Arial" panose="020B0604020202020204" pitchFamily="34" charset="0"/>
              <a:buChar char="•"/>
            </a:pPr>
            <a:endParaRPr lang="en-US" altLang="lv-LV" b="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30895" rtl="0" eaLnBrk="1" fontAlgn="base" latinLnBrk="0" hangingPunct="1">
              <a:lnSpc>
                <a:spcPct val="100000"/>
              </a:lnSpc>
              <a:spcBef>
                <a:spcPct val="0"/>
              </a:spcBef>
              <a:spcAft>
                <a:spcPct val="0"/>
              </a:spcAft>
              <a:buClrTx/>
              <a:buSzTx/>
              <a:buFontTx/>
              <a:buNone/>
              <a:tabLst/>
              <a:defRPr/>
            </a:pPr>
            <a:fld id="{7D803B59-CB6F-453F-9BF5-E65A0D5E6D92}" type="slidenum">
              <a:rPr kumimoji="0" lang="lv-LV" altLang="lv-LV"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30895" rtl="0" eaLnBrk="1" fontAlgn="base" latinLnBrk="0" hangingPunct="1">
                <a:lnSpc>
                  <a:spcPct val="100000"/>
                </a:lnSpc>
                <a:spcBef>
                  <a:spcPct val="0"/>
                </a:spcBef>
                <a:spcAft>
                  <a:spcPct val="0"/>
                </a:spcAft>
                <a:buClrTx/>
                <a:buSzTx/>
                <a:buFontTx/>
                <a:buNone/>
                <a:tabLst/>
                <a:defRPr/>
              </a:pPr>
              <a:t>3</a:t>
            </a:fld>
            <a:endParaRPr kumimoji="0" lang="lv-LV" altLang="lv-LV"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917737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lv-LV" dirty="0" smtClean="0"/>
              <a:t>Pēc NATO izcilības centra direktora Jāņa Sārta</a:t>
            </a:r>
            <a:r>
              <a:rPr lang="lv-LV" baseline="0" dirty="0" smtClean="0"/>
              <a:t> teiktā</a:t>
            </a:r>
            <a:r>
              <a:rPr lang="lv-LV" dirty="0" smtClean="0"/>
              <a:t>, </a:t>
            </a:r>
            <a:r>
              <a:rPr lang="lv-LV" dirty="0"/>
              <a:t>Krievijas dezinformācijas mērķi ir dažādi, tostarp – panākt priekšstatu, ka pie šobrīd Eiropā esošās eskalācijas un saspīlējuma ir vainīgas ASV un NATO, nevis Krievija; novērst uzmanību no Krievijas spēku koncentrēšanās pie Ukrainas robežas; pievērst uzmanību šķietamajām Krievijas bažām par drošību.</a:t>
            </a:r>
          </a:p>
          <a:p>
            <a:r>
              <a:rPr lang="lv-LV" dirty="0" smtClean="0"/>
              <a:t>Jānis</a:t>
            </a:r>
            <a:r>
              <a:rPr lang="lv-LV" baseline="0" dirty="0" smtClean="0"/>
              <a:t> </a:t>
            </a:r>
            <a:r>
              <a:rPr lang="lv-LV" dirty="0" smtClean="0"/>
              <a:t>Sārts atzīmē, </a:t>
            </a:r>
            <a:r>
              <a:rPr lang="lv-LV" dirty="0"/>
              <a:t>ka Krievijas vēstījumu auditorijas ir dažādas. Pirmkārt, Krievijas iedzīvotāji, otrkārt, iedzīvotāji Ukrainā, kur Krievija mēģina sēt paniku, nedrošību un bažas. Tāpat Krievija ar dezinformāciju mēģina sašķelt Rietumus un panākt to, lai Rietumi vajadzīgajā mirklī nebūtu spējīgi saprast, kas īsti notiek. </a:t>
            </a:r>
          </a:p>
          <a:p>
            <a:r>
              <a:rPr lang="lv-LV" dirty="0" smtClean="0"/>
              <a:t>Par </a:t>
            </a:r>
            <a:r>
              <a:rPr lang="lv-LV" dirty="0"/>
              <a:t>daļu no Krievijas īstenotās informācijas kampaņas uzskatāmi arī Krievijas augstāko amatpersonu paziņojumi.</a:t>
            </a:r>
          </a:p>
          <a:p>
            <a:r>
              <a:rPr lang="lv-LV" dirty="0"/>
              <a:t>"Tad tālāk jau ir jautājumi, kas saistīti ar parastiem televīzijas kanāliem. Visi droši vien vismaz esam dzirdējuši par Krievijas lielo kanālu slavenajiem šoviem, kādā veidā viņi pasniedz situāciju. Tad ir vesela liela ekosistēma ar dažādām gan digitālām, gan parastām vietnēm, kas izplata Krievijas dezinformāciju Rietumu pasaulē. Un, protams, neapšaubāmi ir troļļu un robotu armijas sociālajos tīklos, kas ir šīs ziņas pastiprinātājas," skaidroja Sārts.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lv-LV" dirty="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30895" rtl="0" eaLnBrk="1" fontAlgn="base" latinLnBrk="0" hangingPunct="1">
              <a:lnSpc>
                <a:spcPct val="100000"/>
              </a:lnSpc>
              <a:spcBef>
                <a:spcPct val="0"/>
              </a:spcBef>
              <a:spcAft>
                <a:spcPct val="0"/>
              </a:spcAft>
              <a:buClrTx/>
              <a:buSzTx/>
              <a:buFontTx/>
              <a:buNone/>
              <a:tabLst/>
              <a:defRPr/>
            </a:pPr>
            <a:fld id="{7D803B59-CB6F-453F-9BF5-E65A0D5E6D92}" type="slidenum">
              <a:rPr kumimoji="0" lang="lv-LV" altLang="lv-LV"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30895" rtl="0" eaLnBrk="1" fontAlgn="base" latinLnBrk="0" hangingPunct="1">
                <a:lnSpc>
                  <a:spcPct val="100000"/>
                </a:lnSpc>
                <a:spcBef>
                  <a:spcPct val="0"/>
                </a:spcBef>
                <a:spcAft>
                  <a:spcPct val="0"/>
                </a:spcAft>
                <a:buClrTx/>
                <a:buSzTx/>
                <a:buFontTx/>
                <a:buNone/>
                <a:tabLst/>
                <a:defRPr/>
              </a:pPr>
              <a:t>4</a:t>
            </a:fld>
            <a:endParaRPr kumimoji="0" lang="lv-LV" altLang="lv-LV"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739228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kumimoji="0" lang="lv-LV" sz="1200" b="0" i="0" u="none" strike="noStrike" kern="1200" cap="none" spc="0" normalizeH="0" baseline="0" noProof="0" dirty="0" smtClean="0">
                <a:ln>
                  <a:noFill/>
                </a:ln>
                <a:solidFill>
                  <a:srgbClr val="4C4A00"/>
                </a:solidFill>
                <a:effectLst/>
                <a:uLnTx/>
                <a:uFillTx/>
                <a:latin typeface="Calibri" panose="020F0502020204030204" pitchFamily="34" charset="0"/>
                <a:ea typeface="+mn-ea"/>
                <a:cs typeface="+mn-cs"/>
              </a:rPr>
              <a:t>Dezinformācijas </a:t>
            </a:r>
            <a:r>
              <a:rPr kumimoji="0" lang="lv-LV" sz="1200" b="0" i="0" u="none" strike="noStrike" kern="1200" cap="none" spc="0" normalizeH="0" baseline="0" noProof="0" dirty="0">
                <a:ln>
                  <a:noFill/>
                </a:ln>
                <a:solidFill>
                  <a:srgbClr val="4C4A00"/>
                </a:solidFill>
                <a:effectLst/>
                <a:uLnTx/>
                <a:uFillTx/>
                <a:latin typeface="Calibri" panose="020F0502020204030204" pitchFamily="34" charset="0"/>
                <a:ea typeface="+mn-ea"/>
                <a:cs typeface="+mn-cs"/>
              </a:rPr>
              <a:t>mērķi:</a:t>
            </a:r>
          </a:p>
          <a:p>
            <a:pPr algn="just" fontAlgn="auto">
              <a:spcBef>
                <a:spcPts val="0"/>
              </a:spcBef>
              <a:spcAft>
                <a:spcPts val="0"/>
              </a:spcAft>
              <a:defRPr/>
            </a:pPr>
            <a:r>
              <a:rPr lang="lv-LV" sz="1200" dirty="0">
                <a:solidFill>
                  <a:schemeClr val="bg2">
                    <a:lumMod val="25000"/>
                  </a:schemeClr>
                </a:solidFill>
              </a:rPr>
              <a:t>raisīt neskaidrību par cilvēku drošībai svarīgām lietām; </a:t>
            </a:r>
          </a:p>
          <a:p>
            <a:pPr algn="just" fontAlgn="auto">
              <a:spcBef>
                <a:spcPts val="0"/>
              </a:spcBef>
              <a:spcAft>
                <a:spcPts val="0"/>
              </a:spcAft>
              <a:defRPr/>
            </a:pPr>
            <a:r>
              <a:rPr lang="lv-LV" sz="1200" dirty="0">
                <a:solidFill>
                  <a:schemeClr val="bg2">
                    <a:lumMod val="25000"/>
                  </a:schemeClr>
                </a:solidFill>
              </a:rPr>
              <a:t>šķelt sabiedrību;</a:t>
            </a:r>
          </a:p>
          <a:p>
            <a:pPr algn="just" fontAlgn="auto">
              <a:spcBef>
                <a:spcPts val="0"/>
              </a:spcBef>
              <a:spcAft>
                <a:spcPts val="0"/>
              </a:spcAft>
              <a:defRPr/>
            </a:pPr>
            <a:r>
              <a:rPr lang="lv-LV" sz="1200" dirty="0">
                <a:solidFill>
                  <a:schemeClr val="bg2">
                    <a:lumMod val="25000"/>
                  </a:schemeClr>
                </a:solidFill>
              </a:rPr>
              <a:t>mazināt uzticību ekspertiem un likt apšaubīt </a:t>
            </a:r>
            <a:r>
              <a:rPr lang="lv-LV" sz="1200" dirty="0" smtClean="0">
                <a:solidFill>
                  <a:schemeClr val="bg2">
                    <a:lumMod val="25000"/>
                  </a:schemeClr>
                </a:solidFill>
              </a:rPr>
              <a:t>faktus.</a:t>
            </a:r>
            <a:endParaRPr lang="lv-LV" sz="1200" dirty="0">
              <a:solidFill>
                <a:schemeClr val="bg2">
                  <a:lumMod val="25000"/>
                </a:schemeClr>
              </a:solidFill>
            </a:endParaRPr>
          </a:p>
          <a:p>
            <a:endParaRPr lang="lv-LV" sz="1200" dirty="0">
              <a:solidFill>
                <a:schemeClr val="bg2">
                  <a:lumMod val="25000"/>
                </a:schemeClr>
              </a:solidFill>
            </a:endParaRPr>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30895" rtl="0" eaLnBrk="1" fontAlgn="base" latinLnBrk="0" hangingPunct="1">
              <a:lnSpc>
                <a:spcPct val="100000"/>
              </a:lnSpc>
              <a:spcBef>
                <a:spcPct val="0"/>
              </a:spcBef>
              <a:spcAft>
                <a:spcPct val="0"/>
              </a:spcAft>
              <a:buClrTx/>
              <a:buSzTx/>
              <a:buFontTx/>
              <a:buNone/>
              <a:tabLst/>
              <a:defRPr/>
            </a:pPr>
            <a:fld id="{7D803B59-CB6F-453F-9BF5-E65A0D5E6D92}" type="slidenum">
              <a:rPr kumimoji="0" lang="lv-LV" altLang="lv-LV"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30895" rtl="0" eaLnBrk="1" fontAlgn="base" latinLnBrk="0" hangingPunct="1">
                <a:lnSpc>
                  <a:spcPct val="100000"/>
                </a:lnSpc>
                <a:spcBef>
                  <a:spcPct val="0"/>
                </a:spcBef>
                <a:spcAft>
                  <a:spcPct val="0"/>
                </a:spcAft>
                <a:buClrTx/>
                <a:buSzTx/>
                <a:buFontTx/>
                <a:buNone/>
                <a:tabLst/>
                <a:defRPr/>
              </a:pPr>
              <a:t>5</a:t>
            </a:fld>
            <a:endParaRPr kumimoji="0" lang="lv-LV" altLang="lv-LV"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55264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lv-LV" sz="1200" dirty="0">
                <a:solidFill>
                  <a:schemeClr val="bg2">
                    <a:lumMod val="25000"/>
                  </a:schemeClr>
                </a:solidFill>
              </a:rPr>
              <a:t>Dezinformācija ir ierocis dažādu politisku mērķu sasniegšanai, tāpat tā var būt gan tīša, gan netīša. </a:t>
            </a:r>
            <a:endParaRPr lang="lv-LV" sz="1200" dirty="0" smtClean="0">
              <a:solidFill>
                <a:schemeClr val="bg2">
                  <a:lumMod val="25000"/>
                </a:schemeClr>
              </a:solidFill>
            </a:endParaRPr>
          </a:p>
          <a:p>
            <a:endParaRPr lang="lv-LV" sz="1200" dirty="0">
              <a:solidFill>
                <a:schemeClr val="bg2">
                  <a:lumMod val="25000"/>
                </a:schemeClr>
              </a:solidFill>
            </a:endParaRPr>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30895" rtl="0" eaLnBrk="1" fontAlgn="base" latinLnBrk="0" hangingPunct="1">
              <a:lnSpc>
                <a:spcPct val="100000"/>
              </a:lnSpc>
              <a:spcBef>
                <a:spcPct val="0"/>
              </a:spcBef>
              <a:spcAft>
                <a:spcPct val="0"/>
              </a:spcAft>
              <a:buClrTx/>
              <a:buSzTx/>
              <a:buFontTx/>
              <a:buNone/>
              <a:tabLst/>
              <a:defRPr/>
            </a:pPr>
            <a:fld id="{7D803B59-CB6F-453F-9BF5-E65A0D5E6D92}" type="slidenum">
              <a:rPr kumimoji="0" lang="lv-LV" altLang="lv-LV"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30895" rtl="0" eaLnBrk="1" fontAlgn="base" latinLnBrk="0" hangingPunct="1">
                <a:lnSpc>
                  <a:spcPct val="100000"/>
                </a:lnSpc>
                <a:spcBef>
                  <a:spcPct val="0"/>
                </a:spcBef>
                <a:spcAft>
                  <a:spcPct val="0"/>
                </a:spcAft>
                <a:buClrTx/>
                <a:buSzTx/>
                <a:buFontTx/>
                <a:buNone/>
                <a:tabLst/>
                <a:defRPr/>
              </a:pPr>
              <a:t>6</a:t>
            </a:fld>
            <a:endParaRPr kumimoji="0" lang="lv-LV" altLang="lv-LV"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430667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lv-LV" sz="1200" dirty="0" smtClean="0">
                <a:solidFill>
                  <a:schemeClr val="bg2">
                    <a:lumMod val="25000"/>
                  </a:schemeClr>
                </a:solidFill>
              </a:rPr>
              <a:t>Krīzes var būt dažādas – dabas katastrofas un stihijas, elektroenerģijas vai interneta pārrāvumi, kibertelpas apdraudējums un citi draudi. </a:t>
            </a:r>
          </a:p>
          <a:p>
            <a:r>
              <a:rPr lang="lv-LV" sz="1200" dirty="0" smtClean="0">
                <a:solidFill>
                  <a:schemeClr val="bg2">
                    <a:lumMod val="25000"/>
                  </a:schemeClr>
                </a:solidFill>
              </a:rPr>
              <a:t>Tie var radīt ķēdes reakciju, kuras rezultātā var tikt apgrūtināts ikdienas dzīves ritms – nestrādāt veikali, degvielas uzpildes stacijas, norēķinu kartes, var nebūt pieejami kritiskie pakalpojumi - elektrība, gāze, apkure, komunālie pakalpojumi, internets un mobilie sakari. Varētu būt arī apgrūtināta ārstniecības iestāžu un glābšanas dienestu darbība.</a:t>
            </a:r>
          </a:p>
          <a:p>
            <a:endParaRPr lang="lv-LV" sz="1200" dirty="0">
              <a:solidFill>
                <a:schemeClr val="bg2">
                  <a:lumMod val="25000"/>
                </a:schemeClr>
              </a:solidFill>
            </a:endParaRPr>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30895" rtl="0" eaLnBrk="1" fontAlgn="base" latinLnBrk="0" hangingPunct="1">
              <a:lnSpc>
                <a:spcPct val="100000"/>
              </a:lnSpc>
              <a:spcBef>
                <a:spcPct val="0"/>
              </a:spcBef>
              <a:spcAft>
                <a:spcPct val="0"/>
              </a:spcAft>
              <a:buClrTx/>
              <a:buSzTx/>
              <a:buFontTx/>
              <a:buNone/>
              <a:tabLst/>
              <a:defRPr/>
            </a:pPr>
            <a:fld id="{7D803B59-CB6F-453F-9BF5-E65A0D5E6D92}" type="slidenum">
              <a:rPr kumimoji="0" lang="lv-LV" altLang="lv-LV"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30895" rtl="0" eaLnBrk="1" fontAlgn="base" latinLnBrk="0" hangingPunct="1">
                <a:lnSpc>
                  <a:spcPct val="100000"/>
                </a:lnSpc>
                <a:spcBef>
                  <a:spcPct val="0"/>
                </a:spcBef>
                <a:spcAft>
                  <a:spcPct val="0"/>
                </a:spcAft>
                <a:buClrTx/>
                <a:buSzTx/>
                <a:buFontTx/>
                <a:buNone/>
                <a:tabLst/>
                <a:defRPr/>
              </a:pPr>
              <a:t>7</a:t>
            </a:fld>
            <a:endParaRPr kumimoji="0" lang="lv-LV" altLang="lv-LV"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666073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v-LV" altLang="lv-LV" dirty="0" smtClean="0"/>
          </a:p>
          <a:p>
            <a:endParaRPr lang="lv-LV" altLang="lv-LV" dirty="0" smtClean="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30895" rtl="0" eaLnBrk="1" fontAlgn="base" latinLnBrk="0" hangingPunct="1">
              <a:lnSpc>
                <a:spcPct val="100000"/>
              </a:lnSpc>
              <a:spcBef>
                <a:spcPct val="0"/>
              </a:spcBef>
              <a:spcAft>
                <a:spcPct val="0"/>
              </a:spcAft>
              <a:buClrTx/>
              <a:buSzTx/>
              <a:buFontTx/>
              <a:buNone/>
              <a:tabLst/>
              <a:defRPr/>
            </a:pPr>
            <a:fld id="{7D803B59-CB6F-453F-9BF5-E65A0D5E6D92}" type="slidenum">
              <a:rPr kumimoji="0" lang="lv-LV" altLang="lv-LV"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30895" rtl="0" eaLnBrk="1" fontAlgn="base" latinLnBrk="0" hangingPunct="1">
                <a:lnSpc>
                  <a:spcPct val="100000"/>
                </a:lnSpc>
                <a:spcBef>
                  <a:spcPct val="0"/>
                </a:spcBef>
                <a:spcAft>
                  <a:spcPct val="0"/>
                </a:spcAft>
                <a:buClrTx/>
                <a:buSzTx/>
                <a:buFontTx/>
                <a:buNone/>
                <a:tabLst/>
                <a:defRPr/>
              </a:pPr>
              <a:t>8</a:t>
            </a:fld>
            <a:endParaRPr kumimoji="0" lang="lv-LV" altLang="lv-LV"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741184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v-LV" altLang="lv-LV" dirty="0" smtClean="0"/>
          </a:p>
          <a:p>
            <a:endParaRPr lang="lv-LV" altLang="lv-LV" dirty="0" smtClean="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30895" rtl="0" eaLnBrk="1" fontAlgn="base" latinLnBrk="0" hangingPunct="1">
              <a:lnSpc>
                <a:spcPct val="100000"/>
              </a:lnSpc>
              <a:spcBef>
                <a:spcPct val="0"/>
              </a:spcBef>
              <a:spcAft>
                <a:spcPct val="0"/>
              </a:spcAft>
              <a:buClrTx/>
              <a:buSzTx/>
              <a:buFontTx/>
              <a:buNone/>
              <a:tabLst/>
              <a:defRPr/>
            </a:pPr>
            <a:fld id="{7D803B59-CB6F-453F-9BF5-E65A0D5E6D92}" type="slidenum">
              <a:rPr kumimoji="0" lang="lv-LV" altLang="lv-LV"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30895" rtl="0" eaLnBrk="1" fontAlgn="base" latinLnBrk="0" hangingPunct="1">
                <a:lnSpc>
                  <a:spcPct val="100000"/>
                </a:lnSpc>
                <a:spcBef>
                  <a:spcPct val="0"/>
                </a:spcBef>
                <a:spcAft>
                  <a:spcPct val="0"/>
                </a:spcAft>
                <a:buClrTx/>
                <a:buSzTx/>
                <a:buFontTx/>
                <a:buNone/>
                <a:tabLst/>
                <a:defRPr/>
              </a:pPr>
              <a:t>9</a:t>
            </a:fld>
            <a:endParaRPr kumimoji="0" lang="lv-LV" altLang="lv-LV"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6385218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7"/>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6620933"/>
            <a:ext cx="12192000" cy="247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userDrawn="1"/>
        </p:nvSpPr>
        <p:spPr>
          <a:xfrm>
            <a:off x="914400" y="4724401"/>
            <a:ext cx="10363200" cy="1037167"/>
          </a:xfrm>
          <a:prstGeom prst="rect">
            <a:avLst/>
          </a:prstGeom>
        </p:spPr>
        <p:txBody>
          <a:bodyPr lIns="125276" tIns="62639" rIns="125276" bIns="62639">
            <a:normAutofit/>
          </a:bodyPr>
          <a:lstStyle>
            <a:lvl1pPr algn="l" defTabSz="939575" rtl="0" eaLnBrk="1" latinLnBrk="0" hangingPunct="1">
              <a:spcBef>
                <a:spcPct val="0"/>
              </a:spcBef>
              <a:buNone/>
              <a:defRPr sz="2400" kern="1200">
                <a:solidFill>
                  <a:schemeClr val="tx1"/>
                </a:solidFill>
                <a:latin typeface="Times New Roman" panose="02020603050405020304" pitchFamily="18" charset="0"/>
                <a:ea typeface="+mj-ea"/>
                <a:cs typeface="Times New Roman" panose="02020603050405020304" pitchFamily="18" charset="0"/>
              </a:defRPr>
            </a:lvl1pPr>
          </a:lstStyle>
          <a:p>
            <a:pPr algn="ctr" fontAlgn="auto">
              <a:spcAft>
                <a:spcPts val="0"/>
              </a:spcAft>
              <a:defRPr/>
            </a:pPr>
            <a:endParaRPr lang="lv-LV" sz="1867" dirty="0">
              <a:latin typeface="Verdana" panose="020B0604030504040204" pitchFamily="34" charset="0"/>
              <a:ea typeface="Verdana" panose="020B0604030504040204" pitchFamily="34" charset="0"/>
              <a:cs typeface="Verdana" panose="020B0604030504040204" pitchFamily="34" charset="0"/>
            </a:endParaRPr>
          </a:p>
        </p:txBody>
      </p:sp>
      <p:pic>
        <p:nvPicPr>
          <p:cNvPr id="7" name="Picture 8"/>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4878917" y="-6351"/>
            <a:ext cx="2446867" cy="2813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noChangeAspect="1"/>
          </p:cNvSpPr>
          <p:nvPr>
            <p:ph type="title"/>
          </p:nvPr>
        </p:nvSpPr>
        <p:spPr>
          <a:xfrm>
            <a:off x="914400" y="3505200"/>
            <a:ext cx="10363200" cy="960443"/>
          </a:xfrm>
        </p:spPr>
        <p:txBody>
          <a:bodyPr anchor="t">
            <a:normAutofit/>
          </a:bodyPr>
          <a:lstStyle>
            <a:lvl1pPr algn="ctr">
              <a:defRPr sz="4267" b="1"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18" name="Text Placeholder 17"/>
          <p:cNvSpPr>
            <a:spLocks noGrp="1"/>
          </p:cNvSpPr>
          <p:nvPr>
            <p:ph type="body" sz="quarter" idx="10"/>
          </p:nvPr>
        </p:nvSpPr>
        <p:spPr>
          <a:xfrm>
            <a:off x="914400" y="4724400"/>
            <a:ext cx="10363200" cy="914400"/>
          </a:xfrm>
        </p:spPr>
        <p:txBody>
          <a:bodyPr>
            <a:normAutofit/>
          </a:bodyPr>
          <a:lstStyle>
            <a:lvl1pPr marL="0" indent="0" algn="ctr">
              <a:buNone/>
              <a:defRPr sz="1867"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0" name="Text Placeholder 19"/>
          <p:cNvSpPr>
            <a:spLocks noGrp="1"/>
          </p:cNvSpPr>
          <p:nvPr>
            <p:ph type="body" sz="quarter" idx="11"/>
          </p:nvPr>
        </p:nvSpPr>
        <p:spPr>
          <a:xfrm>
            <a:off x="914400" y="5761037"/>
            <a:ext cx="10363200" cy="639763"/>
          </a:xfrm>
        </p:spPr>
        <p:txBody>
          <a:bodyPr>
            <a:normAutofit/>
          </a:bodyPr>
          <a:lstStyle>
            <a:lvl1pPr marL="0" indent="0" algn="ctr">
              <a:buNone/>
              <a:defRPr sz="1867">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Tree>
    <p:extLst>
      <p:ext uri="{BB962C8B-B14F-4D97-AF65-F5344CB8AC3E}">
        <p14:creationId xmlns:p14="http://schemas.microsoft.com/office/powerpoint/2010/main" val="26809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6"/>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768351" y="1"/>
            <a:ext cx="1481667" cy="164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454400" y="3657601"/>
            <a:ext cx="8128000" cy="1384295"/>
          </a:xfrm>
        </p:spPr>
        <p:txBody>
          <a:bodyPr anchor="t">
            <a:normAutofit/>
          </a:bodyPr>
          <a:lstStyle>
            <a:lvl1pPr algn="l">
              <a:defRPr sz="3200" b="1" cap="none">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3454400" y="381000"/>
            <a:ext cx="8128000" cy="3276600"/>
          </a:xfrm>
        </p:spPr>
        <p:txBody>
          <a:bodyPr>
            <a:normAutofit/>
          </a:bodyPr>
          <a:lstStyle>
            <a:lvl1pPr marL="0" indent="0">
              <a:buNone/>
              <a:defRPr sz="2667">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vl2pPr marL="626368" indent="0">
              <a:buNone/>
              <a:defRPr sz="2267">
                <a:solidFill>
                  <a:schemeClr val="tx1">
                    <a:tint val="75000"/>
                  </a:schemeClr>
                </a:solidFill>
              </a:defRPr>
            </a:lvl2pPr>
            <a:lvl3pPr marL="1252735" indent="0">
              <a:buNone/>
              <a:defRPr sz="2133">
                <a:solidFill>
                  <a:schemeClr val="tx1">
                    <a:tint val="75000"/>
                  </a:schemeClr>
                </a:solidFill>
              </a:defRPr>
            </a:lvl3pPr>
            <a:lvl4pPr marL="1879106" indent="0">
              <a:buNone/>
              <a:defRPr sz="1867">
                <a:solidFill>
                  <a:schemeClr val="tx1">
                    <a:tint val="75000"/>
                  </a:schemeClr>
                </a:solidFill>
              </a:defRPr>
            </a:lvl4pPr>
            <a:lvl5pPr marL="2505473" indent="0">
              <a:buNone/>
              <a:defRPr sz="1867">
                <a:solidFill>
                  <a:schemeClr val="tx1">
                    <a:tint val="75000"/>
                  </a:schemeClr>
                </a:solidFill>
              </a:defRPr>
            </a:lvl5pPr>
            <a:lvl6pPr marL="3131842" indent="0">
              <a:buNone/>
              <a:defRPr sz="1867">
                <a:solidFill>
                  <a:schemeClr val="tx1">
                    <a:tint val="75000"/>
                  </a:schemeClr>
                </a:solidFill>
              </a:defRPr>
            </a:lvl6pPr>
            <a:lvl7pPr marL="3758211" indent="0">
              <a:buNone/>
              <a:defRPr sz="1867">
                <a:solidFill>
                  <a:schemeClr val="tx1">
                    <a:tint val="75000"/>
                  </a:schemeClr>
                </a:solidFill>
              </a:defRPr>
            </a:lvl7pPr>
            <a:lvl8pPr marL="4384577" indent="0">
              <a:buNone/>
              <a:defRPr sz="1867">
                <a:solidFill>
                  <a:schemeClr val="tx1">
                    <a:tint val="75000"/>
                  </a:schemeClr>
                </a:solidFill>
              </a:defRPr>
            </a:lvl8pPr>
            <a:lvl9pPr marL="5010948" indent="0">
              <a:buNone/>
              <a:defRPr sz="1867">
                <a:solidFill>
                  <a:schemeClr val="tx1">
                    <a:tint val="75000"/>
                  </a:schemeClr>
                </a:solidFill>
              </a:defRPr>
            </a:lvl9pPr>
          </a:lstStyle>
          <a:p>
            <a:pPr lvl="0"/>
            <a:r>
              <a:rPr lang="en-US"/>
              <a:t>Click to edit Master text styles</a:t>
            </a:r>
          </a:p>
        </p:txBody>
      </p:sp>
      <p:sp>
        <p:nvSpPr>
          <p:cNvPr id="10" name="Text Placeholder 15"/>
          <p:cNvSpPr>
            <a:spLocks noGrp="1"/>
          </p:cNvSpPr>
          <p:nvPr>
            <p:ph type="body" sz="quarter" idx="10"/>
          </p:nvPr>
        </p:nvSpPr>
        <p:spPr>
          <a:xfrm>
            <a:off x="3454400" y="6324600"/>
            <a:ext cx="2641600" cy="304800"/>
          </a:xfrm>
        </p:spPr>
        <p:txBody>
          <a:bodyPr>
            <a:normAutofit/>
          </a:bodyPr>
          <a:lstStyle>
            <a:lvl1pPr marL="0" indent="0">
              <a:buNone/>
              <a:defRPr sz="1333">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1" name="Text Placeholder 19"/>
          <p:cNvSpPr>
            <a:spLocks noGrp="1"/>
          </p:cNvSpPr>
          <p:nvPr>
            <p:ph type="body" sz="quarter" idx="12"/>
          </p:nvPr>
        </p:nvSpPr>
        <p:spPr>
          <a:xfrm>
            <a:off x="6502400" y="6324600"/>
            <a:ext cx="4876800" cy="304800"/>
          </a:xfrm>
        </p:spPr>
        <p:txBody>
          <a:bodyPr>
            <a:normAutofit/>
          </a:bodyPr>
          <a:lstStyle>
            <a:lvl1pPr marL="0" indent="0" algn="r">
              <a:buNone/>
              <a:defRPr sz="1333"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7" name="Slide Number Placeholder 22"/>
          <p:cNvSpPr>
            <a:spLocks noGrp="1"/>
          </p:cNvSpPr>
          <p:nvPr>
            <p:ph type="sldNum" sz="quarter" idx="13"/>
          </p:nvPr>
        </p:nvSpPr>
        <p:spPr>
          <a:xfrm>
            <a:off x="11379200" y="6324600"/>
            <a:ext cx="406400" cy="304800"/>
          </a:xfrm>
        </p:spPr>
        <p:txBody>
          <a:bodyPr/>
          <a:lstStyle>
            <a:lvl1pPr>
              <a:defRPr sz="1333">
                <a:latin typeface="Verdana" panose="020B0604030504040204" pitchFamily="34" charset="0"/>
              </a:defRPr>
            </a:lvl1pPr>
          </a:lstStyle>
          <a:p>
            <a:pPr>
              <a:defRPr/>
            </a:pPr>
            <a:fld id="{ED188ACB-E769-41ED-900A-37C7B9E01505}" type="slidenum">
              <a:rPr lang="en-US" altLang="lv-LV"/>
              <a:pPr>
                <a:defRPr/>
              </a:pPr>
              <a:t>‹#›</a:t>
            </a:fld>
            <a:endParaRPr lang="en-US" altLang="lv-LV"/>
          </a:p>
        </p:txBody>
      </p:sp>
    </p:spTree>
    <p:extLst>
      <p:ext uri="{BB962C8B-B14F-4D97-AF65-F5344CB8AC3E}">
        <p14:creationId xmlns:p14="http://schemas.microsoft.com/office/powerpoint/2010/main" val="167795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768351" y="1"/>
            <a:ext cx="1481667" cy="164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454400" y="304802"/>
            <a:ext cx="8128000" cy="1066799"/>
          </a:xfrm>
        </p:spPr>
        <p:txBody>
          <a:bodyPr anchor="t">
            <a:normAutofit/>
          </a:bodyPr>
          <a:lstStyle>
            <a:lvl1pPr algn="l">
              <a:defRPr sz="32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3454400" y="1752600"/>
            <a:ext cx="3860800" cy="4373565"/>
          </a:xfrm>
        </p:spPr>
        <p:txBody>
          <a:bodyPr>
            <a:normAutofit/>
          </a:bodyPr>
          <a:lstStyle>
            <a:lvl1pPr>
              <a:defRPr sz="2667">
                <a:latin typeface="Verdana" panose="020B0604030504040204" pitchFamily="34" charset="0"/>
                <a:ea typeface="Verdana" panose="020B0604030504040204" pitchFamily="34" charset="0"/>
                <a:cs typeface="Verdana" panose="020B0604030504040204" pitchFamily="34" charset="0"/>
              </a:defRPr>
            </a:lvl1pPr>
            <a:lvl2pPr>
              <a:defRPr sz="2667">
                <a:latin typeface="Verdana" panose="020B0604030504040204" pitchFamily="34" charset="0"/>
                <a:ea typeface="Verdana" panose="020B0604030504040204" pitchFamily="34" charset="0"/>
                <a:cs typeface="Verdana" panose="020B0604030504040204" pitchFamily="34" charset="0"/>
              </a:defRPr>
            </a:lvl2pPr>
            <a:lvl3pPr>
              <a:defRPr sz="2667">
                <a:latin typeface="Verdana" panose="020B0604030504040204" pitchFamily="34" charset="0"/>
                <a:ea typeface="Verdana" panose="020B0604030504040204" pitchFamily="34" charset="0"/>
                <a:cs typeface="Verdana" panose="020B0604030504040204" pitchFamily="34" charset="0"/>
              </a:defRPr>
            </a:lvl3pPr>
            <a:lvl4pPr>
              <a:defRPr sz="2667">
                <a:latin typeface="Verdana" panose="020B0604030504040204" pitchFamily="34" charset="0"/>
                <a:ea typeface="Verdana" panose="020B0604030504040204" pitchFamily="34" charset="0"/>
                <a:cs typeface="Verdana" panose="020B0604030504040204" pitchFamily="34" charset="0"/>
              </a:defRPr>
            </a:lvl4pPr>
            <a:lvl5pPr>
              <a:defRPr sz="2667">
                <a:latin typeface="Verdana" panose="020B0604030504040204" pitchFamily="34" charset="0"/>
                <a:ea typeface="Verdana" panose="020B0604030504040204" pitchFamily="34" charset="0"/>
                <a:cs typeface="Verdana" panose="020B0604030504040204" pitchFamily="34" charset="0"/>
              </a:defRPr>
            </a:lvl5pPr>
            <a:lvl6pPr>
              <a:defRPr sz="2267"/>
            </a:lvl6pPr>
            <a:lvl7pPr>
              <a:defRPr sz="2267"/>
            </a:lvl7pPr>
            <a:lvl8pPr>
              <a:defRPr sz="2267"/>
            </a:lvl8pPr>
            <a:lvl9pPr>
              <a:defRPr sz="22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620000" y="1752600"/>
            <a:ext cx="3962400" cy="4373573"/>
          </a:xfrm>
        </p:spPr>
        <p:txBody>
          <a:bodyPr>
            <a:normAutofit/>
          </a:bodyPr>
          <a:lstStyle>
            <a:lvl1pPr>
              <a:defRPr sz="2667">
                <a:latin typeface="Verdana" panose="020B0604030504040204" pitchFamily="34" charset="0"/>
                <a:ea typeface="Verdana" panose="020B0604030504040204" pitchFamily="34" charset="0"/>
                <a:cs typeface="Verdana" panose="020B0604030504040204" pitchFamily="34" charset="0"/>
              </a:defRPr>
            </a:lvl1pPr>
            <a:lvl2pPr>
              <a:defRPr sz="2667">
                <a:latin typeface="Verdana" panose="020B0604030504040204" pitchFamily="34" charset="0"/>
                <a:ea typeface="Verdana" panose="020B0604030504040204" pitchFamily="34" charset="0"/>
                <a:cs typeface="Verdana" panose="020B0604030504040204" pitchFamily="34" charset="0"/>
              </a:defRPr>
            </a:lvl2pPr>
            <a:lvl3pPr>
              <a:defRPr sz="2667">
                <a:latin typeface="Verdana" panose="020B0604030504040204" pitchFamily="34" charset="0"/>
                <a:ea typeface="Verdana" panose="020B0604030504040204" pitchFamily="34" charset="0"/>
                <a:cs typeface="Verdana" panose="020B0604030504040204" pitchFamily="34" charset="0"/>
              </a:defRPr>
            </a:lvl3pPr>
            <a:lvl4pPr>
              <a:defRPr sz="2667">
                <a:latin typeface="Verdana" panose="020B0604030504040204" pitchFamily="34" charset="0"/>
                <a:ea typeface="Verdana" panose="020B0604030504040204" pitchFamily="34" charset="0"/>
                <a:cs typeface="Verdana" panose="020B0604030504040204" pitchFamily="34" charset="0"/>
              </a:defRPr>
            </a:lvl4pPr>
            <a:lvl5pPr>
              <a:defRPr sz="2667">
                <a:latin typeface="Verdana" panose="020B0604030504040204" pitchFamily="34" charset="0"/>
                <a:ea typeface="Verdana" panose="020B0604030504040204" pitchFamily="34" charset="0"/>
                <a:cs typeface="Verdana" panose="020B0604030504040204" pitchFamily="34" charset="0"/>
              </a:defRPr>
            </a:lvl5pPr>
            <a:lvl6pPr>
              <a:defRPr sz="2267"/>
            </a:lvl6pPr>
            <a:lvl7pPr>
              <a:defRPr sz="2267"/>
            </a:lvl7pPr>
            <a:lvl8pPr>
              <a:defRPr sz="2267"/>
            </a:lvl8pPr>
            <a:lvl9pPr>
              <a:defRPr sz="22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5"/>
          <p:cNvSpPr>
            <a:spLocks noGrp="1"/>
          </p:cNvSpPr>
          <p:nvPr>
            <p:ph type="body" sz="quarter" idx="10"/>
          </p:nvPr>
        </p:nvSpPr>
        <p:spPr>
          <a:xfrm>
            <a:off x="3454400" y="6324600"/>
            <a:ext cx="2641600" cy="304800"/>
          </a:xfrm>
        </p:spPr>
        <p:txBody>
          <a:bodyPr>
            <a:normAutofit/>
          </a:bodyPr>
          <a:lstStyle>
            <a:lvl1pPr marL="0" indent="0">
              <a:buNone/>
              <a:defRPr sz="1333">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2" name="Text Placeholder 19"/>
          <p:cNvSpPr>
            <a:spLocks noGrp="1"/>
          </p:cNvSpPr>
          <p:nvPr>
            <p:ph type="body" sz="quarter" idx="12"/>
          </p:nvPr>
        </p:nvSpPr>
        <p:spPr>
          <a:xfrm>
            <a:off x="6502400" y="6324600"/>
            <a:ext cx="4876800" cy="304800"/>
          </a:xfrm>
        </p:spPr>
        <p:txBody>
          <a:bodyPr>
            <a:normAutofit/>
          </a:bodyPr>
          <a:lstStyle>
            <a:lvl1pPr marL="0" indent="0" algn="r">
              <a:buNone/>
              <a:defRPr sz="1333"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8" name="Slide Number Placeholder 22"/>
          <p:cNvSpPr>
            <a:spLocks noGrp="1"/>
          </p:cNvSpPr>
          <p:nvPr>
            <p:ph type="sldNum" sz="quarter" idx="13"/>
          </p:nvPr>
        </p:nvSpPr>
        <p:spPr>
          <a:xfrm>
            <a:off x="11379200" y="6324600"/>
            <a:ext cx="406400" cy="304800"/>
          </a:xfrm>
        </p:spPr>
        <p:txBody>
          <a:bodyPr/>
          <a:lstStyle>
            <a:lvl1pPr>
              <a:defRPr sz="1333">
                <a:latin typeface="Verdana" panose="020B0604030504040204" pitchFamily="34" charset="0"/>
              </a:defRPr>
            </a:lvl1pPr>
          </a:lstStyle>
          <a:p>
            <a:pPr>
              <a:defRPr/>
            </a:pPr>
            <a:fld id="{3A1850A2-4F61-4EEF-BEC2-131B81D2F163}" type="slidenum">
              <a:rPr lang="en-US" altLang="lv-LV"/>
              <a:pPr>
                <a:defRPr/>
              </a:pPr>
              <a:t>‹#›</a:t>
            </a:fld>
            <a:endParaRPr lang="en-US" altLang="lv-LV"/>
          </a:p>
        </p:txBody>
      </p:sp>
    </p:spTree>
    <p:extLst>
      <p:ext uri="{BB962C8B-B14F-4D97-AF65-F5344CB8AC3E}">
        <p14:creationId xmlns:p14="http://schemas.microsoft.com/office/powerpoint/2010/main" val="2737368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9" name="Picture 6"/>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768351" y="1"/>
            <a:ext cx="1481667" cy="164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p:cNvSpPr>
            <a:spLocks noGrp="1"/>
          </p:cNvSpPr>
          <p:nvPr>
            <p:ph type="title"/>
          </p:nvPr>
        </p:nvSpPr>
        <p:spPr>
          <a:xfrm>
            <a:off x="3454400" y="304802"/>
            <a:ext cx="8128000" cy="1066799"/>
          </a:xfrm>
        </p:spPr>
        <p:txBody>
          <a:bodyPr anchor="t">
            <a:normAutofit/>
          </a:bodyPr>
          <a:lstStyle>
            <a:lvl1pPr algn="l">
              <a:defRPr sz="32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15" name="Content Placeholder 2"/>
          <p:cNvSpPr>
            <a:spLocks noGrp="1"/>
          </p:cNvSpPr>
          <p:nvPr>
            <p:ph sz="half" idx="1"/>
          </p:nvPr>
        </p:nvSpPr>
        <p:spPr>
          <a:xfrm>
            <a:off x="3454400" y="2386941"/>
            <a:ext cx="3860800" cy="3739225"/>
          </a:xfrm>
        </p:spPr>
        <p:txBody>
          <a:bodyPr>
            <a:normAutofit/>
          </a:bodyPr>
          <a:lstStyle>
            <a:lvl1pPr>
              <a:defRPr sz="2667">
                <a:latin typeface="Verdana" panose="020B0604030504040204" pitchFamily="34" charset="0"/>
                <a:ea typeface="Verdana" panose="020B0604030504040204" pitchFamily="34" charset="0"/>
                <a:cs typeface="Verdana" panose="020B0604030504040204" pitchFamily="34" charset="0"/>
              </a:defRPr>
            </a:lvl1pPr>
            <a:lvl2pPr>
              <a:defRPr sz="2667">
                <a:latin typeface="Verdana" panose="020B0604030504040204" pitchFamily="34" charset="0"/>
                <a:ea typeface="Verdana" panose="020B0604030504040204" pitchFamily="34" charset="0"/>
                <a:cs typeface="Verdana" panose="020B0604030504040204" pitchFamily="34" charset="0"/>
              </a:defRPr>
            </a:lvl2pPr>
            <a:lvl3pPr>
              <a:defRPr sz="2667">
                <a:latin typeface="Verdana" panose="020B0604030504040204" pitchFamily="34" charset="0"/>
                <a:ea typeface="Verdana" panose="020B0604030504040204" pitchFamily="34" charset="0"/>
                <a:cs typeface="Verdana" panose="020B0604030504040204" pitchFamily="34" charset="0"/>
              </a:defRPr>
            </a:lvl3pPr>
            <a:lvl4pPr>
              <a:defRPr sz="2667">
                <a:latin typeface="Verdana" panose="020B0604030504040204" pitchFamily="34" charset="0"/>
                <a:ea typeface="Verdana" panose="020B0604030504040204" pitchFamily="34" charset="0"/>
                <a:cs typeface="Verdana" panose="020B0604030504040204" pitchFamily="34" charset="0"/>
              </a:defRPr>
            </a:lvl4pPr>
            <a:lvl5pPr>
              <a:defRPr sz="2667">
                <a:latin typeface="Verdana" panose="020B0604030504040204" pitchFamily="34" charset="0"/>
                <a:ea typeface="Verdana" panose="020B0604030504040204" pitchFamily="34" charset="0"/>
                <a:cs typeface="Verdana" panose="020B0604030504040204" pitchFamily="34" charset="0"/>
              </a:defRPr>
            </a:lvl5pPr>
            <a:lvl6pPr>
              <a:defRPr sz="2267"/>
            </a:lvl6pPr>
            <a:lvl7pPr>
              <a:defRPr sz="2267"/>
            </a:lvl7pPr>
            <a:lvl8pPr>
              <a:defRPr sz="2267"/>
            </a:lvl8pPr>
            <a:lvl9pPr>
              <a:defRPr sz="22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half" idx="2"/>
          </p:nvPr>
        </p:nvSpPr>
        <p:spPr>
          <a:xfrm>
            <a:off x="7620000" y="2386941"/>
            <a:ext cx="3962400" cy="3739233"/>
          </a:xfrm>
        </p:spPr>
        <p:txBody>
          <a:bodyPr>
            <a:normAutofit/>
          </a:bodyPr>
          <a:lstStyle>
            <a:lvl1pPr>
              <a:defRPr sz="2667">
                <a:latin typeface="Verdana" panose="020B0604030504040204" pitchFamily="34" charset="0"/>
                <a:ea typeface="Verdana" panose="020B0604030504040204" pitchFamily="34" charset="0"/>
                <a:cs typeface="Verdana" panose="020B0604030504040204" pitchFamily="34" charset="0"/>
              </a:defRPr>
            </a:lvl1pPr>
            <a:lvl2pPr>
              <a:defRPr sz="2667">
                <a:latin typeface="Verdana" panose="020B0604030504040204" pitchFamily="34" charset="0"/>
                <a:ea typeface="Verdana" panose="020B0604030504040204" pitchFamily="34" charset="0"/>
                <a:cs typeface="Verdana" panose="020B0604030504040204" pitchFamily="34" charset="0"/>
              </a:defRPr>
            </a:lvl2pPr>
            <a:lvl3pPr>
              <a:defRPr sz="2667">
                <a:latin typeface="Verdana" panose="020B0604030504040204" pitchFamily="34" charset="0"/>
                <a:ea typeface="Verdana" panose="020B0604030504040204" pitchFamily="34" charset="0"/>
                <a:cs typeface="Verdana" panose="020B0604030504040204" pitchFamily="34" charset="0"/>
              </a:defRPr>
            </a:lvl3pPr>
            <a:lvl4pPr>
              <a:defRPr sz="2667">
                <a:latin typeface="Verdana" panose="020B0604030504040204" pitchFamily="34" charset="0"/>
                <a:ea typeface="Verdana" panose="020B0604030504040204" pitchFamily="34" charset="0"/>
                <a:cs typeface="Verdana" panose="020B0604030504040204" pitchFamily="34" charset="0"/>
              </a:defRPr>
            </a:lvl4pPr>
            <a:lvl5pPr>
              <a:defRPr sz="2667">
                <a:latin typeface="Verdana" panose="020B0604030504040204" pitchFamily="34" charset="0"/>
                <a:ea typeface="Verdana" panose="020B0604030504040204" pitchFamily="34" charset="0"/>
                <a:cs typeface="Verdana" panose="020B0604030504040204" pitchFamily="34" charset="0"/>
              </a:defRPr>
            </a:lvl5pPr>
            <a:lvl6pPr>
              <a:defRPr sz="2267"/>
            </a:lvl6pPr>
            <a:lvl7pPr>
              <a:defRPr sz="2267"/>
            </a:lvl7pPr>
            <a:lvl8pPr>
              <a:defRPr sz="2267"/>
            </a:lvl8pPr>
            <a:lvl9pPr>
              <a:defRPr sz="22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21"/>
          <p:cNvSpPr>
            <a:spLocks noGrp="1"/>
          </p:cNvSpPr>
          <p:nvPr>
            <p:ph type="body" sz="quarter" idx="16"/>
          </p:nvPr>
        </p:nvSpPr>
        <p:spPr>
          <a:xfrm>
            <a:off x="3454400" y="1852613"/>
            <a:ext cx="3860800" cy="534987"/>
          </a:xfrm>
        </p:spPr>
        <p:txBody>
          <a:bodyPr>
            <a:normAutofit/>
          </a:bodyPr>
          <a:lstStyle>
            <a:lvl1pPr marL="0" indent="0">
              <a:buNone/>
              <a:defRPr sz="2667" b="1">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3" name="Text Placeholder 21"/>
          <p:cNvSpPr>
            <a:spLocks noGrp="1"/>
          </p:cNvSpPr>
          <p:nvPr>
            <p:ph type="body" sz="quarter" idx="17"/>
          </p:nvPr>
        </p:nvSpPr>
        <p:spPr>
          <a:xfrm>
            <a:off x="7620000" y="1851953"/>
            <a:ext cx="3962400" cy="534987"/>
          </a:xfrm>
        </p:spPr>
        <p:txBody>
          <a:bodyPr>
            <a:normAutofit/>
          </a:bodyPr>
          <a:lstStyle>
            <a:lvl1pPr marL="0" indent="0">
              <a:buNone/>
              <a:defRPr sz="2667" b="1">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3" name="Text Placeholder 15"/>
          <p:cNvSpPr>
            <a:spLocks noGrp="1"/>
          </p:cNvSpPr>
          <p:nvPr>
            <p:ph type="body" sz="quarter" idx="10"/>
          </p:nvPr>
        </p:nvSpPr>
        <p:spPr>
          <a:xfrm>
            <a:off x="3454400" y="6324600"/>
            <a:ext cx="2641600" cy="304800"/>
          </a:xfrm>
        </p:spPr>
        <p:txBody>
          <a:bodyPr>
            <a:normAutofit/>
          </a:bodyPr>
          <a:lstStyle>
            <a:lvl1pPr marL="0" indent="0">
              <a:buNone/>
              <a:defRPr sz="1333">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7" name="Text Placeholder 19"/>
          <p:cNvSpPr>
            <a:spLocks noGrp="1"/>
          </p:cNvSpPr>
          <p:nvPr>
            <p:ph type="body" sz="quarter" idx="12"/>
          </p:nvPr>
        </p:nvSpPr>
        <p:spPr>
          <a:xfrm>
            <a:off x="6502400" y="6324600"/>
            <a:ext cx="4876800" cy="304800"/>
          </a:xfrm>
        </p:spPr>
        <p:txBody>
          <a:bodyPr>
            <a:normAutofit/>
          </a:bodyPr>
          <a:lstStyle>
            <a:lvl1pPr marL="0" indent="0" algn="r">
              <a:buNone/>
              <a:defRPr sz="1333"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0" name="Slide Number Placeholder 22"/>
          <p:cNvSpPr>
            <a:spLocks noGrp="1"/>
          </p:cNvSpPr>
          <p:nvPr>
            <p:ph type="sldNum" sz="quarter" idx="18"/>
          </p:nvPr>
        </p:nvSpPr>
        <p:spPr>
          <a:xfrm>
            <a:off x="11379200" y="6324600"/>
            <a:ext cx="406400" cy="304800"/>
          </a:xfrm>
        </p:spPr>
        <p:txBody>
          <a:bodyPr/>
          <a:lstStyle>
            <a:lvl1pPr>
              <a:defRPr sz="1333">
                <a:latin typeface="Verdana" panose="020B0604030504040204" pitchFamily="34" charset="0"/>
              </a:defRPr>
            </a:lvl1pPr>
          </a:lstStyle>
          <a:p>
            <a:pPr>
              <a:defRPr/>
            </a:pPr>
            <a:fld id="{BEFADDC0-3B01-46BC-B551-D30A3A4496C9}" type="slidenum">
              <a:rPr lang="en-US" altLang="lv-LV"/>
              <a:pPr>
                <a:defRPr/>
              </a:pPr>
              <a:t>‹#›</a:t>
            </a:fld>
            <a:endParaRPr lang="en-US" altLang="lv-LV"/>
          </a:p>
        </p:txBody>
      </p:sp>
    </p:spTree>
    <p:extLst>
      <p:ext uri="{BB962C8B-B14F-4D97-AF65-F5344CB8AC3E}">
        <p14:creationId xmlns:p14="http://schemas.microsoft.com/office/powerpoint/2010/main" val="2890010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768351" y="1"/>
            <a:ext cx="1481667" cy="164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p:cNvSpPr>
            <a:spLocks noGrp="1"/>
          </p:cNvSpPr>
          <p:nvPr>
            <p:ph type="title"/>
          </p:nvPr>
        </p:nvSpPr>
        <p:spPr>
          <a:xfrm>
            <a:off x="3454400" y="304802"/>
            <a:ext cx="8128000" cy="1066799"/>
          </a:xfrm>
        </p:spPr>
        <p:txBody>
          <a:bodyPr anchor="t">
            <a:normAutofit/>
          </a:bodyPr>
          <a:lstStyle>
            <a:lvl1pPr algn="l">
              <a:defRPr sz="32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9" name="Text Placeholder 15"/>
          <p:cNvSpPr>
            <a:spLocks noGrp="1"/>
          </p:cNvSpPr>
          <p:nvPr>
            <p:ph type="body" sz="quarter" idx="10"/>
          </p:nvPr>
        </p:nvSpPr>
        <p:spPr>
          <a:xfrm>
            <a:off x="3454400" y="6324600"/>
            <a:ext cx="2641600" cy="304800"/>
          </a:xfrm>
        </p:spPr>
        <p:txBody>
          <a:bodyPr>
            <a:normAutofit/>
          </a:bodyPr>
          <a:lstStyle>
            <a:lvl1pPr marL="0" indent="0">
              <a:buNone/>
              <a:defRPr sz="1333">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0" name="Text Placeholder 19"/>
          <p:cNvSpPr>
            <a:spLocks noGrp="1"/>
          </p:cNvSpPr>
          <p:nvPr>
            <p:ph type="body" sz="quarter" idx="12"/>
          </p:nvPr>
        </p:nvSpPr>
        <p:spPr>
          <a:xfrm>
            <a:off x="6502400" y="6324600"/>
            <a:ext cx="4876800" cy="304800"/>
          </a:xfrm>
        </p:spPr>
        <p:txBody>
          <a:bodyPr>
            <a:normAutofit/>
          </a:bodyPr>
          <a:lstStyle>
            <a:lvl1pPr marL="0" indent="0" algn="r">
              <a:buNone/>
              <a:defRPr sz="1333"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6" name="Slide Number Placeholder 22"/>
          <p:cNvSpPr>
            <a:spLocks noGrp="1"/>
          </p:cNvSpPr>
          <p:nvPr>
            <p:ph type="sldNum" sz="quarter" idx="13"/>
          </p:nvPr>
        </p:nvSpPr>
        <p:spPr>
          <a:xfrm>
            <a:off x="11379200" y="6324600"/>
            <a:ext cx="406400" cy="304800"/>
          </a:xfrm>
        </p:spPr>
        <p:txBody>
          <a:bodyPr/>
          <a:lstStyle>
            <a:lvl1pPr>
              <a:defRPr sz="1333">
                <a:latin typeface="Verdana" panose="020B0604030504040204" pitchFamily="34" charset="0"/>
              </a:defRPr>
            </a:lvl1pPr>
          </a:lstStyle>
          <a:p>
            <a:pPr>
              <a:defRPr/>
            </a:pPr>
            <a:fld id="{AE629EC9-50CC-4C1D-8E27-1AA41833E51E}" type="slidenum">
              <a:rPr lang="en-US" altLang="lv-LV"/>
              <a:pPr>
                <a:defRPr/>
              </a:pPr>
              <a:t>‹#›</a:t>
            </a:fld>
            <a:endParaRPr lang="en-US" altLang="lv-LV"/>
          </a:p>
        </p:txBody>
      </p:sp>
    </p:spTree>
    <p:extLst>
      <p:ext uri="{BB962C8B-B14F-4D97-AF65-F5344CB8AC3E}">
        <p14:creationId xmlns:p14="http://schemas.microsoft.com/office/powerpoint/2010/main" val="494285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768351" y="1"/>
            <a:ext cx="1481667" cy="164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15"/>
          <p:cNvSpPr>
            <a:spLocks noGrp="1"/>
          </p:cNvSpPr>
          <p:nvPr>
            <p:ph type="body" sz="quarter" idx="10"/>
          </p:nvPr>
        </p:nvSpPr>
        <p:spPr>
          <a:xfrm>
            <a:off x="3454400" y="6324600"/>
            <a:ext cx="2641600" cy="304800"/>
          </a:xfrm>
        </p:spPr>
        <p:txBody>
          <a:bodyPr>
            <a:normAutofit/>
          </a:bodyPr>
          <a:lstStyle>
            <a:lvl1pPr marL="0" indent="0">
              <a:buNone/>
              <a:defRPr sz="1333">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7" name="Text Placeholder 19"/>
          <p:cNvSpPr>
            <a:spLocks noGrp="1"/>
          </p:cNvSpPr>
          <p:nvPr>
            <p:ph type="body" sz="quarter" idx="12"/>
          </p:nvPr>
        </p:nvSpPr>
        <p:spPr>
          <a:xfrm>
            <a:off x="6502400" y="6324600"/>
            <a:ext cx="4876800" cy="304800"/>
          </a:xfrm>
        </p:spPr>
        <p:txBody>
          <a:bodyPr>
            <a:normAutofit/>
          </a:bodyPr>
          <a:lstStyle>
            <a:lvl1pPr marL="0" indent="0" algn="r">
              <a:buNone/>
              <a:defRPr sz="1333"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5" name="Slide Number Placeholder 22"/>
          <p:cNvSpPr>
            <a:spLocks noGrp="1"/>
          </p:cNvSpPr>
          <p:nvPr>
            <p:ph type="sldNum" sz="quarter" idx="13"/>
          </p:nvPr>
        </p:nvSpPr>
        <p:spPr>
          <a:xfrm>
            <a:off x="11379200" y="6324600"/>
            <a:ext cx="406400" cy="304800"/>
          </a:xfrm>
        </p:spPr>
        <p:txBody>
          <a:bodyPr/>
          <a:lstStyle>
            <a:lvl1pPr>
              <a:defRPr sz="1333">
                <a:latin typeface="Verdana" panose="020B0604030504040204" pitchFamily="34" charset="0"/>
              </a:defRPr>
            </a:lvl1pPr>
          </a:lstStyle>
          <a:p>
            <a:pPr>
              <a:defRPr/>
            </a:pPr>
            <a:fld id="{6E826FE1-7D2B-420B-87F0-570B1941A233}" type="slidenum">
              <a:rPr lang="en-US" altLang="lv-LV"/>
              <a:pPr>
                <a:defRPr/>
              </a:pPr>
              <a:t>‹#›</a:t>
            </a:fld>
            <a:endParaRPr lang="en-US" altLang="lv-LV"/>
          </a:p>
        </p:txBody>
      </p:sp>
    </p:spTree>
    <p:extLst>
      <p:ext uri="{BB962C8B-B14F-4D97-AF65-F5344CB8AC3E}">
        <p14:creationId xmlns:p14="http://schemas.microsoft.com/office/powerpoint/2010/main" val="34713478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768351" y="1"/>
            <a:ext cx="1481667" cy="164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454400" y="272976"/>
            <a:ext cx="3668035" cy="1162051"/>
          </a:xfrm>
        </p:spPr>
        <p:txBody>
          <a:bodyPr anchor="t">
            <a:normAutofit/>
          </a:bodyPr>
          <a:lstStyle>
            <a:lvl1pPr algn="l">
              <a:defRPr sz="32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7426036" y="273055"/>
            <a:ext cx="4359563" cy="5853128"/>
          </a:xfrm>
        </p:spPr>
        <p:txBody>
          <a:bodyPr>
            <a:normAutofit/>
          </a:bodyPr>
          <a:lstStyle>
            <a:lvl1pPr>
              <a:defRPr sz="2667">
                <a:latin typeface="Verdana" panose="020B0604030504040204" pitchFamily="34" charset="0"/>
                <a:ea typeface="Verdana" panose="020B0604030504040204" pitchFamily="34" charset="0"/>
                <a:cs typeface="Verdana" panose="020B0604030504040204" pitchFamily="34" charset="0"/>
              </a:defRPr>
            </a:lvl1pPr>
            <a:lvl2pPr>
              <a:defRPr sz="2667">
                <a:latin typeface="Verdana" panose="020B0604030504040204" pitchFamily="34" charset="0"/>
                <a:ea typeface="Verdana" panose="020B0604030504040204" pitchFamily="34" charset="0"/>
                <a:cs typeface="Verdana" panose="020B0604030504040204" pitchFamily="34" charset="0"/>
              </a:defRPr>
            </a:lvl2pPr>
            <a:lvl3pPr>
              <a:defRPr sz="2667">
                <a:latin typeface="Verdana" panose="020B0604030504040204" pitchFamily="34" charset="0"/>
                <a:ea typeface="Verdana" panose="020B0604030504040204" pitchFamily="34" charset="0"/>
                <a:cs typeface="Verdana" panose="020B0604030504040204" pitchFamily="34" charset="0"/>
              </a:defRPr>
            </a:lvl3pPr>
            <a:lvl4pPr>
              <a:defRPr sz="2667">
                <a:latin typeface="Verdana" panose="020B0604030504040204" pitchFamily="34" charset="0"/>
                <a:ea typeface="Verdana" panose="020B0604030504040204" pitchFamily="34" charset="0"/>
                <a:cs typeface="Verdana" panose="020B0604030504040204" pitchFamily="34" charset="0"/>
              </a:defRPr>
            </a:lvl4pPr>
            <a:lvl5pPr>
              <a:defRPr sz="2667">
                <a:latin typeface="Verdana" panose="020B0604030504040204" pitchFamily="34" charset="0"/>
                <a:ea typeface="Verdana" panose="020B0604030504040204" pitchFamily="34" charset="0"/>
                <a:cs typeface="Verdana" panose="020B0604030504040204" pitchFamily="34" charset="0"/>
              </a:defRPr>
            </a:lvl5pPr>
            <a:lvl6pPr>
              <a:defRPr sz="2533"/>
            </a:lvl6pPr>
            <a:lvl7pPr>
              <a:defRPr sz="2533"/>
            </a:lvl7pPr>
            <a:lvl8pPr>
              <a:defRPr sz="2533"/>
            </a:lvl8pPr>
            <a:lvl9pPr>
              <a:defRPr sz="25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54400" y="1435121"/>
            <a:ext cx="3668035" cy="4691063"/>
          </a:xfrm>
        </p:spPr>
        <p:txBody>
          <a:bodyPr>
            <a:normAutofit/>
          </a:bodyPr>
          <a:lstStyle>
            <a:lvl1pPr marL="0" indent="0">
              <a:buNone/>
              <a:defRPr sz="2667">
                <a:latin typeface="Verdana" panose="020B0604030504040204" pitchFamily="34" charset="0"/>
                <a:ea typeface="Verdana" panose="020B0604030504040204" pitchFamily="34" charset="0"/>
                <a:cs typeface="Verdana" panose="020B0604030504040204" pitchFamily="34" charset="0"/>
              </a:defRPr>
            </a:lvl1pPr>
            <a:lvl2pPr marL="626368" indent="0">
              <a:buNone/>
              <a:defRPr sz="1600"/>
            </a:lvl2pPr>
            <a:lvl3pPr marL="1252735" indent="0">
              <a:buNone/>
              <a:defRPr sz="1333"/>
            </a:lvl3pPr>
            <a:lvl4pPr marL="1879106" indent="0">
              <a:buNone/>
              <a:defRPr sz="1333"/>
            </a:lvl4pPr>
            <a:lvl5pPr marL="2505473" indent="0">
              <a:buNone/>
              <a:defRPr sz="1333"/>
            </a:lvl5pPr>
            <a:lvl6pPr marL="3131842" indent="0">
              <a:buNone/>
              <a:defRPr sz="1333"/>
            </a:lvl6pPr>
            <a:lvl7pPr marL="3758211" indent="0">
              <a:buNone/>
              <a:defRPr sz="1333"/>
            </a:lvl7pPr>
            <a:lvl8pPr marL="4384577" indent="0">
              <a:buNone/>
              <a:defRPr sz="1333"/>
            </a:lvl8pPr>
            <a:lvl9pPr marL="5010948" indent="0">
              <a:buNone/>
              <a:defRPr sz="1333"/>
            </a:lvl9pPr>
          </a:lstStyle>
          <a:p>
            <a:pPr lvl="0"/>
            <a:r>
              <a:rPr lang="en-US"/>
              <a:t>Click to edit Master text styles</a:t>
            </a:r>
          </a:p>
        </p:txBody>
      </p:sp>
      <p:sp>
        <p:nvSpPr>
          <p:cNvPr id="9" name="Text Placeholder 15"/>
          <p:cNvSpPr>
            <a:spLocks noGrp="1"/>
          </p:cNvSpPr>
          <p:nvPr>
            <p:ph type="body" sz="quarter" idx="10"/>
          </p:nvPr>
        </p:nvSpPr>
        <p:spPr>
          <a:xfrm>
            <a:off x="3454400" y="6324600"/>
            <a:ext cx="2641600" cy="304800"/>
          </a:xfrm>
        </p:spPr>
        <p:txBody>
          <a:bodyPr>
            <a:normAutofit/>
          </a:bodyPr>
          <a:lstStyle>
            <a:lvl1pPr marL="0" indent="0">
              <a:buNone/>
              <a:defRPr sz="1333">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0" name="Text Placeholder 19"/>
          <p:cNvSpPr>
            <a:spLocks noGrp="1"/>
          </p:cNvSpPr>
          <p:nvPr>
            <p:ph type="body" sz="quarter" idx="12"/>
          </p:nvPr>
        </p:nvSpPr>
        <p:spPr>
          <a:xfrm>
            <a:off x="6502400" y="6324600"/>
            <a:ext cx="4876800" cy="304800"/>
          </a:xfrm>
        </p:spPr>
        <p:txBody>
          <a:bodyPr>
            <a:normAutofit/>
          </a:bodyPr>
          <a:lstStyle>
            <a:lvl1pPr marL="0" indent="0" algn="r">
              <a:buNone/>
              <a:defRPr sz="1333"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8" name="Slide Number Placeholder 22"/>
          <p:cNvSpPr>
            <a:spLocks noGrp="1"/>
          </p:cNvSpPr>
          <p:nvPr>
            <p:ph type="sldNum" sz="quarter" idx="13"/>
          </p:nvPr>
        </p:nvSpPr>
        <p:spPr>
          <a:xfrm>
            <a:off x="11379200" y="6324600"/>
            <a:ext cx="406400" cy="304800"/>
          </a:xfrm>
        </p:spPr>
        <p:txBody>
          <a:bodyPr/>
          <a:lstStyle>
            <a:lvl1pPr>
              <a:defRPr sz="1333">
                <a:latin typeface="Verdana" panose="020B0604030504040204" pitchFamily="34" charset="0"/>
              </a:defRPr>
            </a:lvl1pPr>
          </a:lstStyle>
          <a:p>
            <a:pPr>
              <a:defRPr/>
            </a:pPr>
            <a:fld id="{2C30EBB5-57FB-41CE-8047-E78436AD4DC1}" type="slidenum">
              <a:rPr lang="en-US" altLang="lv-LV"/>
              <a:pPr>
                <a:defRPr/>
              </a:pPr>
              <a:t>‹#›</a:t>
            </a:fld>
            <a:endParaRPr lang="en-US" altLang="lv-LV"/>
          </a:p>
        </p:txBody>
      </p:sp>
    </p:spTree>
    <p:extLst>
      <p:ext uri="{BB962C8B-B14F-4D97-AF65-F5344CB8AC3E}">
        <p14:creationId xmlns:p14="http://schemas.microsoft.com/office/powerpoint/2010/main" val="964914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6620933"/>
            <a:ext cx="12192000" cy="247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4866218" y="-6351"/>
            <a:ext cx="2451100" cy="2813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17"/>
          <p:cNvSpPr>
            <a:spLocks noGrp="1"/>
          </p:cNvSpPr>
          <p:nvPr>
            <p:ph type="body" sz="quarter" idx="10"/>
          </p:nvPr>
        </p:nvSpPr>
        <p:spPr>
          <a:xfrm>
            <a:off x="914400" y="4724400"/>
            <a:ext cx="10363200" cy="914400"/>
          </a:xfrm>
        </p:spPr>
        <p:txBody>
          <a:bodyPr>
            <a:normAutofit/>
          </a:bodyPr>
          <a:lstStyle>
            <a:lvl1pPr marL="0" indent="0" algn="ctr">
              <a:buNone/>
              <a:defRPr sz="1867"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0" name="Text Placeholder 19"/>
          <p:cNvSpPr>
            <a:spLocks noGrp="1"/>
          </p:cNvSpPr>
          <p:nvPr>
            <p:ph type="body" sz="quarter" idx="11"/>
          </p:nvPr>
        </p:nvSpPr>
        <p:spPr>
          <a:xfrm>
            <a:off x="914400" y="5761037"/>
            <a:ext cx="10363200" cy="639763"/>
          </a:xfrm>
        </p:spPr>
        <p:txBody>
          <a:bodyPr>
            <a:normAutofit/>
          </a:bodyPr>
          <a:lstStyle>
            <a:lvl1pPr marL="0" indent="0" algn="ctr">
              <a:buNone/>
              <a:defRPr sz="1867">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Tree>
    <p:extLst>
      <p:ext uri="{BB962C8B-B14F-4D97-AF65-F5344CB8AC3E}">
        <p14:creationId xmlns:p14="http://schemas.microsoft.com/office/powerpoint/2010/main" val="1304683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57" tIns="46979" rIns="93957" bIns="46979" numCol="1" anchor="ctr" anchorCtr="0" compatLnSpc="1">
            <a:prstTxWarp prst="textNoShape">
              <a:avLst/>
            </a:prstTxWarp>
          </a:bodyPr>
          <a:lstStyle/>
          <a:p>
            <a:pPr lvl="0"/>
            <a:r>
              <a:rPr lang="en-US" altLang="lv-LV"/>
              <a:t>Click to edit Master title style</a:t>
            </a:r>
          </a:p>
        </p:txBody>
      </p:sp>
      <p:sp>
        <p:nvSpPr>
          <p:cNvPr id="1027" name="Text Placeholder 2"/>
          <p:cNvSpPr>
            <a:spLocks noGrp="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57" tIns="46979" rIns="93957" bIns="46979" numCol="1" anchor="t" anchorCtr="0" compatLnSpc="1">
            <a:prstTxWarp prst="textNoShape">
              <a:avLst/>
            </a:prstTxWarp>
          </a:bodyPr>
          <a:lstStyle/>
          <a:p>
            <a:pPr lvl="0"/>
            <a:r>
              <a:rPr lang="en-US" altLang="lv-LV"/>
              <a:t>Click to edit Master text styles</a:t>
            </a:r>
          </a:p>
          <a:p>
            <a:pPr lvl="1"/>
            <a:r>
              <a:rPr lang="en-US" altLang="lv-LV"/>
              <a:t>Second level</a:t>
            </a:r>
          </a:p>
          <a:p>
            <a:pPr lvl="2"/>
            <a:r>
              <a:rPr lang="en-US" altLang="lv-LV"/>
              <a:t>Third level</a:t>
            </a:r>
          </a:p>
          <a:p>
            <a:pPr lvl="3"/>
            <a:r>
              <a:rPr lang="en-US" altLang="lv-LV"/>
              <a:t>Fourth level</a:t>
            </a:r>
          </a:p>
          <a:p>
            <a:pPr lvl="4"/>
            <a:r>
              <a:rPr lang="en-US" altLang="lv-LV"/>
              <a:t>Fifth level</a:t>
            </a:r>
          </a:p>
        </p:txBody>
      </p:sp>
      <p:sp>
        <p:nvSpPr>
          <p:cNvPr id="4" name="Date Placeholder 3"/>
          <p:cNvSpPr>
            <a:spLocks noGrp="1"/>
          </p:cNvSpPr>
          <p:nvPr>
            <p:ph type="dt" sz="half" idx="2"/>
          </p:nvPr>
        </p:nvSpPr>
        <p:spPr>
          <a:xfrm>
            <a:off x="609600" y="6356351"/>
            <a:ext cx="2844800" cy="366183"/>
          </a:xfrm>
          <a:prstGeom prst="rect">
            <a:avLst/>
          </a:prstGeom>
        </p:spPr>
        <p:txBody>
          <a:bodyPr vert="horz" lIns="93957" tIns="46979" rIns="93957" bIns="46979" rtlCol="0" anchor="ctr"/>
          <a:lstStyle>
            <a:lvl1pPr algn="l" defTabSz="1252735" eaLnBrk="1" fontAlgn="auto" hangingPunct="1">
              <a:spcBef>
                <a:spcPts val="0"/>
              </a:spcBef>
              <a:spcAft>
                <a:spcPts val="0"/>
              </a:spcAft>
              <a:defRPr sz="1600">
                <a:solidFill>
                  <a:schemeClr val="tx1">
                    <a:tint val="75000"/>
                  </a:schemeClr>
                </a:solidFill>
                <a:latin typeface="+mn-lt"/>
                <a:cs typeface="+mn-cs"/>
              </a:defRPr>
            </a:lvl1pPr>
          </a:lstStyle>
          <a:p>
            <a:pPr>
              <a:defRPr/>
            </a:pPr>
            <a:fld id="{4032EAD9-50F8-4963-AF84-F6B6A24C1FAD}" type="datetime1">
              <a:rPr lang="en-US"/>
              <a:pPr>
                <a:defRPr/>
              </a:pPr>
              <a:t>3/7/2022</a:t>
            </a:fld>
            <a:endParaRPr lang="en-US"/>
          </a:p>
        </p:txBody>
      </p:sp>
      <p:sp>
        <p:nvSpPr>
          <p:cNvPr id="5" name="Footer Placeholder 4"/>
          <p:cNvSpPr>
            <a:spLocks noGrp="1"/>
          </p:cNvSpPr>
          <p:nvPr>
            <p:ph type="ftr" sz="quarter" idx="3"/>
          </p:nvPr>
        </p:nvSpPr>
        <p:spPr>
          <a:xfrm>
            <a:off x="4165600" y="6356351"/>
            <a:ext cx="3860800" cy="366183"/>
          </a:xfrm>
          <a:prstGeom prst="rect">
            <a:avLst/>
          </a:prstGeom>
        </p:spPr>
        <p:txBody>
          <a:bodyPr vert="horz" lIns="93957" tIns="46979" rIns="93957" bIns="46979" rtlCol="0" anchor="ctr"/>
          <a:lstStyle>
            <a:lvl1pPr algn="ctr" defTabSz="1252735" eaLnBrk="1" fontAlgn="auto" hangingPunct="1">
              <a:spcBef>
                <a:spcPts val="0"/>
              </a:spcBef>
              <a:spcAft>
                <a:spcPts val="0"/>
              </a:spcAft>
              <a:defRPr sz="16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6183"/>
          </a:xfrm>
          <a:prstGeom prst="rect">
            <a:avLst/>
          </a:prstGeom>
        </p:spPr>
        <p:txBody>
          <a:bodyPr vert="horz" wrap="square" lIns="93957" tIns="46979" rIns="93957" bIns="46979" numCol="1" anchor="ctr" anchorCtr="0" compatLnSpc="1">
            <a:prstTxWarp prst="textNoShape">
              <a:avLst/>
            </a:prstTxWarp>
          </a:bodyPr>
          <a:lstStyle>
            <a:lvl1pPr algn="r" eaLnBrk="1" hangingPunct="1">
              <a:defRPr sz="1600">
                <a:solidFill>
                  <a:srgbClr val="898989"/>
                </a:solidFill>
              </a:defRPr>
            </a:lvl1pPr>
          </a:lstStyle>
          <a:p>
            <a:pPr>
              <a:defRPr/>
            </a:pPr>
            <a:fld id="{0A911C05-DD3C-4E45-BAFA-114032BF4AA9}" type="slidenum">
              <a:rPr lang="en-US" altLang="lv-LV"/>
              <a:pPr>
                <a:defRPr/>
              </a:pPr>
              <a:t>‹#›</a:t>
            </a:fld>
            <a:endParaRPr lang="en-US" altLang="lv-LV"/>
          </a:p>
        </p:txBody>
      </p:sp>
    </p:spTree>
    <p:extLst>
      <p:ext uri="{BB962C8B-B14F-4D97-AF65-F5344CB8AC3E}">
        <p14:creationId xmlns:p14="http://schemas.microsoft.com/office/powerpoint/2010/main" val="17805764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hdr="0" ftr="0" dt="0"/>
  <p:txStyles>
    <p:titleStyle>
      <a:lvl1pPr algn="ctr" defTabSz="1250919" rtl="0" eaLnBrk="0" fontAlgn="base" hangingPunct="0">
        <a:spcBef>
          <a:spcPct val="0"/>
        </a:spcBef>
        <a:spcAft>
          <a:spcPct val="0"/>
        </a:spcAft>
        <a:defRPr sz="6000" kern="1200">
          <a:solidFill>
            <a:schemeClr val="tx1"/>
          </a:solidFill>
          <a:latin typeface="+mj-lt"/>
          <a:ea typeface="+mj-ea"/>
          <a:cs typeface="+mj-cs"/>
        </a:defRPr>
      </a:lvl1pPr>
      <a:lvl2pPr algn="ctr" defTabSz="1250919" rtl="0" eaLnBrk="0" fontAlgn="base" hangingPunct="0">
        <a:spcBef>
          <a:spcPct val="0"/>
        </a:spcBef>
        <a:spcAft>
          <a:spcPct val="0"/>
        </a:spcAft>
        <a:defRPr sz="6000">
          <a:solidFill>
            <a:schemeClr val="tx1"/>
          </a:solidFill>
          <a:latin typeface="Times New Roman" pitchFamily="18" charset="0"/>
        </a:defRPr>
      </a:lvl2pPr>
      <a:lvl3pPr algn="ctr" defTabSz="1250919" rtl="0" eaLnBrk="0" fontAlgn="base" hangingPunct="0">
        <a:spcBef>
          <a:spcPct val="0"/>
        </a:spcBef>
        <a:spcAft>
          <a:spcPct val="0"/>
        </a:spcAft>
        <a:defRPr sz="6000">
          <a:solidFill>
            <a:schemeClr val="tx1"/>
          </a:solidFill>
          <a:latin typeface="Times New Roman" pitchFamily="18" charset="0"/>
        </a:defRPr>
      </a:lvl3pPr>
      <a:lvl4pPr algn="ctr" defTabSz="1250919" rtl="0" eaLnBrk="0" fontAlgn="base" hangingPunct="0">
        <a:spcBef>
          <a:spcPct val="0"/>
        </a:spcBef>
        <a:spcAft>
          <a:spcPct val="0"/>
        </a:spcAft>
        <a:defRPr sz="6000">
          <a:solidFill>
            <a:schemeClr val="tx1"/>
          </a:solidFill>
          <a:latin typeface="Times New Roman" pitchFamily="18" charset="0"/>
        </a:defRPr>
      </a:lvl4pPr>
      <a:lvl5pPr algn="ctr" defTabSz="1250919" rtl="0" eaLnBrk="0" fontAlgn="base" hangingPunct="0">
        <a:spcBef>
          <a:spcPct val="0"/>
        </a:spcBef>
        <a:spcAft>
          <a:spcPct val="0"/>
        </a:spcAft>
        <a:defRPr sz="6000">
          <a:solidFill>
            <a:schemeClr val="tx1"/>
          </a:solidFill>
          <a:latin typeface="Times New Roman" pitchFamily="18" charset="0"/>
        </a:defRPr>
      </a:lvl5pPr>
      <a:lvl6pPr marL="609585" algn="ctr" defTabSz="1250919" rtl="0" eaLnBrk="1" fontAlgn="base" hangingPunct="1">
        <a:spcBef>
          <a:spcPct val="0"/>
        </a:spcBef>
        <a:spcAft>
          <a:spcPct val="0"/>
        </a:spcAft>
        <a:defRPr sz="6000">
          <a:solidFill>
            <a:schemeClr val="tx1"/>
          </a:solidFill>
          <a:latin typeface="Times New Roman" pitchFamily="18" charset="0"/>
        </a:defRPr>
      </a:lvl6pPr>
      <a:lvl7pPr marL="1219170" algn="ctr" defTabSz="1250919" rtl="0" eaLnBrk="1" fontAlgn="base" hangingPunct="1">
        <a:spcBef>
          <a:spcPct val="0"/>
        </a:spcBef>
        <a:spcAft>
          <a:spcPct val="0"/>
        </a:spcAft>
        <a:defRPr sz="6000">
          <a:solidFill>
            <a:schemeClr val="tx1"/>
          </a:solidFill>
          <a:latin typeface="Times New Roman" pitchFamily="18" charset="0"/>
        </a:defRPr>
      </a:lvl7pPr>
      <a:lvl8pPr marL="1828754" algn="ctr" defTabSz="1250919" rtl="0" eaLnBrk="1" fontAlgn="base" hangingPunct="1">
        <a:spcBef>
          <a:spcPct val="0"/>
        </a:spcBef>
        <a:spcAft>
          <a:spcPct val="0"/>
        </a:spcAft>
        <a:defRPr sz="6000">
          <a:solidFill>
            <a:schemeClr val="tx1"/>
          </a:solidFill>
          <a:latin typeface="Times New Roman" pitchFamily="18" charset="0"/>
        </a:defRPr>
      </a:lvl8pPr>
      <a:lvl9pPr marL="2438339" algn="ctr" defTabSz="1250919" rtl="0" eaLnBrk="1" fontAlgn="base" hangingPunct="1">
        <a:spcBef>
          <a:spcPct val="0"/>
        </a:spcBef>
        <a:spcAft>
          <a:spcPct val="0"/>
        </a:spcAft>
        <a:defRPr sz="6000">
          <a:solidFill>
            <a:schemeClr val="tx1"/>
          </a:solidFill>
          <a:latin typeface="Times New Roman" pitchFamily="18" charset="0"/>
        </a:defRPr>
      </a:lvl9pPr>
    </p:titleStyle>
    <p:bodyStyle>
      <a:lvl1pPr marL="467772" indent="-467772" algn="l" defTabSz="1250919" rtl="0" eaLnBrk="0" fontAlgn="base" hangingPunct="0">
        <a:spcBef>
          <a:spcPct val="20000"/>
        </a:spcBef>
        <a:spcAft>
          <a:spcPct val="0"/>
        </a:spcAft>
        <a:buFont typeface="Arial" panose="020B0604020202020204" pitchFamily="34" charset="0"/>
        <a:buChar char="•"/>
        <a:defRPr sz="4400" kern="1200">
          <a:solidFill>
            <a:schemeClr val="tx1"/>
          </a:solidFill>
          <a:latin typeface="+mn-lt"/>
          <a:ea typeface="+mn-ea"/>
          <a:cs typeface="+mn-cs"/>
        </a:defRPr>
      </a:lvl1pPr>
      <a:lvl2pPr marL="1015975" indent="-389457" algn="l" defTabSz="1250919" rtl="0" eaLnBrk="0" fontAlgn="base" hangingPunct="0">
        <a:spcBef>
          <a:spcPct val="20000"/>
        </a:spcBef>
        <a:spcAft>
          <a:spcPct val="0"/>
        </a:spcAft>
        <a:buFont typeface="Arial" panose="020B0604020202020204" pitchFamily="34" charset="0"/>
        <a:buChar char="–"/>
        <a:defRPr sz="3867" kern="1200">
          <a:solidFill>
            <a:schemeClr val="tx1"/>
          </a:solidFill>
          <a:latin typeface="+mn-lt"/>
          <a:ea typeface="+mn-ea"/>
          <a:cs typeface="+mn-cs"/>
        </a:defRPr>
      </a:lvl2pPr>
      <a:lvl3pPr marL="1564178" indent="-311143" algn="l" defTabSz="1250919" rtl="0" eaLnBrk="0" fontAlgn="base" hangingPunct="0">
        <a:spcBef>
          <a:spcPct val="20000"/>
        </a:spcBef>
        <a:spcAft>
          <a:spcPct val="0"/>
        </a:spcAft>
        <a:buFont typeface="Arial" panose="020B0604020202020204" pitchFamily="34" charset="0"/>
        <a:buChar char="•"/>
        <a:defRPr sz="3333" kern="1200">
          <a:solidFill>
            <a:schemeClr val="tx1"/>
          </a:solidFill>
          <a:latin typeface="+mn-lt"/>
          <a:ea typeface="+mn-ea"/>
          <a:cs typeface="+mn-cs"/>
        </a:defRPr>
      </a:lvl3pPr>
      <a:lvl4pPr marL="2190696" indent="-311143" algn="l" defTabSz="1250919" rtl="0" eaLnBrk="0" fontAlgn="base" hangingPunct="0">
        <a:spcBef>
          <a:spcPct val="20000"/>
        </a:spcBef>
        <a:spcAft>
          <a:spcPct val="0"/>
        </a:spcAft>
        <a:buFont typeface="Arial" panose="020B0604020202020204" pitchFamily="34" charset="0"/>
        <a:buChar char="–"/>
        <a:defRPr sz="2533" kern="1200">
          <a:solidFill>
            <a:schemeClr val="tx1"/>
          </a:solidFill>
          <a:latin typeface="+mn-lt"/>
          <a:ea typeface="+mn-ea"/>
          <a:cs typeface="+mn-cs"/>
        </a:defRPr>
      </a:lvl4pPr>
      <a:lvl5pPr marL="2817214" indent="-311143" algn="l" defTabSz="1250919" rtl="0" eaLnBrk="0" fontAlgn="base" hangingPunct="0">
        <a:spcBef>
          <a:spcPct val="20000"/>
        </a:spcBef>
        <a:spcAft>
          <a:spcPct val="0"/>
        </a:spcAft>
        <a:buFont typeface="Arial" panose="020B0604020202020204" pitchFamily="34" charset="0"/>
        <a:buChar char="»"/>
        <a:defRPr sz="2533" kern="1200">
          <a:solidFill>
            <a:schemeClr val="tx1"/>
          </a:solidFill>
          <a:latin typeface="+mn-lt"/>
          <a:ea typeface="+mn-ea"/>
          <a:cs typeface="+mn-cs"/>
        </a:defRPr>
      </a:lvl5pPr>
      <a:lvl6pPr marL="3445027" indent="-313183" algn="l" defTabSz="1252735" rtl="0" eaLnBrk="1" latinLnBrk="0" hangingPunct="1">
        <a:spcBef>
          <a:spcPct val="20000"/>
        </a:spcBef>
        <a:buFont typeface="Arial" pitchFamily="34" charset="0"/>
        <a:buChar char="•"/>
        <a:defRPr sz="2533" kern="1200">
          <a:solidFill>
            <a:schemeClr val="tx1"/>
          </a:solidFill>
          <a:latin typeface="+mn-lt"/>
          <a:ea typeface="+mn-ea"/>
          <a:cs typeface="+mn-cs"/>
        </a:defRPr>
      </a:lvl6pPr>
      <a:lvl7pPr marL="4071394" indent="-313183" algn="l" defTabSz="1252735" rtl="0" eaLnBrk="1" latinLnBrk="0" hangingPunct="1">
        <a:spcBef>
          <a:spcPct val="20000"/>
        </a:spcBef>
        <a:buFont typeface="Arial" pitchFamily="34" charset="0"/>
        <a:buChar char="•"/>
        <a:defRPr sz="2533" kern="1200">
          <a:solidFill>
            <a:schemeClr val="tx1"/>
          </a:solidFill>
          <a:latin typeface="+mn-lt"/>
          <a:ea typeface="+mn-ea"/>
          <a:cs typeface="+mn-cs"/>
        </a:defRPr>
      </a:lvl7pPr>
      <a:lvl8pPr marL="4697765" indent="-313183" algn="l" defTabSz="1252735" rtl="0" eaLnBrk="1" latinLnBrk="0" hangingPunct="1">
        <a:spcBef>
          <a:spcPct val="20000"/>
        </a:spcBef>
        <a:buFont typeface="Arial" pitchFamily="34" charset="0"/>
        <a:buChar char="•"/>
        <a:defRPr sz="2533" kern="1200">
          <a:solidFill>
            <a:schemeClr val="tx1"/>
          </a:solidFill>
          <a:latin typeface="+mn-lt"/>
          <a:ea typeface="+mn-ea"/>
          <a:cs typeface="+mn-cs"/>
        </a:defRPr>
      </a:lvl8pPr>
      <a:lvl9pPr marL="5324130" indent="-313183" algn="l" defTabSz="1252735" rtl="0" eaLnBrk="1" latinLnBrk="0" hangingPunct="1">
        <a:spcBef>
          <a:spcPct val="20000"/>
        </a:spcBef>
        <a:buFont typeface="Arial" pitchFamily="34" charset="0"/>
        <a:buChar char="•"/>
        <a:defRPr sz="2533" kern="1200">
          <a:solidFill>
            <a:schemeClr val="tx1"/>
          </a:solidFill>
          <a:latin typeface="+mn-lt"/>
          <a:ea typeface="+mn-ea"/>
          <a:cs typeface="+mn-cs"/>
        </a:defRPr>
      </a:lvl9pPr>
    </p:bodyStyle>
    <p:otherStyle>
      <a:defPPr>
        <a:defRPr lang="en-US"/>
      </a:defPPr>
      <a:lvl1pPr marL="0" algn="l" defTabSz="1252735" rtl="0" eaLnBrk="1" latinLnBrk="0" hangingPunct="1">
        <a:defRPr sz="2267" kern="1200">
          <a:solidFill>
            <a:schemeClr val="tx1"/>
          </a:solidFill>
          <a:latin typeface="+mn-lt"/>
          <a:ea typeface="+mn-ea"/>
          <a:cs typeface="+mn-cs"/>
        </a:defRPr>
      </a:lvl1pPr>
      <a:lvl2pPr marL="626368" algn="l" defTabSz="1252735" rtl="0" eaLnBrk="1" latinLnBrk="0" hangingPunct="1">
        <a:defRPr sz="2267" kern="1200">
          <a:solidFill>
            <a:schemeClr val="tx1"/>
          </a:solidFill>
          <a:latin typeface="+mn-lt"/>
          <a:ea typeface="+mn-ea"/>
          <a:cs typeface="+mn-cs"/>
        </a:defRPr>
      </a:lvl2pPr>
      <a:lvl3pPr marL="1252735" algn="l" defTabSz="1252735" rtl="0" eaLnBrk="1" latinLnBrk="0" hangingPunct="1">
        <a:defRPr sz="2267" kern="1200">
          <a:solidFill>
            <a:schemeClr val="tx1"/>
          </a:solidFill>
          <a:latin typeface="+mn-lt"/>
          <a:ea typeface="+mn-ea"/>
          <a:cs typeface="+mn-cs"/>
        </a:defRPr>
      </a:lvl3pPr>
      <a:lvl4pPr marL="1879106" algn="l" defTabSz="1252735" rtl="0" eaLnBrk="1" latinLnBrk="0" hangingPunct="1">
        <a:defRPr sz="2267" kern="1200">
          <a:solidFill>
            <a:schemeClr val="tx1"/>
          </a:solidFill>
          <a:latin typeface="+mn-lt"/>
          <a:ea typeface="+mn-ea"/>
          <a:cs typeface="+mn-cs"/>
        </a:defRPr>
      </a:lvl4pPr>
      <a:lvl5pPr marL="2505473" algn="l" defTabSz="1252735" rtl="0" eaLnBrk="1" latinLnBrk="0" hangingPunct="1">
        <a:defRPr sz="2267" kern="1200">
          <a:solidFill>
            <a:schemeClr val="tx1"/>
          </a:solidFill>
          <a:latin typeface="+mn-lt"/>
          <a:ea typeface="+mn-ea"/>
          <a:cs typeface="+mn-cs"/>
        </a:defRPr>
      </a:lvl5pPr>
      <a:lvl6pPr marL="3131842" algn="l" defTabSz="1252735" rtl="0" eaLnBrk="1" latinLnBrk="0" hangingPunct="1">
        <a:defRPr sz="2267" kern="1200">
          <a:solidFill>
            <a:schemeClr val="tx1"/>
          </a:solidFill>
          <a:latin typeface="+mn-lt"/>
          <a:ea typeface="+mn-ea"/>
          <a:cs typeface="+mn-cs"/>
        </a:defRPr>
      </a:lvl6pPr>
      <a:lvl7pPr marL="3758211" algn="l" defTabSz="1252735" rtl="0" eaLnBrk="1" latinLnBrk="0" hangingPunct="1">
        <a:defRPr sz="2267" kern="1200">
          <a:solidFill>
            <a:schemeClr val="tx1"/>
          </a:solidFill>
          <a:latin typeface="+mn-lt"/>
          <a:ea typeface="+mn-ea"/>
          <a:cs typeface="+mn-cs"/>
        </a:defRPr>
      </a:lvl7pPr>
      <a:lvl8pPr marL="4384577" algn="l" defTabSz="1252735" rtl="0" eaLnBrk="1" latinLnBrk="0" hangingPunct="1">
        <a:defRPr sz="2267" kern="1200">
          <a:solidFill>
            <a:schemeClr val="tx1"/>
          </a:solidFill>
          <a:latin typeface="+mn-lt"/>
          <a:ea typeface="+mn-ea"/>
          <a:cs typeface="+mn-cs"/>
        </a:defRPr>
      </a:lvl8pPr>
      <a:lvl9pPr marL="5010948" algn="l" defTabSz="1252735" rtl="0" eaLnBrk="1" latinLnBrk="0" hangingPunct="1">
        <a:defRPr sz="22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diagramColors" Target="../diagrams/colors1.xml"/><Relationship Id="rId11" Type="http://schemas.openxmlformats.org/officeDocument/2006/relationships/image" Target="../media/image31.png"/><Relationship Id="rId5" Type="http://schemas.openxmlformats.org/officeDocument/2006/relationships/diagramQuickStyle" Target="../diagrams/quickStyle1.xml"/><Relationship Id="rId10" Type="http://schemas.openxmlformats.org/officeDocument/2006/relationships/image" Target="../media/image30.jpeg"/><Relationship Id="rId4" Type="http://schemas.openxmlformats.org/officeDocument/2006/relationships/diagramLayout" Target="../diagrams/layout1.xml"/><Relationship Id="rId9"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tapportals.mk.gov.lv/legal_acts/e0697adf-d586-4644-934a-1100d11ede2b"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7.png"/><Relationship Id="rId7" Type="http://schemas.openxmlformats.org/officeDocument/2006/relationships/diagramColors" Target="../diagrams/colors2.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emf"/></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0EEDC"/>
        </a:solidFill>
        <a:effectLst/>
      </p:bgPr>
    </p:bg>
    <p:spTree>
      <p:nvGrpSpPr>
        <p:cNvPr id="1" name=""/>
        <p:cNvGrpSpPr/>
        <p:nvPr/>
      </p:nvGrpSpPr>
      <p:grpSpPr>
        <a:xfrm>
          <a:off x="0" y="0"/>
          <a:ext cx="0" cy="0"/>
          <a:chOff x="0" y="0"/>
          <a:chExt cx="0" cy="0"/>
        </a:xfrm>
      </p:grpSpPr>
      <p:sp>
        <p:nvSpPr>
          <p:cNvPr id="12" name="TextBox 11"/>
          <p:cNvSpPr txBox="1"/>
          <p:nvPr/>
        </p:nvSpPr>
        <p:spPr>
          <a:xfrm>
            <a:off x="966652" y="2676739"/>
            <a:ext cx="10332720" cy="1754326"/>
          </a:xfrm>
          <a:prstGeom prst="rect">
            <a:avLst/>
          </a:prstGeom>
          <a:solidFill>
            <a:schemeClr val="bg2">
              <a:lumMod val="9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sz="3600" b="1" dirty="0" smtClean="0">
                <a:solidFill>
                  <a:schemeClr val="accent3">
                    <a:lumMod val="75000"/>
                  </a:schemeClr>
                </a:solidFill>
                <a:latin typeface="Verdana" panose="020B0604030504040204" pitchFamily="34" charset="0"/>
                <a:ea typeface="Verdana" panose="020B0604030504040204" pitchFamily="34" charset="0"/>
                <a:cs typeface="Calibri" panose="020F0502020204030204" pitchFamily="34" charset="0"/>
              </a:rPr>
              <a:t>Visaptveroša valsts aizsardzība</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lv-LV" sz="3600" b="1" dirty="0">
              <a:solidFill>
                <a:schemeClr val="accent3">
                  <a:lumMod val="75000"/>
                </a:schemeClr>
              </a:solidFill>
              <a:latin typeface="Verdana" panose="020B0604030504040204" pitchFamily="34" charset="0"/>
              <a:ea typeface="Verdana" panose="020B060403050404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lv-LV" sz="3600" b="1" dirty="0" smtClean="0">
                <a:solidFill>
                  <a:schemeClr val="accent3">
                    <a:lumMod val="75000"/>
                  </a:schemeClr>
                </a:solidFill>
                <a:latin typeface="Verdana" panose="020B0604030504040204" pitchFamily="34" charset="0"/>
                <a:ea typeface="Verdana" panose="020B0604030504040204" pitchFamily="34" charset="0"/>
                <a:cs typeface="Calibri" panose="020F0502020204030204" pitchFamily="34" charset="0"/>
              </a:rPr>
              <a:t>Kā rīkoties krīzes gadījumā?</a:t>
            </a:r>
          </a:p>
        </p:txBody>
      </p:sp>
      <p:sp>
        <p:nvSpPr>
          <p:cNvPr id="13" name="TextBox 12"/>
          <p:cNvSpPr txBox="1"/>
          <p:nvPr/>
        </p:nvSpPr>
        <p:spPr>
          <a:xfrm>
            <a:off x="3658646" y="5195053"/>
            <a:ext cx="559836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2400" b="0" i="0" u="none" strike="noStrike" kern="1200" cap="none" spc="0" normalizeH="0" baseline="0" noProof="0" dirty="0">
                <a:ln>
                  <a:noFill/>
                </a:ln>
                <a:solidFill>
                  <a:schemeClr val="tx1">
                    <a:lumMod val="75000"/>
                    <a:lumOff val="25000"/>
                  </a:schemeClr>
                </a:solidFill>
                <a:effectLst/>
                <a:uLnTx/>
                <a:uFillTx/>
                <a:latin typeface="Times New Roman"/>
                <a:ea typeface="+mn-ea"/>
                <a:cs typeface="+mn-cs"/>
              </a:rPr>
              <a:t>Aizsardzības ministrija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2400" b="0" i="0" u="none" strike="noStrike" kern="1200" cap="none" spc="0" normalizeH="0" baseline="0" noProof="0" dirty="0">
                <a:ln>
                  <a:noFill/>
                </a:ln>
                <a:solidFill>
                  <a:schemeClr val="tx1">
                    <a:lumMod val="75000"/>
                    <a:lumOff val="25000"/>
                  </a:schemeClr>
                </a:solidFill>
                <a:effectLst/>
                <a:uLnTx/>
                <a:uFillTx/>
                <a:latin typeface="Times New Roman"/>
                <a:ea typeface="+mn-ea"/>
                <a:cs typeface="+mn-cs"/>
              </a:rPr>
              <a:t>2022</a:t>
            </a:r>
          </a:p>
        </p:txBody>
      </p:sp>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019210" y="222069"/>
            <a:ext cx="1449979" cy="1442488"/>
          </a:xfrm>
          <a:prstGeom prst="rect">
            <a:avLst/>
          </a:prstGeom>
        </p:spPr>
      </p:pic>
    </p:spTree>
    <p:extLst>
      <p:ext uri="{BB962C8B-B14F-4D97-AF65-F5344CB8AC3E}">
        <p14:creationId xmlns:p14="http://schemas.microsoft.com/office/powerpoint/2010/main" val="2366992134"/>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6626" name="Text Placeholder 1"/>
          <p:cNvSpPr>
            <a:spLocks noGrp="1"/>
          </p:cNvSpPr>
          <p:nvPr>
            <p:ph type="body" sz="quarter" idx="10"/>
          </p:nvPr>
        </p:nvSpPr>
        <p:spPr>
          <a:xfrm>
            <a:off x="3368676" y="7407275"/>
            <a:ext cx="2473325" cy="427038"/>
          </a:xfrm>
        </p:spPr>
        <p:txBody>
          <a:bodyPr/>
          <a:lstStyle/>
          <a:p>
            <a:endParaRPr lang="lv-LV" altLang="lv-LV" smtClean="0"/>
          </a:p>
        </p:txBody>
      </p:sp>
      <p:sp>
        <p:nvSpPr>
          <p:cNvPr id="26627" name="Text Placeholder 2"/>
          <p:cNvSpPr>
            <a:spLocks noGrp="1"/>
          </p:cNvSpPr>
          <p:nvPr>
            <p:ph type="body" sz="quarter" idx="12"/>
          </p:nvPr>
        </p:nvSpPr>
        <p:spPr>
          <a:xfrm>
            <a:off x="5654675" y="7407275"/>
            <a:ext cx="4567238" cy="427038"/>
          </a:xfrm>
        </p:spPr>
        <p:txBody>
          <a:bodyPr/>
          <a:lstStyle/>
          <a:p>
            <a:endParaRPr lang="lv-LV" altLang="lv-LV" smtClean="0"/>
          </a:p>
        </p:txBody>
      </p:sp>
      <p:graphicFrame>
        <p:nvGraphicFramePr>
          <p:cNvPr id="28" name="Content Placeholder 1">
            <a:extLst>
              <a:ext uri="{FF2B5EF4-FFF2-40B4-BE49-F238E27FC236}">
                <a16:creationId xmlns:a16="http://schemas.microsoft.com/office/drawing/2014/main" xmlns="" id="{DADE6952-E9D9-4B4E-A391-3603B6041FA2}"/>
              </a:ext>
            </a:extLst>
          </p:cNvPr>
          <p:cNvGraphicFramePr>
            <a:graphicFrameLocks/>
          </p:cNvGraphicFramePr>
          <p:nvPr/>
        </p:nvGraphicFramePr>
        <p:xfrm>
          <a:off x="2620661" y="1587167"/>
          <a:ext cx="5985935" cy="40018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6629" name="Picture 8" descr="Saist&amp;imacr;ts att&amp;emacr;ls"/>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7673976" y="4275138"/>
            <a:ext cx="911225"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10" descr="Att&amp;emacr;lu rezult&amp;amacr;ti vaic&amp;amacr;jumam “kopiena”"/>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8129589" y="3082925"/>
            <a:ext cx="1550987"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12" descr="Att&amp;emacr;lu rezult&amp;amacr;ti vaic&amp;amacr;jumam “ģimene”"/>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7848600" y="2181226"/>
            <a:ext cx="12954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Picture 14" descr="Saist&amp;imacr;ts att&amp;emacr;ls"/>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7737476" y="944563"/>
            <a:ext cx="868363"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3" name="Title 1"/>
          <p:cNvSpPr txBox="1">
            <a:spLocks noChangeArrowheads="1"/>
          </p:cNvSpPr>
          <p:nvPr/>
        </p:nvSpPr>
        <p:spPr bwMode="auto">
          <a:xfrm>
            <a:off x="3136900" y="183817"/>
            <a:ext cx="6383338"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300">
                <a:solidFill>
                  <a:schemeClr val="tx1"/>
                </a:solidFill>
                <a:latin typeface="Times New Roman" panose="02020603050405020304" pitchFamily="18" charset="0"/>
              </a:defRPr>
            </a:lvl1pPr>
            <a:lvl2pPr marL="762000" indent="-292100">
              <a:spcBef>
                <a:spcPct val="20000"/>
              </a:spcBef>
              <a:buFont typeface="Arial" panose="020B0604020202020204" pitchFamily="34" charset="0"/>
              <a:buChar char="–"/>
              <a:defRPr sz="2900">
                <a:solidFill>
                  <a:schemeClr val="tx1"/>
                </a:solidFill>
                <a:latin typeface="Times New Roman" panose="02020603050405020304" pitchFamily="18" charset="0"/>
              </a:defRPr>
            </a:lvl2pPr>
            <a:lvl3pPr marL="1173163" indent="-233363">
              <a:spcBef>
                <a:spcPct val="20000"/>
              </a:spcBef>
              <a:buFont typeface="Arial" panose="020B0604020202020204" pitchFamily="34" charset="0"/>
              <a:buChar char="•"/>
              <a:defRPr sz="2500">
                <a:solidFill>
                  <a:schemeClr val="tx1"/>
                </a:solidFill>
                <a:latin typeface="Times New Roman" panose="02020603050405020304" pitchFamily="18" charset="0"/>
              </a:defRPr>
            </a:lvl3pPr>
            <a:lvl4pPr marL="1643063" indent="-233363">
              <a:spcBef>
                <a:spcPct val="20000"/>
              </a:spcBef>
              <a:buFont typeface="Arial" panose="020B0604020202020204" pitchFamily="34" charset="0"/>
              <a:buChar char="–"/>
              <a:defRPr sz="1900">
                <a:solidFill>
                  <a:schemeClr val="tx1"/>
                </a:solidFill>
                <a:latin typeface="Times New Roman" panose="02020603050405020304" pitchFamily="18" charset="0"/>
              </a:defRPr>
            </a:lvl4pPr>
            <a:lvl5pPr marL="2112963" indent="-233363">
              <a:spcBef>
                <a:spcPct val="20000"/>
              </a:spcBef>
              <a:buFont typeface="Arial" panose="020B0604020202020204" pitchFamily="34" charset="0"/>
              <a:buChar char="»"/>
              <a:defRPr sz="1900">
                <a:solidFill>
                  <a:schemeClr val="tx1"/>
                </a:solidFill>
                <a:latin typeface="Times New Roman" panose="02020603050405020304" pitchFamily="18" charset="0"/>
              </a:defRPr>
            </a:lvl5pPr>
            <a:lvl6pPr marL="2570163" indent="-233363" defTabSz="938213" eaLnBrk="0" fontAlgn="base" hangingPunct="0">
              <a:spcBef>
                <a:spcPct val="20000"/>
              </a:spcBef>
              <a:spcAft>
                <a:spcPct val="0"/>
              </a:spcAft>
              <a:buFont typeface="Arial" panose="020B0604020202020204" pitchFamily="34" charset="0"/>
              <a:buChar char="»"/>
              <a:defRPr sz="1900">
                <a:solidFill>
                  <a:schemeClr val="tx1"/>
                </a:solidFill>
                <a:latin typeface="Times New Roman" panose="02020603050405020304" pitchFamily="18" charset="0"/>
              </a:defRPr>
            </a:lvl6pPr>
            <a:lvl7pPr marL="3027363" indent="-233363" defTabSz="938213" eaLnBrk="0" fontAlgn="base" hangingPunct="0">
              <a:spcBef>
                <a:spcPct val="20000"/>
              </a:spcBef>
              <a:spcAft>
                <a:spcPct val="0"/>
              </a:spcAft>
              <a:buFont typeface="Arial" panose="020B0604020202020204" pitchFamily="34" charset="0"/>
              <a:buChar char="»"/>
              <a:defRPr sz="1900">
                <a:solidFill>
                  <a:schemeClr val="tx1"/>
                </a:solidFill>
                <a:latin typeface="Times New Roman" panose="02020603050405020304" pitchFamily="18" charset="0"/>
              </a:defRPr>
            </a:lvl7pPr>
            <a:lvl8pPr marL="3484563" indent="-233363" defTabSz="938213" eaLnBrk="0" fontAlgn="base" hangingPunct="0">
              <a:spcBef>
                <a:spcPct val="20000"/>
              </a:spcBef>
              <a:spcAft>
                <a:spcPct val="0"/>
              </a:spcAft>
              <a:buFont typeface="Arial" panose="020B0604020202020204" pitchFamily="34" charset="0"/>
              <a:buChar char="»"/>
              <a:defRPr sz="1900">
                <a:solidFill>
                  <a:schemeClr val="tx1"/>
                </a:solidFill>
                <a:latin typeface="Times New Roman" panose="02020603050405020304" pitchFamily="18" charset="0"/>
              </a:defRPr>
            </a:lvl8pPr>
            <a:lvl9pPr marL="3941763" indent="-233363" defTabSz="938213" eaLnBrk="0" fontAlgn="base" hangingPunct="0">
              <a:spcBef>
                <a:spcPct val="20000"/>
              </a:spcBef>
              <a:spcAft>
                <a:spcPct val="0"/>
              </a:spcAft>
              <a:buFont typeface="Arial" panose="020B0604020202020204" pitchFamily="34" charset="0"/>
              <a:buChar char="»"/>
              <a:defRPr sz="1900">
                <a:solidFill>
                  <a:schemeClr val="tx1"/>
                </a:solidFill>
                <a:latin typeface="Times New Roman" panose="02020603050405020304" pitchFamily="18" charset="0"/>
              </a:defRPr>
            </a:lvl9pPr>
          </a:lstStyle>
          <a:p>
            <a:pPr algn="ctr">
              <a:spcBef>
                <a:spcPct val="0"/>
              </a:spcBef>
              <a:buFontTx/>
              <a:buNone/>
            </a:pPr>
            <a:r>
              <a:rPr lang="en-US" altLang="lv-LV" sz="2800" b="1" dirty="0" err="1">
                <a:solidFill>
                  <a:srgbClr val="000000"/>
                </a:solidFill>
                <a:latin typeface="Verdana" panose="020B0604030504040204" pitchFamily="34" charset="0"/>
                <a:ea typeface="Verdana" panose="020B0604030504040204" pitchFamily="34" charset="0"/>
              </a:rPr>
              <a:t>Gatavības</a:t>
            </a:r>
            <a:r>
              <a:rPr lang="en-US" altLang="lv-LV" sz="2800" b="1" dirty="0">
                <a:solidFill>
                  <a:srgbClr val="000000"/>
                </a:solidFill>
                <a:latin typeface="Verdana" panose="020B0604030504040204" pitchFamily="34" charset="0"/>
                <a:ea typeface="Verdana" panose="020B0604030504040204" pitchFamily="34" charset="0"/>
              </a:rPr>
              <a:t> </a:t>
            </a:r>
            <a:r>
              <a:rPr lang="en-US" altLang="lv-LV" sz="2800" b="1" dirty="0" err="1">
                <a:solidFill>
                  <a:srgbClr val="000000"/>
                </a:solidFill>
                <a:latin typeface="Verdana" panose="020B0604030504040204" pitchFamily="34" charset="0"/>
                <a:ea typeface="Verdana" panose="020B0604030504040204" pitchFamily="34" charset="0"/>
              </a:rPr>
              <a:t>kultūra</a:t>
            </a:r>
            <a:r>
              <a:rPr lang="en-US" altLang="lv-LV" sz="2800" b="1" dirty="0">
                <a:solidFill>
                  <a:srgbClr val="000000"/>
                </a:solidFill>
                <a:latin typeface="Verdana" panose="020B0604030504040204" pitchFamily="34" charset="0"/>
                <a:ea typeface="Verdana" panose="020B0604030504040204" pitchFamily="34" charset="0"/>
              </a:rPr>
              <a:t> - </a:t>
            </a:r>
            <a:r>
              <a:rPr lang="en-US" altLang="lv-LV" sz="2800" b="1" dirty="0" err="1">
                <a:solidFill>
                  <a:srgbClr val="000000"/>
                </a:solidFill>
                <a:latin typeface="Verdana" panose="020B0604030504040204" pitchFamily="34" charset="0"/>
                <a:ea typeface="Verdana" panose="020B0604030504040204" pitchFamily="34" charset="0"/>
              </a:rPr>
              <a:t>prioritātes</a:t>
            </a:r>
            <a:endParaRPr lang="en-US" altLang="lv-LV" sz="2800" b="1" dirty="0">
              <a:solidFill>
                <a:srgbClr val="000000"/>
              </a:solidFill>
              <a:latin typeface="Verdana" panose="020B0604030504040204" pitchFamily="34" charset="0"/>
              <a:ea typeface="Verdana" panose="020B0604030504040204" pitchFamily="34" charset="0"/>
            </a:endParaRPr>
          </a:p>
        </p:txBody>
      </p:sp>
      <p:sp>
        <p:nvSpPr>
          <p:cNvPr id="2" name="Oval 1"/>
          <p:cNvSpPr/>
          <p:nvPr/>
        </p:nvSpPr>
        <p:spPr>
          <a:xfrm>
            <a:off x="6328569" y="812754"/>
            <a:ext cx="3061072" cy="13154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Tree>
    <p:extLst>
      <p:ext uri="{BB962C8B-B14F-4D97-AF65-F5344CB8AC3E}">
        <p14:creationId xmlns:p14="http://schemas.microsoft.com/office/powerpoint/2010/main" val="2776653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0EEDC"/>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801177" y="2168434"/>
            <a:ext cx="4142258" cy="4689566"/>
          </a:xfrm>
          <a:prstGeom prst="rect">
            <a:avLst/>
          </a:prstGeom>
          <a:effectLst>
            <a:outerShdw blurRad="50800" dist="165100" algn="l" rotWithShape="0">
              <a:prstClr val="black">
                <a:alpha val="40000"/>
              </a:prstClr>
            </a:outerShdw>
          </a:effectLst>
        </p:spPr>
      </p:pic>
      <p:pic>
        <p:nvPicPr>
          <p:cNvPr id="7" name="Pictur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386354" y="2958155"/>
            <a:ext cx="1757280" cy="1757280"/>
          </a:xfrm>
          <a:prstGeom prst="rect">
            <a:avLst/>
          </a:prstGeom>
          <a:effectLst>
            <a:outerShdw blurRad="50800" dist="12700" algn="l" rotWithShape="0">
              <a:prstClr val="black">
                <a:alpha val="40000"/>
              </a:prstClr>
            </a:outerShdw>
          </a:effectLst>
        </p:spPr>
      </p:pic>
      <p:pic>
        <p:nvPicPr>
          <p:cNvPr id="10" name="Picture 9"/>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627221" y="2011680"/>
            <a:ext cx="4889864" cy="808110"/>
          </a:xfrm>
          <a:prstGeom prst="rect">
            <a:avLst/>
          </a:prstGeom>
          <a:effectLst>
            <a:outerShdw blurRad="50800" dist="127000" dir="18900000" algn="bl" rotWithShape="0">
              <a:prstClr val="black">
                <a:alpha val="40000"/>
              </a:prstClr>
            </a:outerShdw>
          </a:effectLst>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27221" y="4853800"/>
            <a:ext cx="4889864" cy="1442497"/>
          </a:xfrm>
          <a:prstGeom prst="rect">
            <a:avLst/>
          </a:prstGeom>
          <a:effectLst>
            <a:outerShdw blurRad="50800" dist="152400" dir="18900000" algn="bl" rotWithShape="0">
              <a:prstClr val="black">
                <a:alpha val="40000"/>
              </a:prstClr>
            </a:outerShdw>
          </a:effectLst>
        </p:spPr>
      </p:pic>
      <p:sp>
        <p:nvSpPr>
          <p:cNvPr id="21" name="Title 1"/>
          <p:cNvSpPr txBox="1">
            <a:spLocks noGrp="1"/>
          </p:cNvSpPr>
          <p:nvPr>
            <p:ph type="title"/>
          </p:nvPr>
        </p:nvSpPr>
        <p:spPr>
          <a:xfrm>
            <a:off x="2954337" y="465139"/>
            <a:ext cx="8854486" cy="1036637"/>
          </a:xfrm>
          <a:solidFill>
            <a:srgbClr val="F0EEDC"/>
          </a:solidFill>
        </p:spPr>
        <p:txBody>
          <a:bodyPr>
            <a:noAutofit/>
          </a:bodyPr>
          <a:lstStyle/>
          <a:p>
            <a:r>
              <a:rPr lang="lv-LV" altLang="en-US" dirty="0" smtClean="0">
                <a:solidFill>
                  <a:schemeClr val="accent3">
                    <a:lumMod val="75000"/>
                  </a:schemeClr>
                </a:solidFill>
              </a:rPr>
              <a:t>Visaptveroša </a:t>
            </a:r>
            <a:r>
              <a:rPr lang="lv-LV" altLang="en-US" dirty="0">
                <a:solidFill>
                  <a:schemeClr val="accent3">
                    <a:lumMod val="75000"/>
                  </a:schemeClr>
                </a:solidFill>
              </a:rPr>
              <a:t>valsts </a:t>
            </a:r>
            <a:r>
              <a:rPr lang="lv-LV" altLang="en-US" dirty="0" smtClean="0">
                <a:solidFill>
                  <a:schemeClr val="accent3">
                    <a:lumMod val="75000"/>
                  </a:schemeClr>
                </a:solidFill>
              </a:rPr>
              <a:t>aizsardzība</a:t>
            </a:r>
            <a:br>
              <a:rPr lang="lv-LV" altLang="en-US" dirty="0" smtClean="0">
                <a:solidFill>
                  <a:schemeClr val="accent3">
                    <a:lumMod val="75000"/>
                  </a:schemeClr>
                </a:solidFill>
              </a:rPr>
            </a:br>
            <a:r>
              <a:rPr lang="lv-LV" altLang="en-US" dirty="0">
                <a:solidFill>
                  <a:schemeClr val="accent3">
                    <a:lumMod val="75000"/>
                  </a:schemeClr>
                </a:solidFill>
              </a:rPr>
              <a:t/>
            </a:r>
            <a:br>
              <a:rPr lang="lv-LV" altLang="en-US" dirty="0">
                <a:solidFill>
                  <a:schemeClr val="accent3">
                    <a:lumMod val="75000"/>
                  </a:schemeClr>
                </a:solidFill>
              </a:rPr>
            </a:br>
            <a:r>
              <a:rPr lang="lv-LV" altLang="en-US" sz="2800" dirty="0">
                <a:solidFill>
                  <a:schemeClr val="accent3">
                    <a:lumMod val="75000"/>
                  </a:schemeClr>
                </a:solidFill>
              </a:rPr>
              <a:t>https://www.sargs.lv/lv/tema/72stundas</a:t>
            </a:r>
            <a:r>
              <a:rPr lang="lv-LV" altLang="en-US" dirty="0" smtClean="0">
                <a:solidFill>
                  <a:schemeClr val="accent3"/>
                </a:solidFill>
              </a:rPr>
              <a:t/>
            </a:r>
            <a:br>
              <a:rPr lang="lv-LV" altLang="en-US" dirty="0" smtClean="0">
                <a:solidFill>
                  <a:schemeClr val="accent3"/>
                </a:solidFill>
              </a:rPr>
            </a:br>
            <a:endParaRPr lang="lv-LV" altLang="en-US" dirty="0">
              <a:solidFill>
                <a:schemeClr val="accent3"/>
              </a:solidFill>
            </a:endParaRPr>
          </a:p>
        </p:txBody>
      </p:sp>
    </p:spTree>
    <p:extLst>
      <p:ext uri="{BB962C8B-B14F-4D97-AF65-F5344CB8AC3E}">
        <p14:creationId xmlns:p14="http://schemas.microsoft.com/office/powerpoint/2010/main" val="625205401"/>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0EEDC"/>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20584364">
            <a:off x="7826669" y="2488890"/>
            <a:ext cx="3081165" cy="2052092"/>
          </a:xfrm>
          <a:prstGeom prst="rect">
            <a:avLst/>
          </a:prstGeom>
          <a:effectLst>
            <a:outerShdw blurRad="50800" dist="190500" algn="l" rotWithShape="0">
              <a:prstClr val="black">
                <a:alpha val="40000"/>
              </a:prstClr>
            </a:outerShdw>
          </a:effectLst>
        </p:spPr>
      </p:pic>
      <p:pic>
        <p:nvPicPr>
          <p:cNvPr id="3" name="Picture 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965270" y="287384"/>
            <a:ext cx="4336867" cy="6201314"/>
          </a:xfrm>
          <a:prstGeom prst="rect">
            <a:avLst/>
          </a:prstGeom>
        </p:spPr>
      </p:pic>
    </p:spTree>
    <p:extLst>
      <p:ext uri="{BB962C8B-B14F-4D97-AF65-F5344CB8AC3E}">
        <p14:creationId xmlns:p14="http://schemas.microsoft.com/office/powerpoint/2010/main" val="1251457284"/>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0EEDC"/>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20548539">
            <a:off x="9298025" y="1181545"/>
            <a:ext cx="2313245" cy="1755544"/>
          </a:xfrm>
          <a:prstGeom prst="rect">
            <a:avLst/>
          </a:prstGeom>
          <a:effectLst>
            <a:outerShdw blurRad="50800" dist="165100" dir="18900000" algn="bl" rotWithShape="0">
              <a:prstClr val="black">
                <a:alpha val="40000"/>
              </a:prstClr>
            </a:outerShdw>
          </a:effectLst>
        </p:spPr>
      </p:pic>
      <p:pic>
        <p:nvPicPr>
          <p:cNvPr id="6" name="Pictur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rot="20385748">
            <a:off x="9188987" y="3630394"/>
            <a:ext cx="2531319" cy="1685888"/>
          </a:xfrm>
          <a:prstGeom prst="rect">
            <a:avLst/>
          </a:prstGeom>
          <a:effectLst>
            <a:outerShdw blurRad="50800" dist="165100" algn="l" rotWithShape="0">
              <a:prstClr val="black">
                <a:alpha val="40000"/>
              </a:prstClr>
            </a:outerShdw>
          </a:effectLst>
        </p:spPr>
      </p:pic>
      <p:pic>
        <p:nvPicPr>
          <p:cNvPr id="4" name="Picture 3"/>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200400" y="287384"/>
            <a:ext cx="4604008" cy="6244046"/>
          </a:xfrm>
          <a:prstGeom prst="rect">
            <a:avLst/>
          </a:prstGeom>
        </p:spPr>
      </p:pic>
    </p:spTree>
    <p:extLst>
      <p:ext uri="{BB962C8B-B14F-4D97-AF65-F5344CB8AC3E}">
        <p14:creationId xmlns:p14="http://schemas.microsoft.com/office/powerpoint/2010/main" val="3366896224"/>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0EEDC"/>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20531894">
            <a:off x="8052399" y="1918893"/>
            <a:ext cx="3552241" cy="2219305"/>
          </a:xfrm>
          <a:prstGeom prst="rect">
            <a:avLst/>
          </a:prstGeom>
          <a:effectLst>
            <a:outerShdw blurRad="50800" dist="203200" algn="l" rotWithShape="0">
              <a:prstClr val="black">
                <a:alpha val="40000"/>
              </a:prstClr>
            </a:outerShdw>
          </a:effectLst>
        </p:spPr>
      </p:pic>
      <p:pic>
        <p:nvPicPr>
          <p:cNvPr id="3" name="Picture 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991394" y="156754"/>
            <a:ext cx="4532597" cy="6387737"/>
          </a:xfrm>
          <a:prstGeom prst="rect">
            <a:avLst/>
          </a:prstGeom>
        </p:spPr>
      </p:pic>
    </p:spTree>
    <p:extLst>
      <p:ext uri="{BB962C8B-B14F-4D97-AF65-F5344CB8AC3E}">
        <p14:creationId xmlns:p14="http://schemas.microsoft.com/office/powerpoint/2010/main" val="3953823719"/>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0EEDC"/>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20624904">
            <a:off x="312148" y="3610947"/>
            <a:ext cx="1440536" cy="2125838"/>
          </a:xfrm>
          <a:prstGeom prst="rect">
            <a:avLst/>
          </a:prstGeom>
          <a:effectLst>
            <a:outerShdw blurRad="50800" dist="190500" dir="18900000" algn="bl" rotWithShape="0">
              <a:prstClr val="black">
                <a:alpha val="40000"/>
              </a:prstClr>
            </a:outerShdw>
          </a:effectLst>
        </p:spPr>
      </p:pic>
      <p:pic>
        <p:nvPicPr>
          <p:cNvPr id="2" name="Picture 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351314" y="656587"/>
            <a:ext cx="3984171" cy="5639710"/>
          </a:xfrm>
          <a:prstGeom prst="rect">
            <a:avLst/>
          </a:prstGeom>
        </p:spPr>
      </p:pic>
      <p:pic>
        <p:nvPicPr>
          <p:cNvPr id="4" name="Picture 3"/>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564396" y="656587"/>
            <a:ext cx="3872828" cy="5639710"/>
          </a:xfrm>
          <a:prstGeom prst="rect">
            <a:avLst/>
          </a:prstGeom>
        </p:spPr>
      </p:pic>
      <p:pic>
        <p:nvPicPr>
          <p:cNvPr id="6" name="Picture 5"/>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0284075" y="3670663"/>
            <a:ext cx="1907925" cy="1580606"/>
          </a:xfrm>
          <a:prstGeom prst="rect">
            <a:avLst/>
          </a:prstGeom>
        </p:spPr>
      </p:pic>
    </p:spTree>
    <p:extLst>
      <p:ext uri="{BB962C8B-B14F-4D97-AF65-F5344CB8AC3E}">
        <p14:creationId xmlns:p14="http://schemas.microsoft.com/office/powerpoint/2010/main" val="3054542450"/>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0EEDC"/>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76709" y="2181497"/>
            <a:ext cx="5512628" cy="3944983"/>
          </a:xfrm>
          <a:prstGeom prst="rect">
            <a:avLst/>
          </a:prstGeom>
        </p:spPr>
      </p:pic>
      <p:sp>
        <p:nvSpPr>
          <p:cNvPr id="2" name="Rectangle 1"/>
          <p:cNvSpPr/>
          <p:nvPr/>
        </p:nvSpPr>
        <p:spPr>
          <a:xfrm>
            <a:off x="6544493" y="2094607"/>
            <a:ext cx="5055324" cy="4031873"/>
          </a:xfrm>
          <a:prstGeom prst="rect">
            <a:avLst/>
          </a:prstGeom>
        </p:spPr>
        <p:txBody>
          <a:bodyPr wrap="square">
            <a:spAutoFit/>
          </a:bodyPr>
          <a:lstStyle/>
          <a:p>
            <a:endParaRPr lang="lv-LV" dirty="0" smtClean="0"/>
          </a:p>
          <a:p>
            <a:r>
              <a:rPr lang="lv-LV" sz="2000" b="1" dirty="0" smtClean="0">
                <a:solidFill>
                  <a:schemeClr val="accent3"/>
                </a:solidFill>
              </a:rPr>
              <a:t>Valsts </a:t>
            </a:r>
            <a:r>
              <a:rPr lang="lv-LV" sz="2000" b="1" dirty="0">
                <a:solidFill>
                  <a:schemeClr val="accent3"/>
                </a:solidFill>
              </a:rPr>
              <a:t>aizsardzības stratēģija </a:t>
            </a:r>
            <a:r>
              <a:rPr lang="lv-LV" sz="2000" dirty="0"/>
              <a:t>ir balstīta uz atturēšanu un četriem galvenajiem darbības virzieniem: </a:t>
            </a:r>
            <a:endParaRPr lang="lv-LV" sz="2000" dirty="0" smtClean="0"/>
          </a:p>
          <a:p>
            <a:pPr marL="285750" indent="-285750">
              <a:buFont typeface="Arial" panose="020B0604020202020204" pitchFamily="34" charset="0"/>
              <a:buChar char="•"/>
            </a:pPr>
            <a:r>
              <a:rPr lang="lv-LV" sz="2000" dirty="0" smtClean="0"/>
              <a:t>NBS </a:t>
            </a:r>
            <a:r>
              <a:rPr lang="lv-LV" sz="2000" dirty="0"/>
              <a:t>attīstību un nacionālo pašaizsardzības spēju </a:t>
            </a:r>
            <a:r>
              <a:rPr lang="lv-LV" sz="2000" dirty="0" smtClean="0"/>
              <a:t>stiprināšanu;</a:t>
            </a:r>
          </a:p>
          <a:p>
            <a:pPr marL="285750" indent="-285750">
              <a:buFont typeface="Arial" panose="020B0604020202020204" pitchFamily="34" charset="0"/>
              <a:buChar char="•"/>
            </a:pPr>
            <a:r>
              <a:rPr lang="lv-LV" sz="2000" dirty="0" smtClean="0"/>
              <a:t>Ziemeļatlantijas </a:t>
            </a:r>
            <a:r>
              <a:rPr lang="lv-LV" sz="2000" dirty="0"/>
              <a:t>līguma organizācijas </a:t>
            </a:r>
            <a:r>
              <a:rPr lang="lv-LV" sz="2000" dirty="0" smtClean="0"/>
              <a:t>(NATO) kolektīvās </a:t>
            </a:r>
            <a:r>
              <a:rPr lang="lv-LV" sz="2000" dirty="0"/>
              <a:t>aizsardzības </a:t>
            </a:r>
            <a:r>
              <a:rPr lang="lv-LV" sz="2000" dirty="0" smtClean="0"/>
              <a:t>stiprināšanu; </a:t>
            </a:r>
          </a:p>
          <a:p>
            <a:pPr marL="285750" indent="-285750">
              <a:buFont typeface="Arial" panose="020B0604020202020204" pitchFamily="34" charset="0"/>
              <a:buChar char="•"/>
            </a:pPr>
            <a:r>
              <a:rPr lang="lv-LV" sz="2000" dirty="0" smtClean="0"/>
              <a:t>starptautiskās </a:t>
            </a:r>
            <a:r>
              <a:rPr lang="lv-LV" sz="2000" dirty="0"/>
              <a:t>sadarbības </a:t>
            </a:r>
            <a:r>
              <a:rPr lang="lv-LV" sz="2000" dirty="0" smtClean="0"/>
              <a:t>veicināšanu;</a:t>
            </a:r>
          </a:p>
          <a:p>
            <a:pPr marL="285750" indent="-285750">
              <a:buFont typeface="Arial" panose="020B0604020202020204" pitchFamily="34" charset="0"/>
              <a:buChar char="•"/>
            </a:pPr>
            <a:r>
              <a:rPr lang="lv-LV" sz="2000" b="1" dirty="0" smtClean="0"/>
              <a:t>visaptverošas </a:t>
            </a:r>
            <a:r>
              <a:rPr lang="lv-LV" sz="2000" b="1" dirty="0"/>
              <a:t>valsts aizsardzības sistēmas ieviešanu. </a:t>
            </a:r>
          </a:p>
          <a:p>
            <a:endParaRPr lang="lv-LV" dirty="0"/>
          </a:p>
        </p:txBody>
      </p:sp>
      <p:sp>
        <p:nvSpPr>
          <p:cNvPr id="5" name="Title 1"/>
          <p:cNvSpPr txBox="1">
            <a:spLocks noGrp="1"/>
          </p:cNvSpPr>
          <p:nvPr>
            <p:ph type="title"/>
          </p:nvPr>
        </p:nvSpPr>
        <p:spPr>
          <a:xfrm>
            <a:off x="2954338" y="465139"/>
            <a:ext cx="7953148" cy="1206907"/>
          </a:xfrm>
        </p:spPr>
        <p:txBody>
          <a:bodyPr>
            <a:noAutofit/>
          </a:bodyPr>
          <a:lstStyle/>
          <a:p>
            <a:r>
              <a:rPr lang="lv-LV" altLang="en-US" sz="3600" dirty="0" smtClean="0">
                <a:solidFill>
                  <a:schemeClr val="accent3"/>
                </a:solidFill>
              </a:rPr>
              <a:t>Valsts aizsardzības stratēģija</a:t>
            </a:r>
            <a:r>
              <a:rPr lang="lv-LV" altLang="en-US" dirty="0">
                <a:solidFill>
                  <a:schemeClr val="accent3"/>
                </a:solidFill>
              </a:rPr>
              <a:t/>
            </a:r>
            <a:br>
              <a:rPr lang="lv-LV" altLang="en-US" dirty="0">
                <a:solidFill>
                  <a:schemeClr val="accent3"/>
                </a:solidFill>
              </a:rPr>
            </a:br>
            <a:endParaRPr lang="lv-LV" altLang="en-US" dirty="0">
              <a:solidFill>
                <a:schemeClr val="accent3"/>
              </a:solidFill>
            </a:endParaRPr>
          </a:p>
        </p:txBody>
      </p:sp>
    </p:spTree>
    <p:extLst>
      <p:ext uri="{BB962C8B-B14F-4D97-AF65-F5344CB8AC3E}">
        <p14:creationId xmlns:p14="http://schemas.microsoft.com/office/powerpoint/2010/main" val="1031000398"/>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0EEDC"/>
        </a:solidFill>
        <a:effectLst/>
      </p:bgPr>
    </p:bg>
    <p:spTree>
      <p:nvGrpSpPr>
        <p:cNvPr id="1" name=""/>
        <p:cNvGrpSpPr/>
        <p:nvPr/>
      </p:nvGrpSpPr>
      <p:grpSpPr>
        <a:xfrm>
          <a:off x="0" y="0"/>
          <a:ext cx="0" cy="0"/>
          <a:chOff x="0" y="0"/>
          <a:chExt cx="0" cy="0"/>
        </a:xfrm>
      </p:grpSpPr>
      <p:pic>
        <p:nvPicPr>
          <p:cNvPr id="21" name="Picture 2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478134" y="3012997"/>
            <a:ext cx="4496208" cy="2262155"/>
          </a:xfrm>
          <a:prstGeom prst="rect">
            <a:avLst/>
          </a:prstGeom>
        </p:spPr>
      </p:pic>
      <p:sp>
        <p:nvSpPr>
          <p:cNvPr id="10" name="Title 1"/>
          <p:cNvSpPr txBox="1">
            <a:spLocks noGrp="1"/>
          </p:cNvSpPr>
          <p:nvPr>
            <p:ph type="title"/>
          </p:nvPr>
        </p:nvSpPr>
        <p:spPr>
          <a:xfrm>
            <a:off x="2954338" y="465139"/>
            <a:ext cx="8335454" cy="1036637"/>
          </a:xfrm>
        </p:spPr>
        <p:txBody>
          <a:bodyPr>
            <a:noAutofit/>
          </a:bodyPr>
          <a:lstStyle/>
          <a:p>
            <a:r>
              <a:rPr lang="lv-LV" altLang="en-US" dirty="0" smtClean="0">
                <a:solidFill>
                  <a:schemeClr val="accent3">
                    <a:lumMod val="75000"/>
                  </a:schemeClr>
                </a:solidFill>
              </a:rPr>
              <a:t>Visaptveroša valsts aizsardzība =  </a:t>
            </a:r>
            <a:r>
              <a:rPr lang="lv-LV" altLang="en-US" sz="2000" dirty="0" smtClean="0"/>
              <a:t>katra indivīda, visas sabiedrības, privātā sektora un valsts institūciju gatavībā aizsargāt valsti</a:t>
            </a:r>
            <a:r>
              <a:rPr lang="lv-LV" altLang="en-US" dirty="0" smtClean="0"/>
              <a:t/>
            </a:r>
            <a:br>
              <a:rPr lang="lv-LV" altLang="en-US" dirty="0" smtClean="0"/>
            </a:br>
            <a:r>
              <a:rPr lang="lv-LV" altLang="en-US" dirty="0" smtClean="0">
                <a:solidFill>
                  <a:schemeClr val="accent3"/>
                </a:solidFill>
              </a:rPr>
              <a:t/>
            </a:r>
            <a:br>
              <a:rPr lang="lv-LV" altLang="en-US" dirty="0" smtClean="0">
                <a:solidFill>
                  <a:schemeClr val="accent3"/>
                </a:solidFill>
              </a:rPr>
            </a:br>
            <a:endParaRPr lang="lv-LV" altLang="en-US" dirty="0">
              <a:solidFill>
                <a:schemeClr val="accent3"/>
              </a:solidFill>
            </a:endParaRPr>
          </a:p>
        </p:txBody>
      </p:sp>
      <p:pic>
        <p:nvPicPr>
          <p:cNvPr id="11" name="Picture 5"/>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393003" y="5376811"/>
            <a:ext cx="1276917" cy="1278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Image result for icon peop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40503" y="1856561"/>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8"/>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0856944" y="4161874"/>
            <a:ext cx="1108633" cy="1107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ounded Rectangle 17"/>
          <p:cNvSpPr/>
          <p:nvPr/>
        </p:nvSpPr>
        <p:spPr>
          <a:xfrm>
            <a:off x="1543666" y="4477472"/>
            <a:ext cx="1034098" cy="847351"/>
          </a:xfrm>
          <a:prstGeom prst="roundRect">
            <a:avLst>
              <a:gd name="adj" fmla="val 10000"/>
            </a:avLst>
          </a:prstGeom>
          <a:blipFill>
            <a:blip r:embed="rId7" cstate="email">
              <a:extLst>
                <a:ext uri="{28A0092B-C50C-407E-A947-70E740481C1C}">
                  <a14:useLocalDpi xmlns:a14="http://schemas.microsoft.com/office/drawing/2010/main" val="0"/>
                </a:ext>
              </a:extLst>
            </a:blip>
            <a:srcRect/>
            <a:stretch>
              <a:fillRect/>
            </a:stretch>
          </a:blipFill>
          <a:ln>
            <a:noFill/>
          </a:ln>
        </p:spPr>
        <p:style>
          <a:lnRef idx="2">
            <a:schemeClr val="lt1">
              <a:hueOff val="0"/>
              <a:satOff val="0"/>
              <a:lumOff val="0"/>
              <a:alphaOff val="0"/>
            </a:schemeClr>
          </a:lnRef>
          <a:fillRef idx="1">
            <a:scrgbClr r="0" g="0" b="0"/>
          </a:fillRef>
          <a:effectRef idx="0">
            <a:schemeClr val="accent2">
              <a:tint val="50000"/>
              <a:hueOff val="2501437"/>
              <a:satOff val="-2237"/>
              <a:lumOff val="6"/>
              <a:alphaOff val="0"/>
            </a:schemeClr>
          </a:effectRef>
          <a:fontRef idx="minor">
            <a:schemeClr val="lt1">
              <a:hueOff val="0"/>
              <a:satOff val="0"/>
              <a:lumOff val="0"/>
              <a:alphaOff val="0"/>
            </a:schemeClr>
          </a:fontRef>
        </p:style>
      </p:sp>
      <p:pic>
        <p:nvPicPr>
          <p:cNvPr id="19" name="Picture 7"/>
          <p:cNvPicPr>
            <a:picLocks noChangeAspect="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8930887" y="1671447"/>
            <a:ext cx="1211303" cy="121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1724834" y="2863085"/>
            <a:ext cx="1024701" cy="979871"/>
          </a:xfrm>
          <a:prstGeom prst="rect">
            <a:avLst/>
          </a:prstGeom>
        </p:spPr>
      </p:pic>
      <p:grpSp>
        <p:nvGrpSpPr>
          <p:cNvPr id="14" name="Group 13"/>
          <p:cNvGrpSpPr/>
          <p:nvPr/>
        </p:nvGrpSpPr>
        <p:grpSpPr>
          <a:xfrm>
            <a:off x="9236101" y="4363326"/>
            <a:ext cx="1587244" cy="911826"/>
            <a:chOff x="392002" y="814877"/>
            <a:chExt cx="1587244" cy="911826"/>
          </a:xfrm>
        </p:grpSpPr>
        <p:sp>
          <p:nvSpPr>
            <p:cNvPr id="15" name="Rounded Rectangle 14"/>
            <p:cNvSpPr/>
            <p:nvPr/>
          </p:nvSpPr>
          <p:spPr>
            <a:xfrm>
              <a:off x="392002" y="814877"/>
              <a:ext cx="1587244" cy="911826"/>
            </a:xfrm>
            <a:prstGeom prst="roundRect">
              <a:avLst/>
            </a:prstGeom>
            <a:solidFill>
              <a:srgbClr val="8AE01F"/>
            </a:solid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0" name="Rounded Rectangle 4"/>
            <p:cNvSpPr txBox="1"/>
            <p:nvPr/>
          </p:nvSpPr>
          <p:spPr>
            <a:xfrm>
              <a:off x="612067" y="884490"/>
              <a:ext cx="1322667" cy="773403"/>
            </a:xfrm>
            <a:prstGeom prst="rect">
              <a:avLst/>
            </a:prstGeom>
            <a:solidFill>
              <a:srgbClr val="8AE01F"/>
            </a:solidFill>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lv-LV" sz="1400" kern="12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Ekonomikas noturība</a:t>
              </a:r>
              <a:endParaRPr lang="lv-LV" sz="1400" kern="12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22" name="Group 21"/>
          <p:cNvGrpSpPr/>
          <p:nvPr/>
        </p:nvGrpSpPr>
        <p:grpSpPr>
          <a:xfrm>
            <a:off x="2764040" y="4406914"/>
            <a:ext cx="1587244" cy="911826"/>
            <a:chOff x="-968724" y="5705779"/>
            <a:chExt cx="1587244" cy="911826"/>
          </a:xfrm>
          <a:solidFill>
            <a:srgbClr val="8AE01F"/>
          </a:solidFill>
        </p:grpSpPr>
        <p:sp>
          <p:nvSpPr>
            <p:cNvPr id="23" name="Rounded Rectangle 22"/>
            <p:cNvSpPr/>
            <p:nvPr/>
          </p:nvSpPr>
          <p:spPr>
            <a:xfrm>
              <a:off x="-968724" y="5705779"/>
              <a:ext cx="1587244" cy="911826"/>
            </a:xfrm>
            <a:prstGeom prst="roundRect">
              <a:avLst/>
            </a:prstGeom>
            <a:grp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4" name="Rounded Rectangle 4"/>
            <p:cNvSpPr txBox="1"/>
            <p:nvPr/>
          </p:nvSpPr>
          <p:spPr>
            <a:xfrm>
              <a:off x="-840626" y="5794803"/>
              <a:ext cx="1370122" cy="77340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lv-LV" sz="1400" kern="12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Informētība un izglītība</a:t>
              </a:r>
              <a:endParaRPr lang="en-US" sz="1400" kern="12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28" name="Group 27"/>
          <p:cNvGrpSpPr/>
          <p:nvPr/>
        </p:nvGrpSpPr>
        <p:grpSpPr>
          <a:xfrm>
            <a:off x="2847626" y="2972026"/>
            <a:ext cx="1587244" cy="911826"/>
            <a:chOff x="-40924" y="2732700"/>
            <a:chExt cx="1587244" cy="911826"/>
          </a:xfrm>
          <a:solidFill>
            <a:srgbClr val="8AE01F"/>
          </a:solidFill>
        </p:grpSpPr>
        <p:sp>
          <p:nvSpPr>
            <p:cNvPr id="29" name="Rounded Rectangle 28"/>
            <p:cNvSpPr/>
            <p:nvPr/>
          </p:nvSpPr>
          <p:spPr>
            <a:xfrm>
              <a:off x="-40924" y="2732700"/>
              <a:ext cx="1587244" cy="911826"/>
            </a:xfrm>
            <a:prstGeom prst="roundRect">
              <a:avLst/>
            </a:prstGeom>
            <a:grp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0" name="Rounded Rectangle 4"/>
            <p:cNvSpPr txBox="1"/>
            <p:nvPr/>
          </p:nvSpPr>
          <p:spPr>
            <a:xfrm>
              <a:off x="3588" y="2777212"/>
              <a:ext cx="1498220" cy="82280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lv-LV" sz="1400" kern="12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Politiskā vadība</a:t>
              </a:r>
              <a:endParaRPr lang="en-US" sz="1400" kern="12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grpSp>
      <p:sp>
        <p:nvSpPr>
          <p:cNvPr id="32" name="Rounded Rectangle 31"/>
          <p:cNvSpPr/>
          <p:nvPr/>
        </p:nvSpPr>
        <p:spPr>
          <a:xfrm>
            <a:off x="7015201" y="1857086"/>
            <a:ext cx="1738077" cy="915505"/>
          </a:xfrm>
          <a:prstGeom prst="roundRect">
            <a:avLst/>
          </a:prstGeom>
          <a:solidFill>
            <a:srgbClr val="8AE01F"/>
          </a:solid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grpSp>
        <p:nvGrpSpPr>
          <p:cNvPr id="34" name="Group 33"/>
          <p:cNvGrpSpPr/>
          <p:nvPr/>
        </p:nvGrpSpPr>
        <p:grpSpPr>
          <a:xfrm>
            <a:off x="9191589" y="2972026"/>
            <a:ext cx="1587244" cy="911826"/>
            <a:chOff x="2161741" y="-50376"/>
            <a:chExt cx="1587244" cy="911826"/>
          </a:xfrm>
          <a:solidFill>
            <a:srgbClr val="8AE01F"/>
          </a:solidFill>
        </p:grpSpPr>
        <p:sp>
          <p:nvSpPr>
            <p:cNvPr id="35" name="Rounded Rectangle 34"/>
            <p:cNvSpPr/>
            <p:nvPr/>
          </p:nvSpPr>
          <p:spPr>
            <a:xfrm>
              <a:off x="2161741" y="-50376"/>
              <a:ext cx="1587244" cy="911826"/>
            </a:xfrm>
            <a:prstGeom prst="roundRect">
              <a:avLst/>
            </a:prstGeom>
            <a:grp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6" name="Rounded Rectangle 4"/>
            <p:cNvSpPr txBox="1"/>
            <p:nvPr/>
          </p:nvSpPr>
          <p:spPr>
            <a:xfrm>
              <a:off x="2343959" y="-16190"/>
              <a:ext cx="1229473" cy="82280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lv-LV" sz="1400" kern="12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Psiholoģiskā noturība</a:t>
              </a:r>
              <a:endParaRPr lang="en-US" sz="1400" kern="12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37" name="Group 36"/>
          <p:cNvGrpSpPr/>
          <p:nvPr/>
        </p:nvGrpSpPr>
        <p:grpSpPr>
          <a:xfrm>
            <a:off x="5178039" y="1860765"/>
            <a:ext cx="1587244" cy="911826"/>
            <a:chOff x="-40924" y="2732700"/>
            <a:chExt cx="1587244" cy="911826"/>
          </a:xfrm>
          <a:solidFill>
            <a:srgbClr val="8AE01F"/>
          </a:solidFill>
        </p:grpSpPr>
        <p:sp>
          <p:nvSpPr>
            <p:cNvPr id="38" name="Rounded Rectangle 37"/>
            <p:cNvSpPr/>
            <p:nvPr/>
          </p:nvSpPr>
          <p:spPr>
            <a:xfrm>
              <a:off x="-40924" y="2732700"/>
              <a:ext cx="1587244" cy="911826"/>
            </a:xfrm>
            <a:prstGeom prst="roundRect">
              <a:avLst/>
            </a:prstGeom>
            <a:grp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9" name="Rounded Rectangle 4"/>
            <p:cNvSpPr txBox="1"/>
            <p:nvPr/>
          </p:nvSpPr>
          <p:spPr>
            <a:xfrm>
              <a:off x="3588" y="2777212"/>
              <a:ext cx="1498220" cy="82280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lv-LV" sz="1400" kern="12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Civilā aizsardzība</a:t>
              </a:r>
              <a:endParaRPr lang="en-US" sz="1400" kern="12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40" name="Group 39"/>
          <p:cNvGrpSpPr/>
          <p:nvPr/>
        </p:nvGrpSpPr>
        <p:grpSpPr>
          <a:xfrm>
            <a:off x="7017562" y="5515558"/>
            <a:ext cx="1587244" cy="911826"/>
            <a:chOff x="-968724" y="5705779"/>
            <a:chExt cx="1587244" cy="911826"/>
          </a:xfrm>
          <a:solidFill>
            <a:srgbClr val="8AE01F"/>
          </a:solidFill>
        </p:grpSpPr>
        <p:sp>
          <p:nvSpPr>
            <p:cNvPr id="41" name="Rounded Rectangle 40"/>
            <p:cNvSpPr/>
            <p:nvPr/>
          </p:nvSpPr>
          <p:spPr>
            <a:xfrm>
              <a:off x="-968724" y="5705779"/>
              <a:ext cx="1587244" cy="911826"/>
            </a:xfrm>
            <a:prstGeom prst="roundRect">
              <a:avLst/>
            </a:prstGeom>
            <a:grp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42" name="Rounded Rectangle 4"/>
            <p:cNvSpPr txBox="1"/>
            <p:nvPr/>
          </p:nvSpPr>
          <p:spPr>
            <a:xfrm>
              <a:off x="-879700" y="5807249"/>
              <a:ext cx="1397334" cy="72133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lv-LV" sz="1400" kern="12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Militārās spējas</a:t>
              </a:r>
              <a:endParaRPr lang="en-US" sz="1400" kern="12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grpSp>
      <p:pic>
        <p:nvPicPr>
          <p:cNvPr id="7" name="Picture 6"/>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11085104" y="3056731"/>
            <a:ext cx="622316" cy="782609"/>
          </a:xfrm>
          <a:prstGeom prst="rect">
            <a:avLst/>
          </a:prstGeom>
        </p:spPr>
      </p:pic>
      <p:sp>
        <p:nvSpPr>
          <p:cNvPr id="44" name="Rounded Rectangle 4"/>
          <p:cNvSpPr txBox="1"/>
          <p:nvPr/>
        </p:nvSpPr>
        <p:spPr>
          <a:xfrm>
            <a:off x="7119649" y="2063931"/>
            <a:ext cx="1498220" cy="509451"/>
          </a:xfrm>
          <a:prstGeom prst="rect">
            <a:avLst/>
          </a:prstGeom>
          <a:solidFill>
            <a:srgbClr val="8AE01F"/>
          </a:solidFill>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lv-LV" sz="14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Visu valsts institūciju sadarbība</a:t>
            </a:r>
            <a:endParaRPr lang="en-US" sz="1400" kern="12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595308823"/>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0EEDC"/>
        </a:solidFill>
        <a:effectLst/>
      </p:bgPr>
    </p:bg>
    <p:spTree>
      <p:nvGrpSpPr>
        <p:cNvPr id="1" name=""/>
        <p:cNvGrpSpPr/>
        <p:nvPr/>
      </p:nvGrpSpPr>
      <p:grpSpPr>
        <a:xfrm>
          <a:off x="0" y="0"/>
          <a:ext cx="0" cy="0"/>
          <a:chOff x="0" y="0"/>
          <a:chExt cx="0" cy="0"/>
        </a:xfrm>
      </p:grpSpPr>
      <p:sp>
        <p:nvSpPr>
          <p:cNvPr id="21" name="Title 1"/>
          <p:cNvSpPr txBox="1">
            <a:spLocks noGrp="1"/>
          </p:cNvSpPr>
          <p:nvPr>
            <p:ph type="title"/>
          </p:nvPr>
        </p:nvSpPr>
        <p:spPr>
          <a:xfrm>
            <a:off x="2773680" y="465139"/>
            <a:ext cx="8854486" cy="1036637"/>
          </a:xfrm>
        </p:spPr>
        <p:txBody>
          <a:bodyPr>
            <a:noAutofit/>
          </a:bodyPr>
          <a:lstStyle/>
          <a:p>
            <a:pPr algn="ctr"/>
            <a:r>
              <a:rPr lang="lv-LV" altLang="en-US" dirty="0" smtClean="0">
                <a:solidFill>
                  <a:schemeClr val="accent3">
                    <a:lumMod val="75000"/>
                  </a:schemeClr>
                </a:solidFill>
              </a:rPr>
              <a:t>Nacionālie bruņotie spēki</a:t>
            </a:r>
            <a:br>
              <a:rPr lang="lv-LV" altLang="en-US" dirty="0" smtClean="0">
                <a:solidFill>
                  <a:schemeClr val="accent3">
                    <a:lumMod val="75000"/>
                  </a:schemeClr>
                </a:solidFill>
              </a:rPr>
            </a:br>
            <a:r>
              <a:rPr lang="lv-LV" altLang="en-US" dirty="0">
                <a:solidFill>
                  <a:schemeClr val="accent3">
                    <a:lumMod val="75000"/>
                  </a:schemeClr>
                </a:solidFill>
              </a:rPr>
              <a:t/>
            </a:r>
            <a:br>
              <a:rPr lang="lv-LV" altLang="en-US" dirty="0">
                <a:solidFill>
                  <a:schemeClr val="accent3">
                    <a:lumMod val="75000"/>
                  </a:schemeClr>
                </a:solidFill>
              </a:rPr>
            </a:br>
            <a:endParaRPr lang="lv-LV" altLang="en-US" dirty="0">
              <a:solidFill>
                <a:schemeClr val="accent3"/>
              </a:solidFill>
            </a:endParaRPr>
          </a:p>
        </p:txBody>
      </p:sp>
      <p:sp>
        <p:nvSpPr>
          <p:cNvPr id="5" name="Rectangle 4"/>
          <p:cNvSpPr/>
          <p:nvPr/>
        </p:nvSpPr>
        <p:spPr>
          <a:xfrm>
            <a:off x="5464629" y="2538413"/>
            <a:ext cx="6344194" cy="646331"/>
          </a:xfrm>
          <a:prstGeom prst="rect">
            <a:avLst/>
          </a:prstGeom>
        </p:spPr>
        <p:txBody>
          <a:bodyPr wrap="square">
            <a:spAutoFit/>
          </a:bodyPr>
          <a:lstStyle/>
          <a:p>
            <a:endParaRPr lang="lv-LV" dirty="0" smtClean="0"/>
          </a:p>
          <a:p>
            <a:endParaRPr lang="lv-LV" dirty="0"/>
          </a:p>
        </p:txBody>
      </p:sp>
      <p:pic>
        <p:nvPicPr>
          <p:cNvPr id="13" name="Picture 1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92550" y="2704010"/>
            <a:ext cx="3807144" cy="2539649"/>
          </a:xfrm>
          <a:prstGeom prst="rect">
            <a:avLst/>
          </a:prstGeom>
        </p:spPr>
      </p:pic>
      <p:pic>
        <p:nvPicPr>
          <p:cNvPr id="15" name="Picture 1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177349" y="4221381"/>
            <a:ext cx="3504559" cy="2291413"/>
          </a:xfrm>
          <a:prstGeom prst="rect">
            <a:avLst/>
          </a:prstGeom>
        </p:spPr>
      </p:pic>
      <p:pic>
        <p:nvPicPr>
          <p:cNvPr id="16" name="Picture 15"/>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657453" y="3298051"/>
            <a:ext cx="3363141" cy="2424419"/>
          </a:xfrm>
          <a:prstGeom prst="rect">
            <a:avLst/>
          </a:prstGeom>
        </p:spPr>
      </p:pic>
      <p:sp>
        <p:nvSpPr>
          <p:cNvPr id="17" name="Rectangle 16"/>
          <p:cNvSpPr/>
          <p:nvPr/>
        </p:nvSpPr>
        <p:spPr>
          <a:xfrm>
            <a:off x="4499694" y="1430418"/>
            <a:ext cx="7128472" cy="1631216"/>
          </a:xfrm>
          <a:prstGeom prst="rect">
            <a:avLst/>
          </a:prstGeom>
        </p:spPr>
        <p:txBody>
          <a:bodyPr wrap="square">
            <a:spAutoFit/>
          </a:bodyPr>
          <a:lstStyle/>
          <a:p>
            <a:r>
              <a:rPr lang="lv-LV" sz="2000" b="1" dirty="0">
                <a:solidFill>
                  <a:schemeClr val="accent3"/>
                </a:solidFill>
              </a:rPr>
              <a:t>Nacionālie bruņotie </a:t>
            </a:r>
            <a:r>
              <a:rPr lang="lv-LV" sz="2000" b="1" dirty="0" smtClean="0">
                <a:solidFill>
                  <a:schemeClr val="accent3"/>
                </a:solidFill>
              </a:rPr>
              <a:t>spēki</a:t>
            </a:r>
            <a:r>
              <a:rPr lang="lv-LV" sz="2000" b="1" dirty="0">
                <a:solidFill>
                  <a:schemeClr val="accent3"/>
                </a:solidFill>
              </a:rPr>
              <a:t> </a:t>
            </a:r>
            <a:r>
              <a:rPr lang="lv-LV" sz="2000" dirty="0"/>
              <a:t>aizsargā valsts suverenitāti, teritoriālo nedalāmību un iedzīvotājus no agresijas. </a:t>
            </a:r>
          </a:p>
          <a:p>
            <a:r>
              <a:rPr lang="lv-LV" sz="2000" dirty="0" smtClean="0"/>
              <a:t>Nacionālie </a:t>
            </a:r>
            <a:r>
              <a:rPr lang="lv-LV" sz="2000" dirty="0"/>
              <a:t>bruņotie spēki ir triju militāro formējumu – regulāro spēku, Zemessardzes un rezerves – kopums, kuru veido militāri organizēta, apmācīta un apbruņota tautas daļa – </a:t>
            </a:r>
            <a:r>
              <a:rPr lang="lv-LV" sz="2000" dirty="0" smtClean="0"/>
              <a:t>karavīri</a:t>
            </a:r>
            <a:r>
              <a:rPr lang="lv-LV" sz="2000" dirty="0"/>
              <a:t>.</a:t>
            </a:r>
          </a:p>
        </p:txBody>
      </p:sp>
    </p:spTree>
    <p:extLst>
      <p:ext uri="{BB962C8B-B14F-4D97-AF65-F5344CB8AC3E}">
        <p14:creationId xmlns:p14="http://schemas.microsoft.com/office/powerpoint/2010/main" val="1677552193"/>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0EEDC"/>
        </a:solidFill>
        <a:effectLst/>
      </p:bgPr>
    </p:bg>
    <p:spTree>
      <p:nvGrpSpPr>
        <p:cNvPr id="1" name=""/>
        <p:cNvGrpSpPr/>
        <p:nvPr/>
      </p:nvGrpSpPr>
      <p:grpSpPr>
        <a:xfrm>
          <a:off x="0" y="0"/>
          <a:ext cx="0" cy="0"/>
          <a:chOff x="0" y="0"/>
          <a:chExt cx="0" cy="0"/>
        </a:xfrm>
      </p:grpSpPr>
      <p:sp>
        <p:nvSpPr>
          <p:cNvPr id="21" name="Title 1"/>
          <p:cNvSpPr txBox="1">
            <a:spLocks noGrp="1"/>
          </p:cNvSpPr>
          <p:nvPr>
            <p:ph type="title"/>
          </p:nvPr>
        </p:nvSpPr>
        <p:spPr>
          <a:xfrm>
            <a:off x="2773680" y="465139"/>
            <a:ext cx="8854486" cy="1036637"/>
          </a:xfrm>
        </p:spPr>
        <p:txBody>
          <a:bodyPr>
            <a:noAutofit/>
          </a:bodyPr>
          <a:lstStyle/>
          <a:p>
            <a:pPr algn="ctr"/>
            <a:r>
              <a:rPr lang="lv-LV" altLang="en-US" dirty="0" smtClean="0">
                <a:solidFill>
                  <a:schemeClr val="accent3">
                    <a:lumMod val="75000"/>
                  </a:schemeClr>
                </a:solidFill>
              </a:rPr>
              <a:t>Nacionālo bruņoto spēku sastāvs</a:t>
            </a:r>
            <a:br>
              <a:rPr lang="lv-LV" altLang="en-US" dirty="0" smtClean="0">
                <a:solidFill>
                  <a:schemeClr val="accent3">
                    <a:lumMod val="75000"/>
                  </a:schemeClr>
                </a:solidFill>
              </a:rPr>
            </a:br>
            <a:r>
              <a:rPr lang="lv-LV" altLang="en-US" dirty="0">
                <a:solidFill>
                  <a:schemeClr val="accent3">
                    <a:lumMod val="75000"/>
                  </a:schemeClr>
                </a:solidFill>
              </a:rPr>
              <a:t/>
            </a:r>
            <a:br>
              <a:rPr lang="lv-LV" altLang="en-US" dirty="0">
                <a:solidFill>
                  <a:schemeClr val="accent3">
                    <a:lumMod val="75000"/>
                  </a:schemeClr>
                </a:solidFill>
              </a:rPr>
            </a:br>
            <a:endParaRPr lang="lv-LV" altLang="en-US" dirty="0">
              <a:solidFill>
                <a:schemeClr val="accent3"/>
              </a:solidFill>
            </a:endParaRPr>
          </a:p>
        </p:txBody>
      </p:sp>
      <p:sp>
        <p:nvSpPr>
          <p:cNvPr id="5" name="Rectangle 4"/>
          <p:cNvSpPr/>
          <p:nvPr/>
        </p:nvSpPr>
        <p:spPr>
          <a:xfrm>
            <a:off x="5464629" y="2538413"/>
            <a:ext cx="6344194" cy="646331"/>
          </a:xfrm>
          <a:prstGeom prst="rect">
            <a:avLst/>
          </a:prstGeom>
        </p:spPr>
        <p:txBody>
          <a:bodyPr wrap="square">
            <a:spAutoFit/>
          </a:bodyPr>
          <a:lstStyle/>
          <a:p>
            <a:endParaRPr lang="lv-LV" dirty="0" smtClean="0"/>
          </a:p>
          <a:p>
            <a:endParaRPr lang="lv-LV" dirty="0"/>
          </a:p>
        </p:txBody>
      </p:sp>
      <p:sp>
        <p:nvSpPr>
          <p:cNvPr id="2" name="Rectangle 1"/>
          <p:cNvSpPr/>
          <p:nvPr/>
        </p:nvSpPr>
        <p:spPr>
          <a:xfrm>
            <a:off x="783771" y="2584579"/>
            <a:ext cx="3069772" cy="2246769"/>
          </a:xfrm>
          <a:prstGeom prst="rect">
            <a:avLst/>
          </a:prstGeom>
        </p:spPr>
        <p:txBody>
          <a:bodyPr wrap="square">
            <a:spAutoFit/>
          </a:bodyPr>
          <a:lstStyle/>
          <a:p>
            <a:r>
              <a:rPr lang="lv-LV" sz="2000" b="1" dirty="0"/>
              <a:t>SASTĀVS: &gt; 17 </a:t>
            </a:r>
            <a:r>
              <a:rPr lang="lv-LV" sz="2000" b="1" dirty="0" smtClean="0"/>
              <a:t>000</a:t>
            </a:r>
          </a:p>
          <a:p>
            <a:endParaRPr lang="lv-LV" sz="2000" b="1" dirty="0"/>
          </a:p>
          <a:p>
            <a:r>
              <a:rPr lang="lv-LV" sz="2000" dirty="0"/>
              <a:t>Profesionālais dienests </a:t>
            </a:r>
            <a:r>
              <a:rPr lang="lv-LV" sz="2000" dirty="0" smtClean="0"/>
              <a:t>6000</a:t>
            </a:r>
          </a:p>
          <a:p>
            <a:endParaRPr lang="lv-LV" sz="2000" dirty="0"/>
          </a:p>
          <a:p>
            <a:r>
              <a:rPr lang="lv-LV" sz="2000" dirty="0"/>
              <a:t>Zemessargi  </a:t>
            </a:r>
            <a:r>
              <a:rPr lang="lv-LV" sz="2000" dirty="0" smtClean="0"/>
              <a:t>8200</a:t>
            </a:r>
          </a:p>
          <a:p>
            <a:endParaRPr lang="lv-LV" sz="2000" dirty="0"/>
          </a:p>
          <a:p>
            <a:r>
              <a:rPr lang="lv-LV" sz="2000" dirty="0"/>
              <a:t>Rezerves karavīri  3000</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5856" y="2715208"/>
            <a:ext cx="5861739" cy="3581090"/>
          </a:xfrm>
          <a:prstGeom prst="rect">
            <a:avLst/>
          </a:prstGeom>
        </p:spPr>
      </p:pic>
    </p:spTree>
    <p:extLst>
      <p:ext uri="{BB962C8B-B14F-4D97-AF65-F5344CB8AC3E}">
        <p14:creationId xmlns:p14="http://schemas.microsoft.com/office/powerpoint/2010/main" val="2663911778"/>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0EEDC"/>
        </a:solid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xmlns="" id="{CF40571A-ACC9-4083-A89C-451C7C1E62FB}"/>
              </a:ext>
            </a:extLst>
          </p:cNvPr>
          <p:cNvSpPr>
            <a:spLocks noGrp="1"/>
          </p:cNvSpPr>
          <p:nvPr>
            <p:ph type="sldNum" sz="quarter" idx="13"/>
          </p:nvPr>
        </p:nvSpPr>
        <p:spPr bwMode="auto">
          <a:xfrm>
            <a:off x="11032067" y="6191251"/>
            <a:ext cx="406400"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377">
              <a:defRPr sz="2267">
                <a:solidFill>
                  <a:schemeClr val="tx1"/>
                </a:solidFill>
                <a:latin typeface="Times New Roman" panose="02020603050405020304" pitchFamily="18" charset="0"/>
                <a:cs typeface="Arial" panose="020B0604020202020204" pitchFamily="34" charset="0"/>
              </a:defRPr>
            </a:lvl1pPr>
            <a:lvl2pPr defTabSz="914377">
              <a:defRPr sz="2267">
                <a:solidFill>
                  <a:schemeClr val="tx1"/>
                </a:solidFill>
                <a:latin typeface="Times New Roman" panose="02020603050405020304" pitchFamily="18" charset="0"/>
                <a:cs typeface="Arial" panose="020B0604020202020204" pitchFamily="34" charset="0"/>
              </a:defRPr>
            </a:lvl2pPr>
            <a:lvl3pPr defTabSz="914377">
              <a:defRPr sz="2267">
                <a:solidFill>
                  <a:schemeClr val="tx1"/>
                </a:solidFill>
                <a:latin typeface="Times New Roman" panose="02020603050405020304" pitchFamily="18" charset="0"/>
                <a:cs typeface="Arial" panose="020B0604020202020204" pitchFamily="34" charset="0"/>
              </a:defRPr>
            </a:lvl3pPr>
            <a:lvl4pPr defTabSz="914377">
              <a:defRPr sz="2267">
                <a:solidFill>
                  <a:schemeClr val="tx1"/>
                </a:solidFill>
                <a:latin typeface="Times New Roman" panose="02020603050405020304" pitchFamily="18" charset="0"/>
                <a:cs typeface="Arial" panose="020B0604020202020204" pitchFamily="34" charset="0"/>
              </a:defRPr>
            </a:lvl4pPr>
            <a:lvl5pPr defTabSz="914377">
              <a:defRPr sz="2267">
                <a:solidFill>
                  <a:schemeClr val="tx1"/>
                </a:solidFill>
                <a:latin typeface="Times New Roman" panose="02020603050405020304" pitchFamily="18" charset="0"/>
                <a:cs typeface="Arial" panose="020B0604020202020204" pitchFamily="34" charset="0"/>
              </a:defRPr>
            </a:lvl5pPr>
            <a:lvl6pPr marL="3113539" indent="-65616" defTabSz="914377" eaLnBrk="0" fontAlgn="base" hangingPunct="0">
              <a:spcBef>
                <a:spcPct val="0"/>
              </a:spcBef>
              <a:spcAft>
                <a:spcPct val="0"/>
              </a:spcAft>
              <a:defRPr sz="2267">
                <a:solidFill>
                  <a:schemeClr val="tx1"/>
                </a:solidFill>
                <a:latin typeface="Times New Roman" panose="02020603050405020304" pitchFamily="18" charset="0"/>
                <a:cs typeface="Arial" panose="020B0604020202020204" pitchFamily="34" charset="0"/>
              </a:defRPr>
            </a:lvl6pPr>
            <a:lvl7pPr marL="3723124" indent="-65616" defTabSz="914377" eaLnBrk="0" fontAlgn="base" hangingPunct="0">
              <a:spcBef>
                <a:spcPct val="0"/>
              </a:spcBef>
              <a:spcAft>
                <a:spcPct val="0"/>
              </a:spcAft>
              <a:defRPr sz="2267">
                <a:solidFill>
                  <a:schemeClr val="tx1"/>
                </a:solidFill>
                <a:latin typeface="Times New Roman" panose="02020603050405020304" pitchFamily="18" charset="0"/>
                <a:cs typeface="Arial" panose="020B0604020202020204" pitchFamily="34" charset="0"/>
              </a:defRPr>
            </a:lvl7pPr>
            <a:lvl8pPr marL="4332709" indent="-65616" defTabSz="914377" eaLnBrk="0" fontAlgn="base" hangingPunct="0">
              <a:spcBef>
                <a:spcPct val="0"/>
              </a:spcBef>
              <a:spcAft>
                <a:spcPct val="0"/>
              </a:spcAft>
              <a:defRPr sz="2267">
                <a:solidFill>
                  <a:schemeClr val="tx1"/>
                </a:solidFill>
                <a:latin typeface="Times New Roman" panose="02020603050405020304" pitchFamily="18" charset="0"/>
                <a:cs typeface="Arial" panose="020B0604020202020204" pitchFamily="34" charset="0"/>
              </a:defRPr>
            </a:lvl8pPr>
            <a:lvl9pPr marL="4942294" indent="-65616" defTabSz="914377" eaLnBrk="0" fontAlgn="base" hangingPunct="0">
              <a:spcBef>
                <a:spcPct val="0"/>
              </a:spcBef>
              <a:spcAft>
                <a:spcPct val="0"/>
              </a:spcAft>
              <a:defRPr sz="2267">
                <a:solidFill>
                  <a:schemeClr val="tx1"/>
                </a:solidFill>
                <a:latin typeface="Times New Roman" panose="02020603050405020304" pitchFamily="18" charset="0"/>
                <a:cs typeface="Arial" panose="020B0604020202020204" pitchFamily="34" charset="0"/>
              </a:defRPr>
            </a:lvl9pPr>
          </a:lstStyle>
          <a:p>
            <a:pPr fontAlgn="base">
              <a:spcBef>
                <a:spcPct val="0"/>
              </a:spcBef>
              <a:spcAft>
                <a:spcPct val="0"/>
              </a:spcAft>
            </a:pPr>
            <a:fld id="{D5BA1558-53A0-4D9B-94DB-22CA6F13010A}" type="slidenum">
              <a:rPr lang="en-US" altLang="lv-LV" sz="1333">
                <a:solidFill>
                  <a:srgbClr val="898989"/>
                </a:solidFill>
                <a:latin typeface="Verdana" panose="020B0604030504040204" pitchFamily="34" charset="0"/>
              </a:rPr>
              <a:pPr fontAlgn="base">
                <a:spcBef>
                  <a:spcPct val="0"/>
                </a:spcBef>
                <a:spcAft>
                  <a:spcPct val="0"/>
                </a:spcAft>
              </a:pPr>
              <a:t>2</a:t>
            </a:fld>
            <a:endParaRPr lang="en-US" altLang="lv-LV" sz="1333" dirty="0">
              <a:solidFill>
                <a:srgbClr val="898989"/>
              </a:solidFill>
              <a:latin typeface="Verdana" panose="020B0604030504040204" pitchFamily="34" charset="0"/>
            </a:endParaRPr>
          </a:p>
        </p:txBody>
      </p:sp>
      <p:sp>
        <p:nvSpPr>
          <p:cNvPr id="5" name="TextBox 4">
            <a:extLst>
              <a:ext uri="{FF2B5EF4-FFF2-40B4-BE49-F238E27FC236}">
                <a16:creationId xmlns:a16="http://schemas.microsoft.com/office/drawing/2014/main" xmlns="" id="{01FD1909-95BC-437B-B784-0971C0263288}"/>
              </a:ext>
            </a:extLst>
          </p:cNvPr>
          <p:cNvSpPr txBox="1"/>
          <p:nvPr/>
        </p:nvSpPr>
        <p:spPr>
          <a:xfrm>
            <a:off x="5777154" y="5852585"/>
            <a:ext cx="184730" cy="430887"/>
          </a:xfrm>
          <a:prstGeom prst="rect">
            <a:avLst/>
          </a:prstGeom>
          <a:noFill/>
        </p:spPr>
        <p:txBody>
          <a:bodyPr wrap="none">
            <a:spAutoFit/>
          </a:bodyPr>
          <a:lstStyle/>
          <a:p>
            <a:pPr algn="ctr" defTabSz="914377">
              <a:defRPr/>
            </a:pPr>
            <a:endParaRPr lang="en-GB" sz="2200" b="1" dirty="0">
              <a:solidFill>
                <a:srgbClr val="585C3B"/>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pic>
        <p:nvPicPr>
          <p:cNvPr id="6" name="Picture 2" descr="Corona, Coronavirus, Virus, Covid-19">
            <a:extLst>
              <a:ext uri="{FF2B5EF4-FFF2-40B4-BE49-F238E27FC236}">
                <a16:creationId xmlns:a16="http://schemas.microsoft.com/office/drawing/2014/main" xmlns="" id="{6012A2D4-D698-44D0-B809-AC9DD553151C}"/>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503390" y="4091016"/>
            <a:ext cx="2731877" cy="2156263"/>
          </a:xfrm>
          <a:prstGeom prst="ellipse">
            <a:avLst/>
          </a:prstGeom>
          <a:solidFill>
            <a:srgbClr val="923634"/>
          </a:solidFill>
          <a:ln w="3175" cap="rnd">
            <a:solidFill>
              <a:schemeClr val="bg2">
                <a:lumMod val="2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2" descr="Analysis of Russian Troll Farm using Anomalous Detection | by Skywalker |  Medium">
            <a:extLst>
              <a:ext uri="{FF2B5EF4-FFF2-40B4-BE49-F238E27FC236}">
                <a16:creationId xmlns:a16="http://schemas.microsoft.com/office/drawing/2014/main" xmlns="" id="{8FB45260-DB56-4B5F-B1D7-D29D3A044DE6}"/>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498969" y="1688852"/>
            <a:ext cx="3958545" cy="22266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Recycle, Green, Earth, Environment, Ecology">
            <a:extLst>
              <a:ext uri="{FF2B5EF4-FFF2-40B4-BE49-F238E27FC236}">
                <a16:creationId xmlns:a16="http://schemas.microsoft.com/office/drawing/2014/main" xmlns="" id="{0E4D3919-9405-4302-A183-D4E95231663F}"/>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964837" y="4230059"/>
            <a:ext cx="2053280" cy="213327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AMFS01\Users$\jevgenijs.rjascenko\Desktop\untitled.png">
            <a:extLst>
              <a:ext uri="{FF2B5EF4-FFF2-40B4-BE49-F238E27FC236}">
                <a16:creationId xmlns:a16="http://schemas.microsoft.com/office/drawing/2014/main" xmlns="" id="{9BEC0A8D-227E-40A9-A500-5E46365586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27766" y="1785489"/>
            <a:ext cx="1954074" cy="1954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73,756 Russia Ukraine Stock Photos, Pictures &amp;amp; Royalty-Free Images - iStock">
            <a:extLst>
              <a:ext uri="{FF2B5EF4-FFF2-40B4-BE49-F238E27FC236}">
                <a16:creationId xmlns:a16="http://schemas.microsoft.com/office/drawing/2014/main" xmlns="" id="{2BF97CFA-C062-4AAB-8D17-E5C74AE6122F}"/>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733607" y="1727003"/>
            <a:ext cx="3233496" cy="215038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Mental, Therapy, Counseling, People, Loneliness">
            <a:extLst>
              <a:ext uri="{FF2B5EF4-FFF2-40B4-BE49-F238E27FC236}">
                <a16:creationId xmlns:a16="http://schemas.microsoft.com/office/drawing/2014/main" xmlns="" id="{F772A4FD-3B33-4746-8CEC-CDD4051390BF}"/>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4792529" y="4190532"/>
            <a:ext cx="3105032" cy="221233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5011585" y="431069"/>
            <a:ext cx="2487384" cy="853514"/>
          </a:xfrm>
          <a:prstGeom prst="rect">
            <a:avLst/>
          </a:prstGeom>
        </p:spPr>
      </p:pic>
    </p:spTree>
    <p:extLst>
      <p:ext uri="{BB962C8B-B14F-4D97-AF65-F5344CB8AC3E}">
        <p14:creationId xmlns:p14="http://schemas.microsoft.com/office/powerpoint/2010/main" val="2702375200"/>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0EEDC"/>
        </a:solidFill>
        <a:effectLst/>
      </p:bgPr>
    </p:bg>
    <p:spTree>
      <p:nvGrpSpPr>
        <p:cNvPr id="1" name=""/>
        <p:cNvGrpSpPr/>
        <p:nvPr/>
      </p:nvGrpSpPr>
      <p:grpSpPr>
        <a:xfrm>
          <a:off x="0" y="0"/>
          <a:ext cx="0" cy="0"/>
          <a:chOff x="0" y="0"/>
          <a:chExt cx="0" cy="0"/>
        </a:xfrm>
      </p:grpSpPr>
      <p:sp>
        <p:nvSpPr>
          <p:cNvPr id="21" name="Title 1"/>
          <p:cNvSpPr txBox="1">
            <a:spLocks noGrp="1"/>
          </p:cNvSpPr>
          <p:nvPr>
            <p:ph type="title"/>
          </p:nvPr>
        </p:nvSpPr>
        <p:spPr>
          <a:xfrm>
            <a:off x="2773680" y="465139"/>
            <a:ext cx="8854486" cy="1036637"/>
          </a:xfrm>
        </p:spPr>
        <p:txBody>
          <a:bodyPr>
            <a:noAutofit/>
          </a:bodyPr>
          <a:lstStyle/>
          <a:p>
            <a:pPr algn="ctr"/>
            <a:r>
              <a:rPr lang="lv-LV" altLang="en-US" dirty="0" smtClean="0">
                <a:solidFill>
                  <a:schemeClr val="accent3">
                    <a:lumMod val="75000"/>
                  </a:schemeClr>
                </a:solidFill>
              </a:rPr>
              <a:t/>
            </a:r>
            <a:br>
              <a:rPr lang="lv-LV" altLang="en-US" dirty="0" smtClean="0">
                <a:solidFill>
                  <a:schemeClr val="accent3">
                    <a:lumMod val="75000"/>
                  </a:schemeClr>
                </a:solidFill>
              </a:rPr>
            </a:br>
            <a:r>
              <a:rPr lang="lv-LV" altLang="en-US" dirty="0">
                <a:solidFill>
                  <a:schemeClr val="accent3">
                    <a:lumMod val="75000"/>
                  </a:schemeClr>
                </a:solidFill>
              </a:rPr>
              <a:t/>
            </a:r>
            <a:br>
              <a:rPr lang="lv-LV" altLang="en-US" dirty="0">
                <a:solidFill>
                  <a:schemeClr val="accent3">
                    <a:lumMod val="75000"/>
                  </a:schemeClr>
                </a:solidFill>
              </a:rPr>
            </a:br>
            <a:endParaRPr lang="lv-LV" altLang="en-US" dirty="0">
              <a:solidFill>
                <a:schemeClr val="accent3"/>
              </a:solidFill>
            </a:endParaRPr>
          </a:p>
        </p:txBody>
      </p:sp>
      <p:sp>
        <p:nvSpPr>
          <p:cNvPr id="5" name="Rectangle 4"/>
          <p:cNvSpPr/>
          <p:nvPr/>
        </p:nvSpPr>
        <p:spPr>
          <a:xfrm>
            <a:off x="5464629" y="2538413"/>
            <a:ext cx="6344194" cy="646331"/>
          </a:xfrm>
          <a:prstGeom prst="rect">
            <a:avLst/>
          </a:prstGeom>
        </p:spPr>
        <p:txBody>
          <a:bodyPr wrap="square">
            <a:spAutoFit/>
          </a:bodyPr>
          <a:lstStyle/>
          <a:p>
            <a:endParaRPr lang="lv-LV" dirty="0" smtClean="0"/>
          </a:p>
          <a:p>
            <a:endParaRPr lang="lv-LV"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3374" y="3426482"/>
            <a:ext cx="4865030" cy="3243353"/>
          </a:xfrm>
          <a:prstGeom prst="rect">
            <a:avLst/>
          </a:prstGeom>
        </p:spPr>
      </p:pic>
      <p:sp>
        <p:nvSpPr>
          <p:cNvPr id="8" name="Title 2"/>
          <p:cNvSpPr txBox="1">
            <a:spLocks/>
          </p:cNvSpPr>
          <p:nvPr/>
        </p:nvSpPr>
        <p:spPr bwMode="auto">
          <a:xfrm>
            <a:off x="2020389" y="1111330"/>
            <a:ext cx="9271000" cy="166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spcBef>
                <a:spcPct val="20000"/>
              </a:spcBef>
              <a:buFont typeface="Arial" panose="020B0604020202020204" pitchFamily="34" charset="0"/>
              <a:buChar char="•"/>
              <a:defRPr sz="3300">
                <a:solidFill>
                  <a:schemeClr val="tx1"/>
                </a:solidFill>
                <a:latin typeface="Times New Roman" panose="02020603050405020304" pitchFamily="18" charset="0"/>
              </a:defRPr>
            </a:lvl1pPr>
            <a:lvl2pPr marL="762000" indent="-292100">
              <a:spcBef>
                <a:spcPct val="20000"/>
              </a:spcBef>
              <a:buFont typeface="Arial" panose="020B0604020202020204" pitchFamily="34" charset="0"/>
              <a:buChar char="–"/>
              <a:defRPr sz="2900">
                <a:solidFill>
                  <a:schemeClr val="tx1"/>
                </a:solidFill>
                <a:latin typeface="Times New Roman" panose="02020603050405020304" pitchFamily="18" charset="0"/>
              </a:defRPr>
            </a:lvl2pPr>
            <a:lvl3pPr marL="1173163" indent="-233363">
              <a:spcBef>
                <a:spcPct val="20000"/>
              </a:spcBef>
              <a:buFont typeface="Arial" panose="020B0604020202020204" pitchFamily="34" charset="0"/>
              <a:buChar char="•"/>
              <a:defRPr sz="2500">
                <a:solidFill>
                  <a:schemeClr val="tx1"/>
                </a:solidFill>
                <a:latin typeface="Times New Roman" panose="02020603050405020304" pitchFamily="18" charset="0"/>
              </a:defRPr>
            </a:lvl3pPr>
            <a:lvl4pPr marL="1643063" indent="-233363">
              <a:spcBef>
                <a:spcPct val="20000"/>
              </a:spcBef>
              <a:buFont typeface="Arial" panose="020B0604020202020204" pitchFamily="34" charset="0"/>
              <a:buChar char="–"/>
              <a:defRPr sz="1900">
                <a:solidFill>
                  <a:schemeClr val="tx1"/>
                </a:solidFill>
                <a:latin typeface="Times New Roman" panose="02020603050405020304" pitchFamily="18" charset="0"/>
              </a:defRPr>
            </a:lvl4pPr>
            <a:lvl5pPr marL="2112963" indent="-233363">
              <a:spcBef>
                <a:spcPct val="20000"/>
              </a:spcBef>
              <a:buFont typeface="Arial" panose="020B0604020202020204" pitchFamily="34" charset="0"/>
              <a:buChar char="»"/>
              <a:defRPr sz="1900">
                <a:solidFill>
                  <a:schemeClr val="tx1"/>
                </a:solidFill>
                <a:latin typeface="Times New Roman" panose="02020603050405020304" pitchFamily="18" charset="0"/>
              </a:defRPr>
            </a:lvl5pPr>
            <a:lvl6pPr marL="2570163" indent="-233363" defTabSz="938213" eaLnBrk="0" fontAlgn="base" hangingPunct="0">
              <a:spcBef>
                <a:spcPct val="20000"/>
              </a:spcBef>
              <a:spcAft>
                <a:spcPct val="0"/>
              </a:spcAft>
              <a:buFont typeface="Arial" panose="020B0604020202020204" pitchFamily="34" charset="0"/>
              <a:buChar char="»"/>
              <a:defRPr sz="1900">
                <a:solidFill>
                  <a:schemeClr val="tx1"/>
                </a:solidFill>
                <a:latin typeface="Times New Roman" panose="02020603050405020304" pitchFamily="18" charset="0"/>
              </a:defRPr>
            </a:lvl6pPr>
            <a:lvl7pPr marL="3027363" indent="-233363" defTabSz="938213" eaLnBrk="0" fontAlgn="base" hangingPunct="0">
              <a:spcBef>
                <a:spcPct val="20000"/>
              </a:spcBef>
              <a:spcAft>
                <a:spcPct val="0"/>
              </a:spcAft>
              <a:buFont typeface="Arial" panose="020B0604020202020204" pitchFamily="34" charset="0"/>
              <a:buChar char="»"/>
              <a:defRPr sz="1900">
                <a:solidFill>
                  <a:schemeClr val="tx1"/>
                </a:solidFill>
                <a:latin typeface="Times New Roman" panose="02020603050405020304" pitchFamily="18" charset="0"/>
              </a:defRPr>
            </a:lvl7pPr>
            <a:lvl8pPr marL="3484563" indent="-233363" defTabSz="938213" eaLnBrk="0" fontAlgn="base" hangingPunct="0">
              <a:spcBef>
                <a:spcPct val="20000"/>
              </a:spcBef>
              <a:spcAft>
                <a:spcPct val="0"/>
              </a:spcAft>
              <a:buFont typeface="Arial" panose="020B0604020202020204" pitchFamily="34" charset="0"/>
              <a:buChar char="»"/>
              <a:defRPr sz="1900">
                <a:solidFill>
                  <a:schemeClr val="tx1"/>
                </a:solidFill>
                <a:latin typeface="Times New Roman" panose="02020603050405020304" pitchFamily="18" charset="0"/>
              </a:defRPr>
            </a:lvl8pPr>
            <a:lvl9pPr marL="3941763" indent="-233363" defTabSz="938213" eaLnBrk="0" fontAlgn="base" hangingPunct="0">
              <a:spcBef>
                <a:spcPct val="20000"/>
              </a:spcBef>
              <a:spcAft>
                <a:spcPct val="0"/>
              </a:spcAft>
              <a:buFont typeface="Arial" panose="020B0604020202020204" pitchFamily="34" charset="0"/>
              <a:buChar char="»"/>
              <a:defRPr sz="1900">
                <a:solidFill>
                  <a:schemeClr val="tx1"/>
                </a:solidFill>
                <a:latin typeface="Times New Roman" panose="02020603050405020304" pitchFamily="18" charset="0"/>
              </a:defRPr>
            </a:lvl9pPr>
          </a:lstStyle>
          <a:p>
            <a:pPr algn="ctr">
              <a:spcBef>
                <a:spcPct val="0"/>
              </a:spcBef>
              <a:buFontTx/>
              <a:buNone/>
            </a:pPr>
            <a:r>
              <a:rPr lang="en-US" altLang="lv-LV" sz="4400" b="1" dirty="0" err="1" smtClean="0">
                <a:solidFill>
                  <a:srgbClr val="000000"/>
                </a:solidFill>
                <a:latin typeface="Calibri" panose="020F0502020204030204" pitchFamily="34" charset="0"/>
              </a:rPr>
              <a:t>Ikviens</a:t>
            </a:r>
            <a:r>
              <a:rPr lang="en-US" altLang="lv-LV" sz="4400" b="1" dirty="0" smtClean="0">
                <a:solidFill>
                  <a:srgbClr val="000000"/>
                </a:solidFill>
                <a:latin typeface="Calibri" panose="020F0502020204030204" pitchFamily="34" charset="0"/>
              </a:rPr>
              <a:t> </a:t>
            </a:r>
            <a:r>
              <a:rPr lang="en-US" altLang="lv-LV" sz="4400" b="1" dirty="0">
                <a:solidFill>
                  <a:srgbClr val="000000"/>
                </a:solidFill>
                <a:latin typeface="Calibri" panose="020F0502020204030204" pitchFamily="34" charset="0"/>
              </a:rPr>
              <a:t>var gatavoties individuāli!</a:t>
            </a:r>
          </a:p>
          <a:p>
            <a:pPr algn="ctr">
              <a:spcBef>
                <a:spcPct val="0"/>
              </a:spcBef>
              <a:buFontTx/>
              <a:buNone/>
            </a:pPr>
            <a:r>
              <a:rPr lang="en-US" altLang="lv-LV" sz="4400" b="1" dirty="0" err="1">
                <a:solidFill>
                  <a:srgbClr val="000000"/>
                </a:solidFill>
                <a:latin typeface="Calibri" panose="020F0502020204030204" pitchFamily="34" charset="0"/>
              </a:rPr>
              <a:t>vai</a:t>
            </a:r>
            <a:endParaRPr lang="en-US" altLang="lv-LV" sz="4400" b="1" dirty="0">
              <a:solidFill>
                <a:srgbClr val="000000"/>
              </a:solidFill>
              <a:latin typeface="Calibri" panose="020F0502020204030204" pitchFamily="34" charset="0"/>
            </a:endParaRPr>
          </a:p>
          <a:p>
            <a:pPr algn="ctr">
              <a:spcBef>
                <a:spcPct val="0"/>
              </a:spcBef>
              <a:buFontTx/>
              <a:buNone/>
            </a:pPr>
            <a:r>
              <a:rPr lang="en-US" altLang="lv-LV" sz="4400" b="1" dirty="0">
                <a:solidFill>
                  <a:srgbClr val="000000"/>
                </a:solidFill>
                <a:latin typeface="Calibri" panose="020F0502020204030204" pitchFamily="34" charset="0"/>
              </a:rPr>
              <a:t>Iesaistīties valsts aizsardzībā jau tagad!</a:t>
            </a:r>
          </a:p>
          <a:p>
            <a:pPr algn="ctr">
              <a:spcBef>
                <a:spcPct val="0"/>
              </a:spcBef>
              <a:buFontTx/>
              <a:buNone/>
            </a:pPr>
            <a:r>
              <a:rPr lang="en-US" altLang="lv-LV" sz="3600" b="1" dirty="0">
                <a:solidFill>
                  <a:srgbClr val="000000"/>
                </a:solidFill>
                <a:latin typeface="Calibri" panose="020F0502020204030204" pitchFamily="34" charset="0"/>
              </a:rPr>
              <a:t> </a:t>
            </a:r>
            <a:r>
              <a:rPr lang="en-US" altLang="lv-LV" sz="3600" dirty="0">
                <a:solidFill>
                  <a:srgbClr val="000000"/>
                </a:solidFill>
                <a:latin typeface="Calibri" panose="020F0502020204030204" pitchFamily="34" charset="0"/>
              </a:rPr>
              <a:t>(k</a:t>
            </a:r>
            <a:r>
              <a:rPr lang="lv-LV" altLang="lv-LV" sz="3600" dirty="0" err="1" smtClean="0">
                <a:solidFill>
                  <a:srgbClr val="000000"/>
                </a:solidFill>
                <a:latin typeface="Calibri" panose="020F0502020204030204" pitchFamily="34" charset="0"/>
              </a:rPr>
              <a:t>ļūt</a:t>
            </a:r>
            <a:r>
              <a:rPr lang="en-US" altLang="lv-LV" sz="3600" dirty="0" smtClean="0">
                <a:solidFill>
                  <a:srgbClr val="000000"/>
                </a:solidFill>
                <a:latin typeface="Calibri" panose="020F0502020204030204" pitchFamily="34" charset="0"/>
              </a:rPr>
              <a:t> </a:t>
            </a:r>
            <a:r>
              <a:rPr lang="en-US" altLang="lv-LV" sz="3600" dirty="0">
                <a:solidFill>
                  <a:srgbClr val="000000"/>
                </a:solidFill>
                <a:latin typeface="Calibri" panose="020F0502020204030204" pitchFamily="34" charset="0"/>
              </a:rPr>
              <a:t>par </a:t>
            </a:r>
            <a:r>
              <a:rPr lang="en-US" altLang="lv-LV" sz="3600" dirty="0" err="1">
                <a:solidFill>
                  <a:srgbClr val="000000"/>
                </a:solidFill>
                <a:latin typeface="Calibri" panose="020F0502020204030204" pitchFamily="34" charset="0"/>
              </a:rPr>
              <a:t>zemessargu</a:t>
            </a:r>
            <a:r>
              <a:rPr lang="en-US" altLang="lv-LV" sz="3600" dirty="0">
                <a:solidFill>
                  <a:srgbClr val="000000"/>
                </a:solidFill>
                <a:latin typeface="Calibri" panose="020F0502020204030204" pitchFamily="34" charset="0"/>
              </a:rPr>
              <a:t>, </a:t>
            </a:r>
            <a:r>
              <a:rPr lang="en-US" altLang="lv-LV" sz="3600" dirty="0" err="1">
                <a:solidFill>
                  <a:srgbClr val="000000"/>
                </a:solidFill>
                <a:latin typeface="Calibri" panose="020F0502020204030204" pitchFamily="34" charset="0"/>
              </a:rPr>
              <a:t>rezervistu</a:t>
            </a:r>
            <a:r>
              <a:rPr lang="en-US" altLang="lv-LV" sz="3600" dirty="0">
                <a:solidFill>
                  <a:srgbClr val="000000"/>
                </a:solidFill>
                <a:latin typeface="Calibri" panose="020F0502020204030204" pitchFamily="34" charset="0"/>
              </a:rPr>
              <a:t> </a:t>
            </a:r>
            <a:r>
              <a:rPr lang="en-US" altLang="lv-LV" sz="3600" dirty="0" err="1">
                <a:solidFill>
                  <a:srgbClr val="000000"/>
                </a:solidFill>
                <a:latin typeface="Calibri" panose="020F0502020204030204" pitchFamily="34" charset="0"/>
              </a:rPr>
              <a:t>apmācības</a:t>
            </a:r>
            <a:r>
              <a:rPr lang="en-US" altLang="lv-LV" sz="3600" dirty="0">
                <a:solidFill>
                  <a:srgbClr val="000000"/>
                </a:solidFill>
                <a:latin typeface="Calibri" panose="020F0502020204030204" pitchFamily="34" charset="0"/>
              </a:rPr>
              <a:t>)</a:t>
            </a:r>
          </a:p>
        </p:txBody>
      </p:sp>
    </p:spTree>
    <p:extLst>
      <p:ext uri="{BB962C8B-B14F-4D97-AF65-F5344CB8AC3E}">
        <p14:creationId xmlns:p14="http://schemas.microsoft.com/office/powerpoint/2010/main" val="2503418652"/>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0EEDC"/>
        </a:solidFill>
        <a:effectLst/>
      </p:bgPr>
    </p:bg>
    <p:spTree>
      <p:nvGrpSpPr>
        <p:cNvPr id="1" name=""/>
        <p:cNvGrpSpPr/>
        <p:nvPr/>
      </p:nvGrpSpPr>
      <p:grpSpPr>
        <a:xfrm>
          <a:off x="0" y="0"/>
          <a:ext cx="0" cy="0"/>
          <a:chOff x="0" y="0"/>
          <a:chExt cx="0" cy="0"/>
        </a:xfrm>
      </p:grpSpPr>
      <p:sp>
        <p:nvSpPr>
          <p:cNvPr id="21" name="Title 1"/>
          <p:cNvSpPr txBox="1">
            <a:spLocks noGrp="1"/>
          </p:cNvSpPr>
          <p:nvPr>
            <p:ph type="title"/>
          </p:nvPr>
        </p:nvSpPr>
        <p:spPr>
          <a:xfrm>
            <a:off x="2954337" y="465139"/>
            <a:ext cx="8854486" cy="1036637"/>
          </a:xfrm>
        </p:spPr>
        <p:txBody>
          <a:bodyPr>
            <a:noAutofit/>
          </a:bodyPr>
          <a:lstStyle/>
          <a:p>
            <a:pPr algn="ctr"/>
            <a:r>
              <a:rPr lang="lv-LV" altLang="en-US" dirty="0" smtClean="0">
                <a:solidFill>
                  <a:schemeClr val="accent3">
                    <a:lumMod val="75000"/>
                  </a:schemeClr>
                </a:solidFill>
              </a:rPr>
              <a:t>Zemessardze</a:t>
            </a:r>
            <a:br>
              <a:rPr lang="lv-LV" altLang="en-US" dirty="0" smtClean="0">
                <a:solidFill>
                  <a:schemeClr val="accent3">
                    <a:lumMod val="75000"/>
                  </a:schemeClr>
                </a:solidFill>
              </a:rPr>
            </a:br>
            <a:r>
              <a:rPr lang="lv-LV" altLang="en-US" dirty="0">
                <a:solidFill>
                  <a:schemeClr val="accent3">
                    <a:lumMod val="75000"/>
                  </a:schemeClr>
                </a:solidFill>
              </a:rPr>
              <a:t/>
            </a:r>
            <a:br>
              <a:rPr lang="lv-LV" altLang="en-US" dirty="0">
                <a:solidFill>
                  <a:schemeClr val="accent3">
                    <a:lumMod val="75000"/>
                  </a:schemeClr>
                </a:solidFill>
              </a:rPr>
            </a:br>
            <a:endParaRPr lang="lv-LV" altLang="en-US" dirty="0">
              <a:solidFill>
                <a:schemeClr val="accent3"/>
              </a:solidFill>
            </a:endParaRPr>
          </a:p>
        </p:txBody>
      </p:sp>
      <p:sp>
        <p:nvSpPr>
          <p:cNvPr id="3" name="Rectangle 2"/>
          <p:cNvSpPr/>
          <p:nvPr/>
        </p:nvSpPr>
        <p:spPr>
          <a:xfrm>
            <a:off x="2732268" y="1582504"/>
            <a:ext cx="8606292" cy="646331"/>
          </a:xfrm>
          <a:prstGeom prst="rect">
            <a:avLst/>
          </a:prstGeom>
        </p:spPr>
        <p:txBody>
          <a:bodyPr wrap="square">
            <a:spAutoFit/>
          </a:bodyPr>
          <a:lstStyle/>
          <a:p>
            <a:r>
              <a:rPr lang="lv-LV" b="1" dirty="0">
                <a:solidFill>
                  <a:schemeClr val="accent3"/>
                </a:solidFill>
              </a:rPr>
              <a:t>Zemessardze </a:t>
            </a:r>
            <a:r>
              <a:rPr lang="lv-LV" dirty="0"/>
              <a:t>primāri nodrošina Latvijas teritoriālo aizsardzību, sekmē spēju reaģēt gan uz konvencionāliem, gan hibrīda veida apdraudējumiem. </a:t>
            </a:r>
          </a:p>
        </p:txBody>
      </p:sp>
      <p:sp>
        <p:nvSpPr>
          <p:cNvPr id="5" name="Rectangle 4"/>
          <p:cNvSpPr/>
          <p:nvPr/>
        </p:nvSpPr>
        <p:spPr>
          <a:xfrm>
            <a:off x="5464629" y="2538413"/>
            <a:ext cx="6344194" cy="3693319"/>
          </a:xfrm>
          <a:prstGeom prst="rect">
            <a:avLst/>
          </a:prstGeom>
        </p:spPr>
        <p:txBody>
          <a:bodyPr wrap="square">
            <a:spAutoFit/>
          </a:bodyPr>
          <a:lstStyle/>
          <a:p>
            <a:r>
              <a:rPr lang="lv-LV" dirty="0" smtClean="0"/>
              <a:t>PAMATPRASĪBAS</a:t>
            </a:r>
            <a:r>
              <a:rPr lang="lv-LV" dirty="0"/>
              <a:t>: </a:t>
            </a:r>
            <a:endParaRPr lang="lv-LV" dirty="0" smtClean="0"/>
          </a:p>
          <a:p>
            <a:pPr marL="285750" indent="-285750">
              <a:buFont typeface="Arial" panose="020B0604020202020204" pitchFamily="34" charset="0"/>
              <a:buChar char="•"/>
            </a:pPr>
            <a:r>
              <a:rPr lang="lv-LV" dirty="0" smtClean="0"/>
              <a:t>Latvijas </a:t>
            </a:r>
            <a:r>
              <a:rPr lang="lv-LV" dirty="0"/>
              <a:t>pilsonis vai pilsone vecumā no 18 līdz 55 </a:t>
            </a:r>
            <a:r>
              <a:rPr lang="lv-LV" dirty="0" smtClean="0"/>
              <a:t>gadiem;</a:t>
            </a:r>
          </a:p>
          <a:p>
            <a:pPr marL="285750" indent="-285750">
              <a:buFont typeface="Arial" panose="020B0604020202020204" pitchFamily="34" charset="0"/>
              <a:buChar char="•"/>
            </a:pPr>
            <a:r>
              <a:rPr lang="lv-LV" dirty="0" smtClean="0"/>
              <a:t>valsts </a:t>
            </a:r>
            <a:r>
              <a:rPr lang="lv-LV" dirty="0"/>
              <a:t>valodas zināšanas vismaz vidējā (B1) līmenī; </a:t>
            </a:r>
          </a:p>
          <a:p>
            <a:pPr marL="285750" indent="-285750">
              <a:buFont typeface="Arial" panose="020B0604020202020204" pitchFamily="34" charset="0"/>
              <a:buChar char="•"/>
            </a:pPr>
            <a:r>
              <a:rPr lang="lv-LV" dirty="0" smtClean="0"/>
              <a:t>nav </a:t>
            </a:r>
            <a:r>
              <a:rPr lang="lv-LV" dirty="0"/>
              <a:t>kriminālās sodāmības; </a:t>
            </a:r>
          </a:p>
          <a:p>
            <a:pPr marL="285750" indent="-285750">
              <a:buFont typeface="Arial" panose="020B0604020202020204" pitchFamily="34" charset="0"/>
              <a:buChar char="•"/>
            </a:pPr>
            <a:r>
              <a:rPr lang="lv-LV" dirty="0" smtClean="0"/>
              <a:t>atbilstošs </a:t>
            </a:r>
            <a:r>
              <a:rPr lang="lv-LV" dirty="0"/>
              <a:t>veselības stāvoklis un fiziskā sagatavotība.</a:t>
            </a:r>
          </a:p>
          <a:p>
            <a:endParaRPr lang="lv-LV" dirty="0" smtClean="0"/>
          </a:p>
          <a:p>
            <a:endParaRPr lang="lv-LV" dirty="0"/>
          </a:p>
          <a:p>
            <a:r>
              <a:rPr lang="lv-LV" dirty="0" smtClean="0"/>
              <a:t>Pieteikuma </a:t>
            </a:r>
            <a:r>
              <a:rPr lang="lv-LV" dirty="0"/>
              <a:t>iesniegšanai sazinies ar dzīves vai studiju vietai tuvāko Zemessardzes </a:t>
            </a:r>
            <a:r>
              <a:rPr lang="lv-LV" dirty="0" smtClean="0"/>
              <a:t>vienību.</a:t>
            </a:r>
          </a:p>
          <a:p>
            <a:r>
              <a:rPr lang="lv-LV" dirty="0" smtClean="0"/>
              <a:t>Zvani </a:t>
            </a:r>
            <a:r>
              <a:rPr lang="lv-LV" b="1" dirty="0" smtClean="0">
                <a:solidFill>
                  <a:schemeClr val="accent3"/>
                </a:solidFill>
              </a:rPr>
              <a:t>1811</a:t>
            </a:r>
            <a:endParaRPr lang="lv-LV" b="1" dirty="0">
              <a:solidFill>
                <a:schemeClr val="accent3"/>
              </a:solidFill>
            </a:endParaRPr>
          </a:p>
          <a:p>
            <a:r>
              <a:rPr lang="lv-LV" dirty="0" smtClean="0"/>
              <a:t>Raksti </a:t>
            </a:r>
            <a:r>
              <a:rPr lang="lv-LV" dirty="0"/>
              <a:t>uz e-pasta adresi</a:t>
            </a:r>
            <a:r>
              <a:rPr lang="lv-LV" dirty="0">
                <a:solidFill>
                  <a:schemeClr val="accent3"/>
                </a:solidFill>
              </a:rPr>
              <a:t> </a:t>
            </a:r>
            <a:r>
              <a:rPr lang="lv-LV" b="1" dirty="0" err="1" smtClean="0">
                <a:solidFill>
                  <a:schemeClr val="accent3"/>
                </a:solidFill>
              </a:rPr>
              <a:t>esizemessargs@mil.lv</a:t>
            </a:r>
            <a:endParaRPr lang="lv-LV" b="1" dirty="0">
              <a:solidFill>
                <a:schemeClr val="accent3"/>
              </a:solidFill>
            </a:endParaRPr>
          </a:p>
          <a:p>
            <a:r>
              <a:rPr lang="lv-LV" dirty="0" smtClean="0"/>
              <a:t>Vai, iepriekš sazinoties, personīgi ierodies </a:t>
            </a:r>
            <a:r>
              <a:rPr lang="lv-LV" dirty="0"/>
              <a:t>vienībā (</a:t>
            </a:r>
            <a:r>
              <a:rPr lang="lv-LV" b="1" dirty="0">
                <a:solidFill>
                  <a:schemeClr val="accent3"/>
                </a:solidFill>
              </a:rPr>
              <a:t>skatīt </a:t>
            </a:r>
            <a:r>
              <a:rPr lang="lv-LV" b="1" dirty="0" err="1">
                <a:solidFill>
                  <a:schemeClr val="accent3"/>
                </a:solidFill>
              </a:rPr>
              <a:t>www.zs.mil.lv</a:t>
            </a:r>
            <a:r>
              <a:rPr lang="lv-LV" b="1" dirty="0">
                <a:solidFill>
                  <a:schemeClr val="accent3"/>
                </a:solidFill>
              </a:rPr>
              <a:t>/</a:t>
            </a:r>
            <a:r>
              <a:rPr lang="lv-LV" b="1" dirty="0" err="1">
                <a:solidFill>
                  <a:schemeClr val="accent3"/>
                </a:solidFill>
              </a:rPr>
              <a:t>lv</a:t>
            </a:r>
            <a:r>
              <a:rPr lang="lv-LV" b="1" dirty="0">
                <a:solidFill>
                  <a:schemeClr val="accent3"/>
                </a:solidFill>
              </a:rPr>
              <a:t>/kontakti</a:t>
            </a:r>
            <a:r>
              <a:rPr lang="lv-LV" dirty="0"/>
              <a:t>).</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212" y="2538413"/>
            <a:ext cx="5088417" cy="3926497"/>
          </a:xfrm>
          <a:prstGeom prst="rect">
            <a:avLst/>
          </a:prstGeom>
        </p:spPr>
      </p:pic>
      <p:pic>
        <p:nvPicPr>
          <p:cNvPr id="2" name="Picture 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138390" y="-34549"/>
            <a:ext cx="1487553" cy="1536325"/>
          </a:xfrm>
          <a:prstGeom prst="rect">
            <a:avLst/>
          </a:prstGeom>
        </p:spPr>
      </p:pic>
    </p:spTree>
    <p:extLst>
      <p:ext uri="{BB962C8B-B14F-4D97-AF65-F5344CB8AC3E}">
        <p14:creationId xmlns:p14="http://schemas.microsoft.com/office/powerpoint/2010/main" val="2957638818"/>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0EEDC"/>
        </a:solidFill>
        <a:effectLst/>
      </p:bgPr>
    </p:bg>
    <p:spTree>
      <p:nvGrpSpPr>
        <p:cNvPr id="1" name=""/>
        <p:cNvGrpSpPr/>
        <p:nvPr/>
      </p:nvGrpSpPr>
      <p:grpSpPr>
        <a:xfrm>
          <a:off x="0" y="0"/>
          <a:ext cx="0" cy="0"/>
          <a:chOff x="0" y="0"/>
          <a:chExt cx="0" cy="0"/>
        </a:xfrm>
      </p:grpSpPr>
      <p:sp>
        <p:nvSpPr>
          <p:cNvPr id="21" name="Title 1"/>
          <p:cNvSpPr txBox="1">
            <a:spLocks noGrp="1"/>
          </p:cNvSpPr>
          <p:nvPr>
            <p:ph type="title"/>
          </p:nvPr>
        </p:nvSpPr>
        <p:spPr>
          <a:xfrm>
            <a:off x="2954337" y="465139"/>
            <a:ext cx="8854486" cy="1036637"/>
          </a:xfrm>
        </p:spPr>
        <p:txBody>
          <a:bodyPr>
            <a:noAutofit/>
          </a:bodyPr>
          <a:lstStyle/>
          <a:p>
            <a:r>
              <a:rPr lang="lv-LV" altLang="en-US" dirty="0" smtClean="0">
                <a:solidFill>
                  <a:schemeClr val="accent3">
                    <a:lumMod val="75000"/>
                  </a:schemeClr>
                </a:solidFill>
              </a:rPr>
              <a:t>Zemessardzes vienības</a:t>
            </a:r>
            <a:br>
              <a:rPr lang="lv-LV" altLang="en-US" dirty="0" smtClean="0">
                <a:solidFill>
                  <a:schemeClr val="accent3">
                    <a:lumMod val="75000"/>
                  </a:schemeClr>
                </a:solidFill>
              </a:rPr>
            </a:br>
            <a:r>
              <a:rPr lang="lv-LV" altLang="en-US" dirty="0">
                <a:solidFill>
                  <a:schemeClr val="accent3">
                    <a:lumMod val="75000"/>
                  </a:schemeClr>
                </a:solidFill>
              </a:rPr>
              <a:t/>
            </a:r>
            <a:br>
              <a:rPr lang="lv-LV" altLang="en-US" dirty="0">
                <a:solidFill>
                  <a:schemeClr val="accent3">
                    <a:lumMod val="75000"/>
                  </a:schemeClr>
                </a:solidFill>
              </a:rPr>
            </a:br>
            <a:endParaRPr lang="lv-LV" altLang="en-US" dirty="0">
              <a:solidFill>
                <a:schemeClr val="accent3"/>
              </a:solidFill>
            </a:endParaRPr>
          </a:p>
        </p:txBody>
      </p:sp>
      <p:pic>
        <p:nvPicPr>
          <p:cNvPr id="5" name="Picture 4">
            <a:extLst>
              <a:ext uri="{FF2B5EF4-FFF2-40B4-BE49-F238E27FC236}">
                <a16:creationId xmlns:a16="http://schemas.microsoft.com/office/drawing/2014/main" xmlns="" id="{DC72216F-D2C8-4E7B-9AB2-57C21676DAB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931920" y="1316083"/>
            <a:ext cx="8281852" cy="5541917"/>
          </a:xfrm>
          <a:prstGeom prst="rect">
            <a:avLst/>
          </a:prstGeom>
        </p:spPr>
      </p:pic>
      <p:sp>
        <p:nvSpPr>
          <p:cNvPr id="4" name="Rectangle 3"/>
          <p:cNvSpPr/>
          <p:nvPr/>
        </p:nvSpPr>
        <p:spPr>
          <a:xfrm>
            <a:off x="447380" y="1887978"/>
            <a:ext cx="3484540" cy="2215991"/>
          </a:xfrm>
          <a:prstGeom prst="rect">
            <a:avLst/>
          </a:prstGeom>
        </p:spPr>
        <p:txBody>
          <a:bodyPr wrap="square">
            <a:spAutoFit/>
          </a:bodyPr>
          <a:lstStyle/>
          <a:p>
            <a:r>
              <a:rPr lang="lv-LV" sz="2400" dirty="0"/>
              <a:t>Zemessardzes vienības (bataljoni) ir izvietotas pa visu </a:t>
            </a:r>
            <a:r>
              <a:rPr lang="lv-LV" sz="2400" dirty="0" smtClean="0"/>
              <a:t>Latvijas teritoriju, </a:t>
            </a:r>
            <a:r>
              <a:rPr lang="lv-LV" sz="2400" dirty="0"/>
              <a:t>sniedzot iespēju tūlītēji reaģēt uz apdraudējumu.</a:t>
            </a:r>
          </a:p>
          <a:p>
            <a:endParaRPr lang="lv-LV" dirty="0"/>
          </a:p>
        </p:txBody>
      </p:sp>
    </p:spTree>
    <p:extLst>
      <p:ext uri="{BB962C8B-B14F-4D97-AF65-F5344CB8AC3E}">
        <p14:creationId xmlns:p14="http://schemas.microsoft.com/office/powerpoint/2010/main" val="3160188748"/>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0EEDC"/>
        </a:solidFill>
        <a:effectLst/>
      </p:bgPr>
    </p:bg>
    <p:spTree>
      <p:nvGrpSpPr>
        <p:cNvPr id="1" name=""/>
        <p:cNvGrpSpPr/>
        <p:nvPr/>
      </p:nvGrpSpPr>
      <p:grpSpPr>
        <a:xfrm>
          <a:off x="0" y="0"/>
          <a:ext cx="0" cy="0"/>
          <a:chOff x="0" y="0"/>
          <a:chExt cx="0" cy="0"/>
        </a:xfrm>
      </p:grpSpPr>
      <p:sp>
        <p:nvSpPr>
          <p:cNvPr id="21" name="Title 1"/>
          <p:cNvSpPr txBox="1">
            <a:spLocks noGrp="1"/>
          </p:cNvSpPr>
          <p:nvPr>
            <p:ph type="title"/>
          </p:nvPr>
        </p:nvSpPr>
        <p:spPr>
          <a:xfrm>
            <a:off x="2954337" y="215294"/>
            <a:ext cx="7184053" cy="1036637"/>
          </a:xfrm>
        </p:spPr>
        <p:txBody>
          <a:bodyPr>
            <a:noAutofit/>
          </a:bodyPr>
          <a:lstStyle/>
          <a:p>
            <a:pPr algn="ctr"/>
            <a:r>
              <a:rPr lang="lv-LV" altLang="en-US" sz="2800" dirty="0" smtClean="0">
                <a:solidFill>
                  <a:schemeClr val="accent3">
                    <a:lumMod val="75000"/>
                  </a:schemeClr>
                </a:solidFill>
              </a:rPr>
              <a:t>Zemessardze</a:t>
            </a:r>
            <a:r>
              <a:rPr lang="en-US" altLang="en-US" sz="2800" dirty="0" smtClean="0">
                <a:solidFill>
                  <a:schemeClr val="accent3">
                    <a:lumMod val="75000"/>
                  </a:schemeClr>
                </a:solidFill>
              </a:rPr>
              <a:t>s </a:t>
            </a:r>
            <a:r>
              <a:rPr lang="en-US" altLang="en-US" sz="2800" dirty="0" err="1" smtClean="0">
                <a:solidFill>
                  <a:schemeClr val="accent3">
                    <a:lumMod val="75000"/>
                  </a:schemeClr>
                </a:solidFill>
              </a:rPr>
              <a:t>apak</a:t>
            </a:r>
            <a:r>
              <a:rPr lang="lv-LV" altLang="en-US" sz="2800" dirty="0" err="1" smtClean="0">
                <a:solidFill>
                  <a:schemeClr val="accent3">
                    <a:lumMod val="75000"/>
                  </a:schemeClr>
                </a:solidFill>
              </a:rPr>
              <a:t>švienības</a:t>
            </a:r>
            <a:r>
              <a:rPr lang="lv-LV" altLang="en-US" sz="2800" dirty="0" smtClean="0">
                <a:solidFill>
                  <a:schemeClr val="accent3">
                    <a:lumMod val="75000"/>
                  </a:schemeClr>
                </a:solidFill>
              </a:rPr>
              <a:t> kritiskās infrastruktūras objektos</a:t>
            </a:r>
            <a:r>
              <a:rPr lang="lv-LV" altLang="en-US" sz="2800" baseline="30000" dirty="0" smtClean="0">
                <a:solidFill>
                  <a:schemeClr val="accent3">
                    <a:lumMod val="75000"/>
                  </a:schemeClr>
                </a:solidFill>
              </a:rPr>
              <a:t>*</a:t>
            </a:r>
            <a:r>
              <a:rPr lang="lv-LV" altLang="en-US" sz="2800" dirty="0" smtClean="0">
                <a:solidFill>
                  <a:schemeClr val="accent3">
                    <a:lumMod val="75000"/>
                  </a:schemeClr>
                </a:solidFill>
              </a:rPr>
              <a:t/>
            </a:r>
            <a:br>
              <a:rPr lang="lv-LV" altLang="en-US" sz="2800" dirty="0" smtClean="0">
                <a:solidFill>
                  <a:schemeClr val="accent3">
                    <a:lumMod val="75000"/>
                  </a:schemeClr>
                </a:solidFill>
              </a:rPr>
            </a:br>
            <a:r>
              <a:rPr lang="lv-LV" altLang="en-US" sz="2800" dirty="0">
                <a:solidFill>
                  <a:schemeClr val="accent3">
                    <a:lumMod val="75000"/>
                  </a:schemeClr>
                </a:solidFill>
              </a:rPr>
              <a:t/>
            </a:r>
            <a:br>
              <a:rPr lang="lv-LV" altLang="en-US" sz="2800" dirty="0">
                <a:solidFill>
                  <a:schemeClr val="accent3">
                    <a:lumMod val="75000"/>
                  </a:schemeClr>
                </a:solidFill>
              </a:rPr>
            </a:br>
            <a:endParaRPr lang="lv-LV" altLang="en-US" sz="2800" dirty="0">
              <a:solidFill>
                <a:schemeClr val="accent3"/>
              </a:solidFill>
            </a:endParaRPr>
          </a:p>
        </p:txBody>
      </p:sp>
      <p:sp>
        <p:nvSpPr>
          <p:cNvPr id="3" name="Rectangle 2"/>
          <p:cNvSpPr/>
          <p:nvPr/>
        </p:nvSpPr>
        <p:spPr>
          <a:xfrm>
            <a:off x="391886" y="1761365"/>
            <a:ext cx="11355348" cy="4247317"/>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lv-LV" sz="1800" b="1" i="0" u="none" strike="noStrike" kern="1200" cap="none" spc="0" normalizeH="0" baseline="0" noProof="0" dirty="0">
                <a:ln>
                  <a:noFill/>
                </a:ln>
                <a:effectLst/>
                <a:uLnTx/>
                <a:uFillTx/>
                <a:latin typeface="Times New Roman"/>
                <a:ea typeface="+mn-ea"/>
                <a:cs typeface="+mn-cs"/>
              </a:rPr>
              <a:t>Kritiskās infrastruktūras objekta Zemessardzes </a:t>
            </a:r>
            <a:r>
              <a:rPr kumimoji="0" lang="lv-LV" sz="1800" b="1" i="0" u="none" strike="noStrike" kern="1200" cap="none" spc="0" normalizeH="0" baseline="0" noProof="0" dirty="0" smtClean="0">
                <a:ln>
                  <a:noFill/>
                </a:ln>
                <a:effectLst/>
                <a:uLnTx/>
                <a:uFillTx/>
                <a:latin typeface="Times New Roman"/>
                <a:ea typeface="+mn-ea"/>
                <a:cs typeface="+mn-cs"/>
              </a:rPr>
              <a:t>apakšvienībās mērķis un uzdevums:</a:t>
            </a:r>
            <a:r>
              <a:rPr kumimoji="0" lang="lv-LV" sz="1800" b="1" i="0" u="none" strike="noStrike" kern="1200" cap="none" spc="0" normalizeH="0" noProof="0" dirty="0" smtClean="0">
                <a:ln>
                  <a:noFill/>
                </a:ln>
                <a:effectLst/>
                <a:uLnTx/>
                <a:uFillTx/>
                <a:latin typeface="Times New Roman"/>
                <a:ea typeface="+mn-ea"/>
                <a:cs typeface="+mn-cs"/>
              </a:rPr>
              <a:t> </a:t>
            </a:r>
          </a:p>
          <a:p>
            <a:pPr marL="0" marR="0" lvl="0" indent="0" defTabSz="914400" rtl="0" eaLnBrk="1" fontAlgn="auto" latinLnBrk="0" hangingPunct="1">
              <a:lnSpc>
                <a:spcPct val="100000"/>
              </a:lnSpc>
              <a:spcBef>
                <a:spcPts val="0"/>
              </a:spcBef>
              <a:spcAft>
                <a:spcPts val="0"/>
              </a:spcAft>
              <a:buClrTx/>
              <a:buSzTx/>
              <a:buFontTx/>
              <a:buNone/>
              <a:tabLst/>
              <a:defRPr/>
            </a:pPr>
            <a:r>
              <a:rPr kumimoji="0" lang="lv-LV" sz="1800" b="1" i="0" u="none" strike="noStrike" kern="1200" cap="none" spc="0" normalizeH="0" noProof="0" dirty="0" smtClean="0">
                <a:ln>
                  <a:noFill/>
                </a:ln>
                <a:solidFill>
                  <a:schemeClr val="accent3"/>
                </a:solidFill>
                <a:effectLst/>
                <a:uLnTx/>
                <a:uFillTx/>
                <a:latin typeface="Times New Roman"/>
                <a:ea typeface="+mn-ea"/>
                <a:cs typeface="+mn-cs"/>
              </a:rPr>
              <a:t>n</a:t>
            </a:r>
            <a:r>
              <a:rPr kumimoji="0" lang="lv-LV" altLang="lv-LV" sz="1800" b="1" i="0" u="none" strike="noStrike" kern="1200" cap="none" spc="0" normalizeH="0" baseline="0" noProof="0" dirty="0" smtClean="0">
                <a:ln>
                  <a:noFill/>
                </a:ln>
                <a:solidFill>
                  <a:schemeClr val="accent3"/>
                </a:solidFill>
                <a:effectLst/>
                <a:uLnTx/>
                <a:uFillTx/>
                <a:latin typeface="Times New Roman"/>
                <a:ea typeface="+mn-ea"/>
                <a:cs typeface="+mn-cs"/>
              </a:rPr>
              <a:t>odrošināt kritiskās </a:t>
            </a:r>
            <a:r>
              <a:rPr kumimoji="0" lang="lv-LV" altLang="lv-LV" sz="1800" b="1" i="0" u="none" strike="noStrike" kern="1200" cap="none" spc="0" normalizeH="0" baseline="0" noProof="0" dirty="0">
                <a:ln>
                  <a:noFill/>
                </a:ln>
                <a:solidFill>
                  <a:schemeClr val="accent3"/>
                </a:solidFill>
                <a:effectLst/>
                <a:uLnTx/>
                <a:uFillTx/>
                <a:latin typeface="Times New Roman"/>
                <a:ea typeface="+mn-ea"/>
                <a:cs typeface="+mn-cs"/>
              </a:rPr>
              <a:t>infrastruktūras objekta pastiprinātus drošības pasākumus </a:t>
            </a:r>
            <a:r>
              <a:rPr kumimoji="0" lang="lv-LV" altLang="lv-LV" sz="1800" b="1" i="0" u="none" strike="noStrike" kern="1200" cap="none" spc="0" normalizeH="0" baseline="0" noProof="0" dirty="0" smtClean="0">
                <a:ln>
                  <a:noFill/>
                </a:ln>
                <a:solidFill>
                  <a:schemeClr val="accent3"/>
                </a:solidFill>
                <a:effectLst/>
                <a:uLnTx/>
                <a:uFillTx/>
                <a:latin typeface="Times New Roman"/>
                <a:ea typeface="+mn-ea"/>
                <a:cs typeface="+mn-cs"/>
              </a:rPr>
              <a:t>militāra uzbrukuma gadījumā vai kara laikā</a:t>
            </a:r>
            <a:r>
              <a:rPr kumimoji="0" lang="lv-LV" altLang="lv-LV" sz="1800" b="0" i="0" u="none" strike="noStrike" kern="1200" cap="none" spc="0" normalizeH="0" baseline="0" noProof="0" dirty="0" smtClean="0">
                <a:ln>
                  <a:noFill/>
                </a:ln>
                <a:solidFill>
                  <a:schemeClr val="accent3"/>
                </a:solidFill>
                <a:effectLst/>
                <a:uLnTx/>
                <a:uFillTx/>
                <a:latin typeface="Times New Roman"/>
                <a:ea typeface="+mn-ea"/>
                <a:cs typeface="+mn-cs"/>
              </a:rPr>
              <a:t>,</a:t>
            </a:r>
            <a:r>
              <a:rPr kumimoji="0" lang="lv-LV" altLang="lv-LV" sz="1800" b="0" i="0" u="none" strike="noStrike" kern="1200" cap="none" spc="0" normalizeH="0" noProof="0" dirty="0" smtClean="0">
                <a:ln>
                  <a:noFill/>
                </a:ln>
                <a:solidFill>
                  <a:schemeClr val="accent3"/>
                </a:solidFill>
                <a:effectLst/>
                <a:uLnTx/>
                <a:uFillTx/>
                <a:latin typeface="Times New Roman"/>
                <a:ea typeface="+mn-ea"/>
                <a:cs typeface="+mn-cs"/>
              </a:rPr>
              <a:t> </a:t>
            </a:r>
            <a:r>
              <a:rPr kumimoji="0" lang="lv-LV" altLang="lv-LV" sz="1800" b="0" i="0" u="none" strike="noStrike" kern="1200" cap="none" spc="0" normalizeH="0" noProof="0" dirty="0" smtClean="0">
                <a:ln>
                  <a:noFill/>
                </a:ln>
                <a:solidFill>
                  <a:prstClr val="black"/>
                </a:solidFill>
                <a:effectLst/>
                <a:uLnTx/>
                <a:uFillTx/>
                <a:latin typeface="Times New Roman"/>
                <a:ea typeface="+mn-ea"/>
                <a:cs typeface="+mn-cs"/>
              </a:rPr>
              <a:t>v</a:t>
            </a:r>
            <a:r>
              <a:rPr kumimoji="0" lang="lv-LV" altLang="lv-LV" sz="1800" b="0" i="0" u="none" strike="noStrike" kern="1200" cap="none" spc="0" normalizeH="0" baseline="0" noProof="0" dirty="0" smtClean="0">
                <a:ln>
                  <a:noFill/>
                </a:ln>
                <a:solidFill>
                  <a:prstClr val="black"/>
                </a:solidFill>
                <a:effectLst/>
                <a:uLnTx/>
                <a:uFillTx/>
                <a:latin typeface="Times New Roman"/>
                <a:ea typeface="+mn-ea"/>
                <a:cs typeface="+mn-cs"/>
              </a:rPr>
              <a:t>ienlaikus turpinot pildīt savas kritiskā personāla funkcijas iestādē vai uzņēmumā.</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lv-LV" altLang="lv-LV" sz="1800" b="0" i="0" u="none" strike="noStrike" kern="1200" cap="none" spc="0" normalizeH="0" baseline="0" noProof="0" dirty="0">
              <a:ln>
                <a:noFill/>
              </a:ln>
              <a:solidFill>
                <a:prstClr val="black"/>
              </a:solidFill>
              <a:effectLst/>
              <a:uLnTx/>
              <a:uFillTx/>
              <a:latin typeface="Times New Roman"/>
              <a:ea typeface="+mn-ea"/>
              <a:cs typeface="+mn-cs"/>
            </a:endParaRPr>
          </a:p>
          <a:p>
            <a:pPr marR="0" lvl="0" algn="just" defTabSz="914400" rtl="0" eaLnBrk="1" fontAlgn="auto" latinLnBrk="0" hangingPunct="1">
              <a:lnSpc>
                <a:spcPct val="100000"/>
              </a:lnSpc>
              <a:spcBef>
                <a:spcPts val="0"/>
              </a:spcBef>
              <a:spcAft>
                <a:spcPts val="0"/>
              </a:spcAft>
              <a:buClrTx/>
              <a:buSzTx/>
              <a:tabLst/>
              <a:defRPr/>
            </a:pPr>
            <a:r>
              <a:rPr kumimoji="0" lang="lv-LV" altLang="lv-LV" sz="1800" b="0" i="0" u="none" strike="noStrike" kern="1200" cap="none" spc="0" normalizeH="0" baseline="0" noProof="0" dirty="0" smtClean="0">
                <a:ln>
                  <a:noFill/>
                </a:ln>
                <a:solidFill>
                  <a:prstClr val="black"/>
                </a:solidFill>
                <a:effectLst/>
                <a:uLnTx/>
                <a:uFillTx/>
                <a:latin typeface="Times New Roman"/>
                <a:ea typeface="+mn-ea"/>
                <a:cs typeface="+mn-cs"/>
              </a:rPr>
              <a:t>Apakšvienība var tikt izveidota, noslēdzot savstarpēju sadarbības līgumu starp kritiskās infrastruktūras objektu un Nacionālajiem bruņotajiem spēkiem. </a:t>
            </a:r>
            <a:endParaRPr kumimoji="0" lang="en-US" altLang="lv-LV" sz="1800" b="0" i="0" u="none" strike="noStrike" kern="1200" cap="none" spc="0" normalizeH="0" baseline="0" noProof="0" dirty="0" smtClean="0">
              <a:ln>
                <a:noFill/>
              </a:ln>
              <a:solidFill>
                <a:prstClr val="black"/>
              </a:solidFill>
              <a:effectLst/>
              <a:uLnTx/>
              <a:uFillTx/>
              <a:latin typeface="Times New Roman"/>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smtClean="0">
                <a:ln>
                  <a:noFill/>
                </a:ln>
                <a:solidFill>
                  <a:prstClr val="black"/>
                </a:solidFill>
                <a:effectLst/>
                <a:uLnTx/>
                <a:uFillTx/>
                <a:latin typeface="Times New Roman"/>
                <a:ea typeface="+mn-ea"/>
                <a:cs typeface="+mn-cs"/>
              </a:rPr>
              <a:t>Zemessardzes apakšvienību veido:</a:t>
            </a:r>
            <a:endParaRPr kumimoji="0" lang="lv-LV" sz="1800" i="0" u="none" strike="noStrike" kern="1200" cap="none" spc="0" normalizeH="0" baseline="0" noProof="0" dirty="0" smtClean="0">
              <a:ln>
                <a:noFill/>
              </a:ln>
              <a:solidFill>
                <a:prstClr val="black"/>
              </a:solidFill>
              <a:effectLst/>
              <a:uLnTx/>
              <a:uFillTx/>
              <a:latin typeface="Times New Roma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dirty="0" smtClean="0">
              <a:ln>
                <a:noFill/>
              </a:ln>
              <a:solidFill>
                <a:prstClr val="black"/>
              </a:solidFill>
              <a:effectLst/>
              <a:uLnTx/>
              <a:uFillTx/>
              <a:latin typeface="Times New Roma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altLang="lv-LV" sz="1800" b="0" i="0" u="none" strike="noStrike" kern="1200" cap="none" spc="0" normalizeH="0" baseline="0" noProof="0" dirty="0" smtClean="0">
                <a:ln>
                  <a:noFill/>
                </a:ln>
                <a:solidFill>
                  <a:prstClr val="black"/>
                </a:solidFill>
                <a:effectLst/>
                <a:uLnTx/>
                <a:uFillTx/>
                <a:latin typeface="Times New Roman"/>
                <a:ea typeface="+mn-ea"/>
                <a:cs typeface="+mn-cs"/>
              </a:rPr>
              <a:t>1. Kritiskās </a:t>
            </a:r>
            <a:r>
              <a:rPr kumimoji="0" lang="lv-LV" altLang="lv-LV" sz="1800" b="0" i="0" u="none" strike="noStrike" kern="1200" cap="none" spc="0" normalizeH="0" baseline="0" noProof="0" dirty="0">
                <a:ln>
                  <a:noFill/>
                </a:ln>
                <a:solidFill>
                  <a:prstClr val="black"/>
                </a:solidFill>
                <a:effectLst/>
                <a:uLnTx/>
                <a:uFillTx/>
                <a:latin typeface="Times New Roman"/>
                <a:ea typeface="+mn-ea"/>
                <a:cs typeface="+mn-cs"/>
              </a:rPr>
              <a:t>infrastruktūras objektā strādājošie </a:t>
            </a:r>
            <a:r>
              <a:rPr kumimoji="0" lang="lv-LV" altLang="lv-LV" sz="1800" b="0" i="0" u="none" strike="noStrike" kern="1200" cap="none" spc="0" normalizeH="0" baseline="0" noProof="0" dirty="0" smtClean="0">
                <a:ln>
                  <a:noFill/>
                </a:ln>
                <a:solidFill>
                  <a:prstClr val="black"/>
                </a:solidFill>
                <a:effectLst/>
                <a:uLnTx/>
                <a:uFillTx/>
                <a:latin typeface="Times New Roman"/>
                <a:ea typeface="+mn-ea"/>
                <a:cs typeface="+mn-cs"/>
              </a:rPr>
              <a:t>esošie </a:t>
            </a:r>
            <a:r>
              <a:rPr kumimoji="0" lang="lv-LV" altLang="lv-LV" sz="1800" b="0" i="0" u="none" strike="noStrike" kern="1200" cap="none" spc="0" normalizeH="0" baseline="0" noProof="0" dirty="0">
                <a:ln>
                  <a:noFill/>
                </a:ln>
                <a:solidFill>
                  <a:prstClr val="black"/>
                </a:solidFill>
                <a:effectLst/>
                <a:uLnTx/>
                <a:uFillTx/>
                <a:latin typeface="Times New Roman"/>
                <a:ea typeface="+mn-ea"/>
                <a:cs typeface="+mn-cs"/>
              </a:rPr>
              <a:t>zemessargi (kas izsaka vēlmi </a:t>
            </a:r>
            <a:r>
              <a:rPr kumimoji="0" lang="lv-LV" altLang="lv-LV" sz="1800" b="0" i="0" u="none" strike="noStrike" kern="1200" cap="none" spc="0" normalizeH="0" baseline="0" noProof="0" dirty="0" smtClean="0">
                <a:ln>
                  <a:noFill/>
                </a:ln>
                <a:solidFill>
                  <a:prstClr val="black"/>
                </a:solidFill>
                <a:effectLst/>
                <a:uLnTx/>
                <a:uFillTx/>
                <a:latin typeface="Times New Roman"/>
                <a:ea typeface="+mn-ea"/>
                <a:cs typeface="+mn-cs"/>
              </a:rPr>
              <a:t>pievienoties)</a:t>
            </a:r>
            <a:r>
              <a:rPr lang="lv-LV" altLang="lv-LV" dirty="0">
                <a:solidFill>
                  <a:prstClr val="black"/>
                </a:solidFill>
                <a:latin typeface="Times New Roman"/>
              </a:rPr>
              <a:t> </a:t>
            </a:r>
            <a:r>
              <a:rPr kumimoji="0" lang="lv-LV" altLang="lv-LV" sz="1800" b="0" i="0" u="none" strike="noStrike" kern="1200" cap="none" spc="0" normalizeH="0" baseline="0" noProof="0" dirty="0" smtClean="0">
                <a:ln>
                  <a:noFill/>
                </a:ln>
                <a:solidFill>
                  <a:prstClr val="black"/>
                </a:solidFill>
                <a:effectLst/>
                <a:uLnTx/>
                <a:uFillTx/>
                <a:latin typeface="Times New Roman"/>
                <a:ea typeface="+mn-ea"/>
                <a:cs typeface="+mn-cs"/>
              </a:rPr>
              <a:t>un/</a:t>
            </a:r>
            <a:r>
              <a:rPr kumimoji="0" lang="en-US" altLang="lv-LV" sz="1800" b="0" i="0" u="none" strike="noStrike" kern="1200" cap="none" spc="0" normalizeH="0" baseline="0" noProof="0" dirty="0" smtClean="0">
                <a:ln>
                  <a:noFill/>
                </a:ln>
                <a:solidFill>
                  <a:prstClr val="black"/>
                </a:solidFill>
                <a:effectLst/>
                <a:uLnTx/>
                <a:uFillTx/>
                <a:latin typeface="Times New Roman"/>
                <a:ea typeface="+mn-ea"/>
                <a:cs typeface="+mn-cs"/>
              </a:rPr>
              <a:t>v</a:t>
            </a:r>
            <a:r>
              <a:rPr kumimoji="0" lang="lv-LV" altLang="lv-LV" sz="1800" b="0" i="0" u="none" strike="noStrike" kern="1200" cap="none" spc="0" normalizeH="0" baseline="0" noProof="0" dirty="0" smtClean="0">
                <a:ln>
                  <a:noFill/>
                </a:ln>
                <a:solidFill>
                  <a:prstClr val="black"/>
                </a:solidFill>
                <a:effectLst/>
                <a:uLnTx/>
                <a:uFillTx/>
                <a:latin typeface="Times New Roman"/>
                <a:ea typeface="+mn-ea"/>
                <a:cs typeface="+mn-cs"/>
              </a:rPr>
              <a:t>ai</a:t>
            </a:r>
            <a:r>
              <a:rPr kumimoji="0" lang="en-US" altLang="lv-LV" sz="1800" b="0" i="0" u="none" strike="noStrike" kern="1200" cap="none" spc="0" normalizeH="0" baseline="0" noProof="0" dirty="0" smtClean="0">
                <a:ln>
                  <a:noFill/>
                </a:ln>
                <a:solidFill>
                  <a:prstClr val="black"/>
                </a:solidFill>
                <a:effectLst/>
                <a:uLnTx/>
                <a:uFillTx/>
                <a:latin typeface="Times New Roman"/>
                <a:ea typeface="+mn-ea"/>
                <a:cs typeface="+mn-cs"/>
              </a:rPr>
              <a:t/>
            </a:r>
            <a:br>
              <a:rPr kumimoji="0" lang="en-US" altLang="lv-LV" sz="1800" b="0" i="0" u="none" strike="noStrike" kern="1200" cap="none" spc="0" normalizeH="0" baseline="0" noProof="0" dirty="0" smtClean="0">
                <a:ln>
                  <a:noFill/>
                </a:ln>
                <a:solidFill>
                  <a:prstClr val="black"/>
                </a:solidFill>
                <a:effectLst/>
                <a:uLnTx/>
                <a:uFillTx/>
                <a:latin typeface="Times New Roman"/>
                <a:ea typeface="+mn-ea"/>
                <a:cs typeface="+mn-cs"/>
              </a:rPr>
            </a:br>
            <a:endParaRPr kumimoji="0" lang="lv-LV" altLang="lv-LV" sz="1800" b="0" i="0" u="none" strike="noStrike" kern="1200" cap="none" spc="0" normalizeH="0" baseline="0" noProof="0" dirty="0" smtClean="0">
              <a:ln>
                <a:noFill/>
              </a:ln>
              <a:solidFill>
                <a:prstClr val="black"/>
              </a:solidFill>
              <a:effectLst/>
              <a:uLnTx/>
              <a:uFillTx/>
              <a:latin typeface="Times New Roma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altLang="lv-LV" sz="1800" b="0" i="0" u="none" strike="noStrike" kern="1200" cap="none" spc="0" normalizeH="0" baseline="0" noProof="0" dirty="0" smtClean="0">
                <a:ln>
                  <a:noFill/>
                </a:ln>
                <a:solidFill>
                  <a:prstClr val="black"/>
                </a:solidFill>
                <a:effectLst/>
                <a:uLnTx/>
                <a:uFillTx/>
                <a:latin typeface="Times New Roman"/>
                <a:ea typeface="+mn-ea"/>
                <a:cs typeface="+mn-cs"/>
              </a:rPr>
              <a:t>2. Kritiskās </a:t>
            </a:r>
            <a:r>
              <a:rPr kumimoji="0" lang="lv-LV" altLang="lv-LV" sz="1800" b="0" i="0" u="none" strike="noStrike" kern="1200" cap="none" spc="0" normalizeH="0" baseline="0" noProof="0" dirty="0">
                <a:ln>
                  <a:noFill/>
                </a:ln>
                <a:solidFill>
                  <a:prstClr val="black"/>
                </a:solidFill>
                <a:effectLst/>
                <a:uLnTx/>
                <a:uFillTx/>
                <a:latin typeface="Times New Roman"/>
                <a:ea typeface="+mn-ea"/>
                <a:cs typeface="+mn-cs"/>
              </a:rPr>
              <a:t>infrastruktūras objekta strādājošie, kas stājas Zemessardzē tieši ar mērķi darboties sava </a:t>
            </a:r>
            <a:r>
              <a:rPr kumimoji="0" lang="en-US" altLang="lv-LV" sz="1800" b="0" i="0" u="none" strike="noStrike" kern="1200" cap="none" spc="0" normalizeH="0" baseline="0" noProof="0" dirty="0" smtClean="0">
                <a:ln>
                  <a:noFill/>
                </a:ln>
                <a:solidFill>
                  <a:prstClr val="black"/>
                </a:solidFill>
                <a:effectLst/>
                <a:uLnTx/>
                <a:uFillTx/>
                <a:latin typeface="Times New Roman"/>
                <a:ea typeface="+mn-ea"/>
                <a:cs typeface="+mn-cs"/>
              </a:rPr>
              <a:t>k</a:t>
            </a:r>
            <a:r>
              <a:rPr kumimoji="0" lang="lv-LV" altLang="lv-LV" sz="1800" b="0" i="0" u="none" strike="noStrike" kern="1200" cap="none" spc="0" normalizeH="0" baseline="0" noProof="0" dirty="0" err="1" smtClean="0">
                <a:ln>
                  <a:noFill/>
                </a:ln>
                <a:solidFill>
                  <a:prstClr val="black"/>
                </a:solidFill>
                <a:effectLst/>
                <a:uLnTx/>
                <a:uFillTx/>
                <a:latin typeface="Times New Roman"/>
                <a:ea typeface="+mn-ea"/>
                <a:cs typeface="+mn-cs"/>
              </a:rPr>
              <a:t>ritiskās</a:t>
            </a:r>
            <a:r>
              <a:rPr kumimoji="0" lang="lv-LV" altLang="lv-LV" sz="1800" b="0" i="0" u="none" strike="noStrike" kern="1200" cap="none" spc="0" normalizeH="0" baseline="0" noProof="0" dirty="0" smtClean="0">
                <a:ln>
                  <a:noFill/>
                </a:ln>
                <a:solidFill>
                  <a:prstClr val="black"/>
                </a:solidFill>
                <a:effectLst/>
                <a:uLnTx/>
                <a:uFillTx/>
                <a:latin typeface="Times New Roman"/>
                <a:ea typeface="+mn-ea"/>
                <a:cs typeface="+mn-cs"/>
              </a:rPr>
              <a:t> </a:t>
            </a:r>
            <a:r>
              <a:rPr kumimoji="0" lang="lv-LV" altLang="lv-LV" sz="1800" b="0" i="0" u="none" strike="noStrike" kern="1200" cap="none" spc="0" normalizeH="0" baseline="0" noProof="0" dirty="0">
                <a:ln>
                  <a:noFill/>
                </a:ln>
                <a:solidFill>
                  <a:prstClr val="black"/>
                </a:solidFill>
                <a:effectLst/>
                <a:uLnTx/>
                <a:uFillTx/>
                <a:latin typeface="Times New Roman"/>
                <a:ea typeface="+mn-ea"/>
                <a:cs typeface="+mn-cs"/>
              </a:rPr>
              <a:t>infrastruktūras objekta Zemessardzes apakšvienības </a:t>
            </a:r>
            <a:r>
              <a:rPr kumimoji="0" lang="lv-LV" altLang="lv-LV" sz="1800" b="0" i="0" u="none" strike="noStrike" kern="1200" cap="none" spc="0" normalizeH="0" baseline="0" noProof="0" dirty="0" smtClean="0">
                <a:ln>
                  <a:noFill/>
                </a:ln>
                <a:solidFill>
                  <a:prstClr val="black"/>
                </a:solidFill>
                <a:effectLst/>
                <a:uLnTx/>
                <a:uFillTx/>
                <a:latin typeface="Times New Roman"/>
                <a:ea typeface="+mn-ea"/>
                <a:cs typeface="+mn-cs"/>
              </a:rPr>
              <a:t>sastāvā</a:t>
            </a:r>
            <a:r>
              <a:rPr kumimoji="0" lang="en-US" altLang="lv-LV" sz="1800" b="0" i="0" u="none" strike="noStrike" kern="1200" cap="none" spc="0" normalizeH="0" baseline="0" noProof="0" dirty="0" smtClean="0">
                <a:ln>
                  <a:noFill/>
                </a:ln>
                <a:solidFill>
                  <a:prstClr val="black"/>
                </a:solidFill>
                <a:effectLst/>
                <a:uLnTx/>
                <a:uFillTx/>
                <a:latin typeface="Times New Roman"/>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Times New Roma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dirty="0" smtClean="0">
              <a:ln>
                <a:noFill/>
              </a:ln>
              <a:solidFill>
                <a:prstClr val="black"/>
              </a:solidFill>
              <a:effectLst/>
              <a:uLnTx/>
              <a:uFillTx/>
              <a:latin typeface="Times New Roman"/>
              <a:ea typeface="+mn-ea"/>
              <a:cs typeface="+mn-cs"/>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138390" y="-34549"/>
            <a:ext cx="1487553" cy="1536325"/>
          </a:xfrm>
          <a:prstGeom prst="rect">
            <a:avLst/>
          </a:prstGeom>
        </p:spPr>
      </p:pic>
      <p:sp>
        <p:nvSpPr>
          <p:cNvPr id="4" name="TextBox 3"/>
          <p:cNvSpPr txBox="1"/>
          <p:nvPr/>
        </p:nvSpPr>
        <p:spPr>
          <a:xfrm>
            <a:off x="586995" y="6126701"/>
            <a:ext cx="1131326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200" b="0" i="0" u="none" strike="noStrike" kern="1200" cap="none" spc="0" normalizeH="0" baseline="30000" noProof="0" dirty="0" smtClean="0">
                <a:ln>
                  <a:noFill/>
                </a:ln>
                <a:solidFill>
                  <a:prstClr val="black"/>
                </a:solidFill>
                <a:effectLst/>
                <a:uLnTx/>
                <a:uFillTx/>
                <a:latin typeface="Times New Roman"/>
                <a:ea typeface="+mn-ea"/>
                <a:cs typeface="+mn-cs"/>
              </a:rPr>
              <a:t>*</a:t>
            </a:r>
            <a:r>
              <a:rPr kumimoji="0" lang="lv-LV" sz="1200" b="0" i="0" u="none" strike="noStrike" kern="1200" cap="none" spc="0" normalizeH="0" baseline="0" noProof="0" dirty="0" smtClean="0">
                <a:ln>
                  <a:noFill/>
                </a:ln>
                <a:solidFill>
                  <a:prstClr val="black"/>
                </a:solidFill>
                <a:effectLst/>
                <a:uLnTx/>
                <a:uFillTx/>
                <a:latin typeface="Times New Roman"/>
                <a:ea typeface="+mn-ea"/>
                <a:cs typeface="+mn-cs"/>
              </a:rPr>
              <a:t> Paredzēts ar grozījumu Ministru kabineta 2021. gada 6. jūlija noteikumos Nr. 508 "Kritiskās infrastruktūras, tajā skaitā Eiropas kritiskās infrastruktūras, apzināšanas, drošības pasākumu un darbības nepārtrauktības plānošanas un īstenošanas kārtība“</a:t>
            </a:r>
            <a:r>
              <a:rPr kumimoji="0" lang="en-US" sz="1200" b="0" i="0" u="none" strike="noStrike" kern="1200" cap="none" spc="0" normalizeH="0" baseline="0" noProof="0" dirty="0" smtClean="0">
                <a:ln>
                  <a:noFill/>
                </a:ln>
                <a:solidFill>
                  <a:prstClr val="black"/>
                </a:solidFill>
                <a:effectLst/>
                <a:uLnTx/>
                <a:uFillTx/>
                <a:latin typeface="Times New Roman"/>
                <a:ea typeface="+mn-ea"/>
                <a:cs typeface="+mn-cs"/>
              </a:rPr>
              <a:t>. </a:t>
            </a:r>
            <a:r>
              <a:rPr kumimoji="0" lang="en-US" sz="1200" b="0" i="0" u="none" strike="noStrike" kern="1200" cap="none" spc="0" normalizeH="0" baseline="0" noProof="0" dirty="0" err="1" smtClean="0">
                <a:ln>
                  <a:noFill/>
                </a:ln>
                <a:solidFill>
                  <a:prstClr val="black"/>
                </a:solidFill>
                <a:effectLst/>
                <a:uLnTx/>
                <a:uFillTx/>
                <a:latin typeface="Times New Roman"/>
                <a:ea typeface="+mn-ea"/>
                <a:cs typeface="+mn-cs"/>
              </a:rPr>
              <a:t>N</a:t>
            </a:r>
            <a:r>
              <a:rPr kumimoji="0" lang="en-US" altLang="en-US" sz="1200" b="0" i="0" u="none" strike="noStrike" kern="1200" cap="none" spc="0" normalizeH="0" baseline="0" noProof="0" dirty="0" err="1" smtClean="0">
                <a:ln>
                  <a:noFill/>
                </a:ln>
                <a:solidFill>
                  <a:prstClr val="black"/>
                </a:solidFill>
                <a:effectLst/>
                <a:uLnTx/>
                <a:uFillTx/>
                <a:latin typeface="Times New Roman"/>
                <a:ea typeface="+mn-ea"/>
                <a:cs typeface="+mn-cs"/>
              </a:rPr>
              <a:t>oteikumu</a:t>
            </a:r>
            <a:r>
              <a:rPr kumimoji="0" lang="en-US" altLang="en-US" sz="1200" b="0" i="0" u="none" strike="noStrike" kern="1200" cap="none" spc="0" normalizeH="0" baseline="0" noProof="0" dirty="0" smtClean="0">
                <a:ln>
                  <a:noFill/>
                </a:ln>
                <a:solidFill>
                  <a:prstClr val="black"/>
                </a:solidFill>
                <a:effectLst/>
                <a:uLnTx/>
                <a:uFillTx/>
                <a:latin typeface="Times New Roman"/>
                <a:ea typeface="+mn-ea"/>
                <a:cs typeface="+mn-cs"/>
              </a:rPr>
              <a:t> </a:t>
            </a:r>
            <a:r>
              <a:rPr kumimoji="0" lang="en-US" altLang="en-US" sz="1200" b="0" i="0" u="none" strike="noStrike" kern="1200" cap="none" spc="0" normalizeH="0" baseline="0" noProof="0" dirty="0" err="1" smtClean="0">
                <a:ln>
                  <a:noFill/>
                </a:ln>
                <a:solidFill>
                  <a:prstClr val="black"/>
                </a:solidFill>
                <a:effectLst/>
                <a:uLnTx/>
                <a:uFillTx/>
                <a:latin typeface="Times New Roman"/>
                <a:ea typeface="+mn-ea"/>
                <a:cs typeface="+mn-cs"/>
              </a:rPr>
              <a:t>projekts</a:t>
            </a:r>
            <a:r>
              <a:rPr kumimoji="0" lang="en-US" altLang="en-US" sz="1200" b="0" i="0" u="none" strike="noStrike" kern="1200" cap="none" spc="0" normalizeH="0" baseline="0" noProof="0" dirty="0" smtClean="0">
                <a:ln>
                  <a:noFill/>
                </a:ln>
                <a:solidFill>
                  <a:prstClr val="black"/>
                </a:solidFill>
                <a:effectLst/>
                <a:uLnTx/>
                <a:uFillTx/>
                <a:latin typeface="Times New Roman"/>
                <a:ea typeface="+mn-ea"/>
                <a:cs typeface="+mn-cs"/>
              </a:rPr>
              <a:t> </a:t>
            </a:r>
            <a:r>
              <a:rPr kumimoji="0" lang="en-US" altLang="en-US" sz="1200" b="0" i="0" u="none" strike="noStrike" kern="1200" cap="none" spc="0" normalizeH="0" baseline="0" noProof="0" dirty="0" err="1" smtClean="0">
                <a:ln>
                  <a:noFill/>
                </a:ln>
                <a:solidFill>
                  <a:prstClr val="black"/>
                </a:solidFill>
                <a:effectLst/>
                <a:uLnTx/>
                <a:uFillTx/>
                <a:latin typeface="Times New Roman"/>
                <a:ea typeface="+mn-ea"/>
                <a:cs typeface="+mn-cs"/>
              </a:rPr>
              <a:t>pieejams</a:t>
            </a:r>
            <a:r>
              <a:rPr kumimoji="0" lang="en-US" altLang="en-US" sz="1200" b="0" i="0" u="none" strike="noStrike" kern="1200" cap="none" spc="0" normalizeH="0" baseline="0" noProof="0" dirty="0" smtClean="0">
                <a:ln>
                  <a:noFill/>
                </a:ln>
                <a:solidFill>
                  <a:prstClr val="black"/>
                </a:solidFill>
                <a:effectLst/>
                <a:uLnTx/>
                <a:uFillTx/>
                <a:latin typeface="Times New Roman"/>
                <a:ea typeface="+mn-ea"/>
                <a:cs typeface="+mn-cs"/>
              </a:rPr>
              <a:t>: </a:t>
            </a:r>
            <a:r>
              <a:rPr kumimoji="0" lang="en-US" altLang="en-US" sz="1200" b="0" i="0" u="none" strike="noStrike" kern="1200" cap="none" spc="0" normalizeH="0" baseline="0" noProof="0" dirty="0" smtClean="0">
                <a:ln>
                  <a:noFill/>
                </a:ln>
                <a:solidFill>
                  <a:prstClr val="black"/>
                </a:solidFill>
                <a:effectLst/>
                <a:uLnTx/>
                <a:uFillTx/>
                <a:latin typeface="Times New Roman"/>
                <a:ea typeface="+mn-ea"/>
                <a:cs typeface="+mn-cs"/>
                <a:hlinkClick r:id="rId4"/>
              </a:rPr>
              <a:t>https://tapportals.mk.gov.lv/legal_acts/e0697adf-d586-4644-934a-1100d11ede2b</a:t>
            </a:r>
            <a:r>
              <a:rPr kumimoji="0" lang="en-US" altLang="en-US" sz="1200" b="0" i="0" u="none" strike="noStrike" kern="1200" cap="none" spc="0" normalizeH="0" baseline="0" noProof="0" dirty="0" smtClean="0">
                <a:ln>
                  <a:noFill/>
                </a:ln>
                <a:solidFill>
                  <a:prstClr val="black"/>
                </a:solidFill>
                <a:effectLst/>
                <a:uLnTx/>
                <a:uFillTx/>
                <a:latin typeface="Times New Roman"/>
                <a:ea typeface="+mn-ea"/>
                <a:cs typeface="+mn-cs"/>
              </a:rPr>
              <a:t> </a:t>
            </a:r>
            <a:endParaRPr kumimoji="0" lang="lv-LV" altLang="en-US" sz="1200" b="0" i="0" u="none" strike="noStrike" kern="1200" cap="none" spc="0" normalizeH="0" baseline="0" noProof="0" dirty="0" smtClean="0">
              <a:ln>
                <a:noFill/>
              </a:ln>
              <a:solidFill>
                <a:prstClr val="black"/>
              </a:solidFill>
              <a:effectLst/>
              <a:uLnTx/>
              <a:uFillTx/>
              <a:latin typeface="Times New Roma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200" b="0" i="0" u="none" strike="noStrike" kern="1200" cap="none" spc="0" normalizeH="0" baseline="0" noProof="0" dirty="0">
              <a:ln>
                <a:noFill/>
              </a:ln>
              <a:solidFill>
                <a:prstClr val="black"/>
              </a:solidFill>
              <a:effectLst/>
              <a:uLnTx/>
              <a:uFillTx/>
              <a:latin typeface="Times New Roman"/>
              <a:ea typeface="+mn-ea"/>
              <a:cs typeface="+mn-cs"/>
            </a:endParaRPr>
          </a:p>
        </p:txBody>
      </p:sp>
    </p:spTree>
    <p:extLst>
      <p:ext uri="{BB962C8B-B14F-4D97-AF65-F5344CB8AC3E}">
        <p14:creationId xmlns:p14="http://schemas.microsoft.com/office/powerpoint/2010/main" val="3482269719"/>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0EEDC"/>
        </a:solidFill>
        <a:effectLst/>
      </p:bgPr>
    </p:bg>
    <p:spTree>
      <p:nvGrpSpPr>
        <p:cNvPr id="1" name=""/>
        <p:cNvGrpSpPr/>
        <p:nvPr/>
      </p:nvGrpSpPr>
      <p:grpSpPr>
        <a:xfrm>
          <a:off x="0" y="0"/>
          <a:ext cx="0" cy="0"/>
          <a:chOff x="0" y="0"/>
          <a:chExt cx="0" cy="0"/>
        </a:xfrm>
      </p:grpSpPr>
      <p:sp>
        <p:nvSpPr>
          <p:cNvPr id="21" name="Title 1"/>
          <p:cNvSpPr txBox="1">
            <a:spLocks noGrp="1"/>
          </p:cNvSpPr>
          <p:nvPr>
            <p:ph type="title"/>
          </p:nvPr>
        </p:nvSpPr>
        <p:spPr>
          <a:xfrm>
            <a:off x="2087834" y="465137"/>
            <a:ext cx="8620279" cy="1737341"/>
          </a:xfrm>
        </p:spPr>
        <p:txBody>
          <a:bodyPr>
            <a:noAutofit/>
          </a:bodyPr>
          <a:lstStyle/>
          <a:p>
            <a:pPr algn="ctr"/>
            <a:r>
              <a:rPr lang="en-US" altLang="en-US" sz="2400" dirty="0" smtClean="0">
                <a:solidFill>
                  <a:schemeClr val="accent3">
                    <a:lumMod val="75000"/>
                  </a:schemeClr>
                </a:solidFill>
              </a:rPr>
              <a:t>Kritiskā</a:t>
            </a:r>
            <a:r>
              <a:rPr lang="en-US" altLang="en-US" sz="2400" dirty="0">
                <a:solidFill>
                  <a:schemeClr val="accent3">
                    <a:lumMod val="75000"/>
                  </a:schemeClr>
                </a:solidFill>
              </a:rPr>
              <a:t> </a:t>
            </a:r>
            <a:r>
              <a:rPr lang="en-US" altLang="en-US" sz="2400" dirty="0" smtClean="0">
                <a:solidFill>
                  <a:schemeClr val="accent3">
                    <a:lumMod val="75000"/>
                  </a:schemeClr>
                </a:solidFill>
              </a:rPr>
              <a:t>infrastruktūra un darbības nepārtrauktība</a:t>
            </a:r>
            <a:r>
              <a:rPr lang="lv-LV" altLang="en-US" sz="2400" dirty="0" smtClean="0">
                <a:solidFill>
                  <a:schemeClr val="accent3">
                    <a:lumMod val="75000"/>
                  </a:schemeClr>
                </a:solidFill>
              </a:rPr>
              <a:t> - </a:t>
            </a:r>
            <a:br>
              <a:rPr lang="lv-LV" altLang="en-US" sz="2400" dirty="0" smtClean="0">
                <a:solidFill>
                  <a:schemeClr val="accent3">
                    <a:lumMod val="75000"/>
                  </a:schemeClr>
                </a:solidFill>
              </a:rPr>
            </a:br>
            <a:r>
              <a:rPr lang="lv-LV" altLang="en-US" sz="2400" dirty="0" smtClean="0">
                <a:solidFill>
                  <a:schemeClr val="accent3">
                    <a:lumMod val="75000"/>
                  </a:schemeClr>
                </a:solidFill>
              </a:rPr>
              <a:t>var izmantot jebkurš uzņēmums/iestāde</a:t>
            </a:r>
            <a:r>
              <a:rPr lang="lv-LV" altLang="en-US" sz="2800" dirty="0" smtClean="0">
                <a:solidFill>
                  <a:schemeClr val="accent3">
                    <a:lumMod val="75000"/>
                  </a:schemeClr>
                </a:solidFill>
              </a:rPr>
              <a:t/>
            </a:r>
            <a:br>
              <a:rPr lang="lv-LV" altLang="en-US" sz="2800" dirty="0" smtClean="0">
                <a:solidFill>
                  <a:schemeClr val="accent3">
                    <a:lumMod val="75000"/>
                  </a:schemeClr>
                </a:solidFill>
              </a:rPr>
            </a:br>
            <a:r>
              <a:rPr lang="lv-LV" altLang="en-US" sz="2800" dirty="0">
                <a:solidFill>
                  <a:schemeClr val="accent3">
                    <a:lumMod val="75000"/>
                  </a:schemeClr>
                </a:solidFill>
              </a:rPr>
              <a:t/>
            </a:r>
            <a:br>
              <a:rPr lang="lv-LV" altLang="en-US" sz="2800" dirty="0">
                <a:solidFill>
                  <a:schemeClr val="accent3">
                    <a:lumMod val="75000"/>
                  </a:schemeClr>
                </a:solidFill>
              </a:rPr>
            </a:br>
            <a:endParaRPr lang="lv-LV" altLang="en-US" sz="2800" dirty="0">
              <a:solidFill>
                <a:schemeClr val="accent3"/>
              </a:solidFill>
            </a:endParaRPr>
          </a:p>
        </p:txBody>
      </p:sp>
      <p:sp>
        <p:nvSpPr>
          <p:cNvPr id="5" name="TextBox 4"/>
          <p:cNvSpPr txBox="1"/>
          <p:nvPr/>
        </p:nvSpPr>
        <p:spPr>
          <a:xfrm>
            <a:off x="470262" y="2202478"/>
            <a:ext cx="11426173" cy="4293483"/>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1200"/>
              </a:spcAft>
              <a:buClrTx/>
              <a:buSzTx/>
              <a:tabLst/>
              <a:defRPr/>
            </a:pPr>
            <a:r>
              <a:rPr kumimoji="0" lang="en-US" sz="2000" b="0" i="0" u="none" strike="noStrike" kern="1200" cap="none" spc="0" normalizeH="0" baseline="0" noProof="0" dirty="0" err="1" smtClean="0">
                <a:ln>
                  <a:noFill/>
                </a:ln>
                <a:solidFill>
                  <a:prstClr val="black"/>
                </a:solidFill>
                <a:effectLst/>
                <a:uLnTx/>
                <a:uFillTx/>
                <a:latin typeface="Times New Roman"/>
              </a:rPr>
              <a:t>Valsts</a:t>
            </a:r>
            <a:r>
              <a:rPr kumimoji="0" lang="en-US" sz="2000" b="0" i="0" u="none" strike="noStrike" kern="1200" cap="none" spc="0" normalizeH="0" baseline="0" noProof="0" dirty="0" smtClean="0">
                <a:ln>
                  <a:noFill/>
                </a:ln>
                <a:solidFill>
                  <a:prstClr val="black"/>
                </a:solidFill>
                <a:effectLst/>
                <a:uLnTx/>
                <a:uFillTx/>
                <a:latin typeface="Times New Roman"/>
              </a:rPr>
              <a:t> </a:t>
            </a:r>
            <a:r>
              <a:rPr kumimoji="0" lang="lv-LV" sz="2000" b="0" i="0" u="none" strike="noStrike" kern="1200" cap="none" spc="0" normalizeH="0" baseline="0" dirty="0" smtClean="0">
                <a:ln>
                  <a:noFill/>
                </a:ln>
                <a:solidFill>
                  <a:prstClr val="black"/>
                </a:solidFill>
                <a:effectLst/>
                <a:uLnTx/>
                <a:uFillTx/>
                <a:latin typeface="Times New Roman"/>
              </a:rPr>
              <a:t>līmenī</a:t>
            </a:r>
            <a:r>
              <a:rPr kumimoji="0" lang="en-US" sz="2000" b="0" i="0" u="none" strike="noStrike" kern="1200" cap="none" spc="0" normalizeH="0" baseline="0" noProof="0" dirty="0" smtClean="0">
                <a:ln>
                  <a:noFill/>
                </a:ln>
                <a:solidFill>
                  <a:prstClr val="black"/>
                </a:solidFill>
                <a:effectLst/>
                <a:uLnTx/>
                <a:uFillTx/>
                <a:latin typeface="Times New Roman"/>
              </a:rPr>
              <a:t> </a:t>
            </a:r>
            <a:r>
              <a:rPr kumimoji="0" lang="en-US" sz="2000" b="0" i="0" u="none" strike="noStrike" kern="1200" cap="none" spc="0" normalizeH="0" baseline="0" noProof="0" dirty="0" err="1" smtClean="0">
                <a:ln>
                  <a:noFill/>
                </a:ln>
                <a:solidFill>
                  <a:prstClr val="black"/>
                </a:solidFill>
                <a:effectLst/>
                <a:uLnTx/>
                <a:uFillTx/>
                <a:latin typeface="Times New Roman"/>
              </a:rPr>
              <a:t>ir</a:t>
            </a:r>
            <a:r>
              <a:rPr kumimoji="0" lang="en-US" sz="2000" b="0" i="0" u="none" strike="noStrike" kern="1200" cap="none" spc="0" normalizeH="0" baseline="0" noProof="0" dirty="0" smtClean="0">
                <a:ln>
                  <a:noFill/>
                </a:ln>
                <a:solidFill>
                  <a:prstClr val="black"/>
                </a:solidFill>
                <a:effectLst/>
                <a:uLnTx/>
                <a:uFillTx/>
                <a:latin typeface="Times New Roman"/>
              </a:rPr>
              <a:t> </a:t>
            </a:r>
            <a:r>
              <a:rPr kumimoji="0" lang="en-US" sz="2000" b="0" i="0" u="none" strike="noStrike" kern="1200" cap="none" spc="0" normalizeH="0" baseline="0" noProof="0" dirty="0" err="1" smtClean="0">
                <a:ln>
                  <a:noFill/>
                </a:ln>
                <a:solidFill>
                  <a:prstClr val="black"/>
                </a:solidFill>
                <a:effectLst/>
                <a:uLnTx/>
                <a:uFillTx/>
                <a:latin typeface="Times New Roman"/>
              </a:rPr>
              <a:t>noteiktas</a:t>
            </a:r>
            <a:r>
              <a:rPr kumimoji="0" lang="en-US" sz="2000" b="0" i="0" u="none" strike="noStrike" kern="1200" cap="none" spc="0" normalizeH="0" baseline="0" noProof="0" dirty="0" smtClean="0">
                <a:ln>
                  <a:noFill/>
                </a:ln>
                <a:solidFill>
                  <a:prstClr val="black"/>
                </a:solidFill>
                <a:effectLst/>
                <a:uLnTx/>
                <a:uFillTx/>
                <a:latin typeface="Times New Roman"/>
              </a:rPr>
              <a:t> </a:t>
            </a:r>
            <a:r>
              <a:rPr kumimoji="0" lang="en-US" sz="2000" b="0" i="0" u="none" strike="noStrike" kern="1200" cap="none" spc="0" normalizeH="0" baseline="0" noProof="0" dirty="0" err="1" smtClean="0">
                <a:ln>
                  <a:noFill/>
                </a:ln>
                <a:solidFill>
                  <a:prstClr val="black"/>
                </a:solidFill>
                <a:effectLst/>
                <a:uLnTx/>
                <a:uFillTx/>
                <a:latin typeface="Times New Roman"/>
              </a:rPr>
              <a:t>vadlīnijas</a:t>
            </a:r>
            <a:r>
              <a:rPr kumimoji="0" lang="en-US" sz="2000" b="0" i="0" u="none" strike="noStrike" kern="1200" cap="none" spc="0" normalizeH="0" baseline="0" noProof="0" dirty="0" smtClean="0">
                <a:ln>
                  <a:noFill/>
                </a:ln>
                <a:solidFill>
                  <a:prstClr val="black"/>
                </a:solidFill>
                <a:effectLst/>
                <a:uLnTx/>
                <a:uFillTx/>
                <a:latin typeface="Times New Roman"/>
              </a:rPr>
              <a:t> (</a:t>
            </a:r>
            <a:r>
              <a:rPr kumimoji="0" lang="en-US" sz="2000" b="0" i="0" u="none" strike="noStrike" kern="1200" cap="none" spc="0" normalizeH="0" baseline="0" noProof="0" dirty="0" err="1" smtClean="0">
                <a:ln>
                  <a:noFill/>
                </a:ln>
                <a:solidFill>
                  <a:prstClr val="black"/>
                </a:solidFill>
                <a:effectLst/>
                <a:uLnTx/>
                <a:uFillTx/>
                <a:latin typeface="Times New Roman"/>
              </a:rPr>
              <a:t>pamatnostādnes</a:t>
            </a:r>
            <a:r>
              <a:rPr kumimoji="0" lang="en-US" sz="2000" b="0" i="0" u="none" strike="noStrike" kern="1200" cap="none" spc="0" normalizeH="0" baseline="0" noProof="0" dirty="0" smtClean="0">
                <a:ln>
                  <a:noFill/>
                </a:ln>
                <a:solidFill>
                  <a:prstClr val="black"/>
                </a:solidFill>
                <a:effectLst/>
                <a:uLnTx/>
                <a:uFillTx/>
                <a:latin typeface="Times New Roman"/>
              </a:rPr>
              <a:t>) </a:t>
            </a:r>
            <a:r>
              <a:rPr kumimoji="0" lang="en-US" sz="2000" b="1" i="0" u="none" strike="noStrike" kern="1200" cap="none" spc="0" normalizeH="0" baseline="0" noProof="0" dirty="0" smtClean="0">
                <a:ln>
                  <a:noFill/>
                </a:ln>
                <a:solidFill>
                  <a:schemeClr val="accent3"/>
                </a:solidFill>
                <a:effectLst/>
                <a:uLnTx/>
                <a:uFillTx/>
                <a:latin typeface="Times New Roman"/>
              </a:rPr>
              <a:t>darbības </a:t>
            </a:r>
            <a:r>
              <a:rPr kumimoji="0" lang="en-US" sz="2000" b="1" i="0" u="none" strike="noStrike" kern="1200" cap="none" spc="0" normalizeH="0" baseline="0" noProof="0" dirty="0" err="1" smtClean="0">
                <a:ln>
                  <a:noFill/>
                </a:ln>
                <a:solidFill>
                  <a:schemeClr val="accent3"/>
                </a:solidFill>
                <a:effectLst/>
                <a:uLnTx/>
                <a:uFillTx/>
                <a:latin typeface="Times New Roman"/>
              </a:rPr>
              <a:t>nepārtrauktības</a:t>
            </a:r>
            <a:r>
              <a:rPr kumimoji="0" lang="en-US" sz="2000" b="1" i="0" u="none" strike="noStrike" kern="1200" cap="none" spc="0" normalizeH="0" baseline="0" noProof="0" dirty="0" smtClean="0">
                <a:ln>
                  <a:noFill/>
                </a:ln>
                <a:solidFill>
                  <a:schemeClr val="accent3"/>
                </a:solidFill>
                <a:effectLst/>
                <a:uLnTx/>
                <a:uFillTx/>
                <a:latin typeface="Times New Roman"/>
              </a:rPr>
              <a:t> </a:t>
            </a:r>
            <a:r>
              <a:rPr kumimoji="0" lang="en-US" sz="2000" b="1" i="0" u="none" strike="noStrike" kern="1200" cap="none" spc="0" normalizeH="0" baseline="0" noProof="0" dirty="0" err="1" smtClean="0">
                <a:ln>
                  <a:noFill/>
                </a:ln>
                <a:solidFill>
                  <a:schemeClr val="accent3"/>
                </a:solidFill>
                <a:effectLst/>
                <a:uLnTx/>
                <a:uFillTx/>
                <a:latin typeface="Times New Roman"/>
              </a:rPr>
              <a:t>plānu</a:t>
            </a:r>
            <a:r>
              <a:rPr kumimoji="0" lang="en-US" sz="2000" b="1" i="0" u="none" strike="noStrike" kern="1200" cap="none" spc="0" normalizeH="0" baseline="0" noProof="0" dirty="0" smtClean="0">
                <a:ln>
                  <a:noFill/>
                </a:ln>
                <a:solidFill>
                  <a:schemeClr val="accent3"/>
                </a:solidFill>
                <a:effectLst/>
                <a:uLnTx/>
                <a:uFillTx/>
                <a:latin typeface="Times New Roman"/>
              </a:rPr>
              <a:t> </a:t>
            </a:r>
            <a:r>
              <a:rPr kumimoji="0" lang="en-US" sz="2000" b="1" i="0" u="none" strike="noStrike" kern="1200" cap="none" spc="0" normalizeH="0" baseline="0" noProof="0" dirty="0" err="1" smtClean="0">
                <a:ln>
                  <a:noFill/>
                </a:ln>
                <a:solidFill>
                  <a:schemeClr val="accent3"/>
                </a:solidFill>
                <a:effectLst/>
                <a:uLnTx/>
                <a:uFillTx/>
                <a:latin typeface="Times New Roman"/>
              </a:rPr>
              <a:t>izstrādei</a:t>
            </a:r>
            <a:r>
              <a:rPr kumimoji="0" lang="en-US" sz="2000" b="1" i="0" u="none" strike="noStrike" kern="1200" cap="none" spc="0" normalizeH="0" baseline="0" noProof="0" dirty="0" smtClean="0">
                <a:ln>
                  <a:noFill/>
                </a:ln>
                <a:solidFill>
                  <a:schemeClr val="accent3"/>
                </a:solidFill>
                <a:effectLst/>
                <a:uLnTx/>
                <a:uFillTx/>
                <a:latin typeface="Times New Roman"/>
              </a:rPr>
              <a:t> </a:t>
            </a:r>
            <a:r>
              <a:rPr kumimoji="0" lang="en-US" sz="2000" b="1" i="0" u="none" strike="noStrike" kern="1200" cap="none" spc="0" normalizeH="0" baseline="0" noProof="0" dirty="0" err="1" smtClean="0">
                <a:ln>
                  <a:noFill/>
                </a:ln>
                <a:solidFill>
                  <a:schemeClr val="accent3"/>
                </a:solidFill>
                <a:effectLst/>
                <a:uLnTx/>
                <a:uFillTx/>
                <a:latin typeface="Times New Roman"/>
              </a:rPr>
              <a:t>uzņēmumiem</a:t>
            </a:r>
            <a:r>
              <a:rPr kumimoji="0" lang="en-US" sz="2000" b="1" i="0" u="none" strike="noStrike" kern="1200" cap="none" spc="0" normalizeH="0" baseline="0" noProof="0" dirty="0" smtClean="0">
                <a:ln>
                  <a:noFill/>
                </a:ln>
                <a:solidFill>
                  <a:schemeClr val="accent3"/>
                </a:solidFill>
                <a:effectLst/>
                <a:uLnTx/>
                <a:uFillTx/>
                <a:latin typeface="Times New Roman"/>
              </a:rPr>
              <a:t> un </a:t>
            </a:r>
            <a:r>
              <a:rPr kumimoji="0" lang="en-US" sz="2000" b="1" i="0" u="none" strike="noStrike" kern="1200" cap="none" spc="0" normalizeH="0" baseline="0" noProof="0" dirty="0" err="1" smtClean="0">
                <a:ln>
                  <a:noFill/>
                </a:ln>
                <a:solidFill>
                  <a:schemeClr val="accent3"/>
                </a:solidFill>
                <a:effectLst/>
                <a:uLnTx/>
                <a:uFillTx/>
                <a:latin typeface="Times New Roman"/>
              </a:rPr>
              <a:t>institūcijām</a:t>
            </a:r>
            <a:r>
              <a:rPr kumimoji="0" lang="en-US" sz="2000" b="1" i="0" u="none" strike="noStrike" kern="1200" cap="none" spc="0" normalizeH="0" baseline="0" noProof="0" dirty="0" smtClean="0">
                <a:ln>
                  <a:noFill/>
                </a:ln>
                <a:solidFill>
                  <a:schemeClr val="accent3"/>
                </a:solidFill>
                <a:effectLst/>
                <a:uLnTx/>
                <a:uFillTx/>
                <a:latin typeface="Times New Roman"/>
              </a:rPr>
              <a:t>.</a:t>
            </a:r>
            <a:endParaRPr kumimoji="0" lang="en-US" sz="2000" b="1" i="0" u="none" strike="noStrike" kern="1200" cap="none" spc="0" normalizeH="0" baseline="0" noProof="0" dirty="0">
              <a:ln>
                <a:noFill/>
              </a:ln>
              <a:solidFill>
                <a:schemeClr val="accent3"/>
              </a:solidFill>
              <a:effectLst/>
              <a:uLnTx/>
              <a:uFillTx/>
              <a:latin typeface="Times New Roman"/>
            </a:endParaRPr>
          </a:p>
          <a:p>
            <a:pPr marR="0" lvl="0" algn="l" defTabSz="914400" rtl="0" eaLnBrk="1" fontAlgn="auto" latinLnBrk="0" hangingPunct="1">
              <a:lnSpc>
                <a:spcPct val="100000"/>
              </a:lnSpc>
              <a:spcBef>
                <a:spcPts val="0"/>
              </a:spcBef>
              <a:spcAft>
                <a:spcPts val="1200"/>
              </a:spcAft>
              <a:buClrTx/>
              <a:buSzTx/>
              <a:tabLst/>
              <a:defRPr/>
            </a:pPr>
            <a:r>
              <a:rPr lang="lv-LV" sz="2000" dirty="0" smtClean="0">
                <a:solidFill>
                  <a:prstClr val="black"/>
                </a:solidFill>
                <a:latin typeface="Times New Roman"/>
              </a:rPr>
              <a:t>To m</a:t>
            </a:r>
            <a:r>
              <a:rPr kumimoji="0" lang="en-US" sz="2000" b="0" i="0" u="none" strike="noStrike" kern="1200" cap="none" spc="0" normalizeH="0" baseline="0" noProof="0" dirty="0" err="1" smtClean="0">
                <a:ln>
                  <a:noFill/>
                </a:ln>
                <a:solidFill>
                  <a:prstClr val="black"/>
                </a:solidFill>
                <a:effectLst/>
                <a:uLnTx/>
                <a:uFillTx/>
                <a:latin typeface="Times New Roman"/>
              </a:rPr>
              <a:t>ērķis</a:t>
            </a:r>
            <a:r>
              <a:rPr kumimoji="0" lang="en-US" sz="2000" b="0" i="0" u="none" strike="noStrike" kern="1200" cap="none" spc="0" normalizeH="0" baseline="0" noProof="0" dirty="0" smtClean="0">
                <a:ln>
                  <a:noFill/>
                </a:ln>
                <a:solidFill>
                  <a:prstClr val="black"/>
                </a:solidFill>
                <a:effectLst/>
                <a:uLnTx/>
                <a:uFillTx/>
                <a:latin typeface="Times New Roman"/>
              </a:rPr>
              <a:t> </a:t>
            </a:r>
            <a:r>
              <a:rPr kumimoji="0" lang="en-US" sz="2000" b="0" i="0" u="none" strike="noStrike" kern="1200" cap="none" spc="0" normalizeH="0" baseline="0" noProof="0" dirty="0" err="1" smtClean="0">
                <a:ln>
                  <a:noFill/>
                </a:ln>
                <a:solidFill>
                  <a:prstClr val="black"/>
                </a:solidFill>
                <a:effectLst/>
                <a:uLnTx/>
                <a:uFillTx/>
                <a:latin typeface="Times New Roman"/>
              </a:rPr>
              <a:t>ir</a:t>
            </a:r>
            <a:r>
              <a:rPr kumimoji="0" lang="en-US" sz="2000" b="0" i="0" u="none" strike="noStrike" kern="1200" cap="none" spc="0" normalizeH="0" baseline="0" noProof="0" dirty="0" smtClean="0">
                <a:ln>
                  <a:noFill/>
                </a:ln>
                <a:solidFill>
                  <a:prstClr val="black"/>
                </a:solidFill>
                <a:effectLst/>
                <a:uLnTx/>
                <a:uFillTx/>
                <a:latin typeface="Times New Roman"/>
              </a:rPr>
              <a:t> </a:t>
            </a:r>
            <a:r>
              <a:rPr kumimoji="0" lang="en-US" sz="2000" i="0" u="none" strike="noStrike" kern="1200" cap="none" spc="0" normalizeH="0" baseline="0" noProof="0" dirty="0" err="1" smtClean="0">
                <a:ln>
                  <a:noFill/>
                </a:ln>
                <a:solidFill>
                  <a:prstClr val="black"/>
                </a:solidFill>
                <a:effectLst/>
                <a:uLnTx/>
                <a:uFillTx/>
                <a:latin typeface="Times New Roman"/>
              </a:rPr>
              <a:t>veikt</a:t>
            </a:r>
            <a:r>
              <a:rPr kumimoji="0" lang="en-US" sz="2000" i="0" u="none" strike="noStrike" kern="1200" cap="none" spc="0" normalizeH="0" baseline="0" noProof="0" dirty="0" smtClean="0">
                <a:ln>
                  <a:noFill/>
                </a:ln>
                <a:solidFill>
                  <a:prstClr val="black"/>
                </a:solidFill>
                <a:effectLst/>
                <a:uLnTx/>
                <a:uFillTx/>
                <a:latin typeface="Times New Roman"/>
              </a:rPr>
              <a:t> </a:t>
            </a:r>
            <a:r>
              <a:rPr kumimoji="0" lang="en-US" sz="2000" i="0" u="none" strike="noStrike" kern="1200" cap="none" spc="0" normalizeH="0" baseline="0" noProof="0" dirty="0" err="1" smtClean="0">
                <a:ln>
                  <a:noFill/>
                </a:ln>
                <a:solidFill>
                  <a:prstClr val="black"/>
                </a:solidFill>
                <a:effectLst/>
                <a:uLnTx/>
                <a:uFillTx/>
                <a:latin typeface="Times New Roman"/>
              </a:rPr>
              <a:t>nepieciešamos</a:t>
            </a:r>
            <a:r>
              <a:rPr kumimoji="0" lang="en-US" sz="2000" i="0" u="none" strike="noStrike" kern="1200" cap="none" spc="0" normalizeH="0" baseline="0" noProof="0" dirty="0" smtClean="0">
                <a:ln>
                  <a:noFill/>
                </a:ln>
                <a:solidFill>
                  <a:prstClr val="black"/>
                </a:solidFill>
                <a:effectLst/>
                <a:uLnTx/>
                <a:uFillTx/>
                <a:latin typeface="Times New Roman"/>
              </a:rPr>
              <a:t> </a:t>
            </a:r>
            <a:r>
              <a:rPr kumimoji="0" lang="en-US" sz="2000" i="0" u="none" strike="noStrike" kern="1200" cap="none" spc="0" normalizeH="0" baseline="0" noProof="0" dirty="0" err="1" smtClean="0">
                <a:ln>
                  <a:noFill/>
                </a:ln>
                <a:solidFill>
                  <a:prstClr val="black"/>
                </a:solidFill>
                <a:effectLst/>
                <a:uLnTx/>
                <a:uFillTx/>
                <a:latin typeface="Times New Roman"/>
              </a:rPr>
              <a:t>pasākumus</a:t>
            </a:r>
            <a:r>
              <a:rPr kumimoji="0" lang="en-US" sz="2000" i="0" u="none" strike="noStrike" kern="1200" cap="none" spc="0" normalizeH="0" baseline="0" noProof="0" dirty="0" smtClean="0">
                <a:ln>
                  <a:noFill/>
                </a:ln>
                <a:solidFill>
                  <a:prstClr val="black"/>
                </a:solidFill>
                <a:effectLst/>
                <a:uLnTx/>
                <a:uFillTx/>
                <a:latin typeface="Times New Roman"/>
              </a:rPr>
              <a:t>, </a:t>
            </a:r>
            <a:r>
              <a:rPr kumimoji="0" lang="en-US" sz="2000" i="0" u="none" strike="noStrike" kern="1200" cap="none" spc="0" normalizeH="0" baseline="0" noProof="0" dirty="0" err="1" smtClean="0">
                <a:ln>
                  <a:noFill/>
                </a:ln>
                <a:solidFill>
                  <a:prstClr val="black"/>
                </a:solidFill>
                <a:effectLst/>
                <a:uLnTx/>
                <a:uFillTx/>
                <a:latin typeface="Times New Roman"/>
              </a:rPr>
              <a:t>lai</a:t>
            </a:r>
            <a:r>
              <a:rPr kumimoji="0" lang="en-US" sz="2000" i="0" u="none" strike="noStrike" kern="1200" cap="none" spc="0" normalizeH="0" baseline="0" noProof="0" dirty="0" smtClean="0">
                <a:ln>
                  <a:noFill/>
                </a:ln>
                <a:solidFill>
                  <a:prstClr val="black"/>
                </a:solidFill>
                <a:effectLst/>
                <a:uLnTx/>
                <a:uFillTx/>
                <a:latin typeface="Times New Roman"/>
              </a:rPr>
              <a:t> </a:t>
            </a:r>
            <a:r>
              <a:rPr kumimoji="0" lang="lv-LV" sz="2000" b="1" i="0" u="none" strike="noStrike" kern="1200" cap="none" spc="0" normalizeH="0" baseline="0" noProof="0" dirty="0" smtClean="0">
                <a:ln>
                  <a:noFill/>
                </a:ln>
                <a:solidFill>
                  <a:schemeClr val="accent3"/>
                </a:solidFill>
                <a:effectLst/>
                <a:uLnTx/>
                <a:uFillTx/>
                <a:latin typeface="Times New Roman"/>
              </a:rPr>
              <a:t>sagatavotos un </a:t>
            </a:r>
            <a:r>
              <a:rPr kumimoji="0" lang="en-US" sz="2000" b="1" i="0" u="none" strike="noStrike" kern="1200" cap="none" spc="0" normalizeH="0" baseline="0" noProof="0" dirty="0" err="1" smtClean="0">
                <a:ln>
                  <a:noFill/>
                </a:ln>
                <a:solidFill>
                  <a:schemeClr val="accent3"/>
                </a:solidFill>
                <a:effectLst/>
                <a:uLnTx/>
                <a:uFillTx/>
                <a:latin typeface="Times New Roman"/>
              </a:rPr>
              <a:t>nodrošinātu</a:t>
            </a:r>
            <a:r>
              <a:rPr kumimoji="0" lang="en-US" sz="2000" b="1" i="0" u="none" strike="noStrike" kern="1200" cap="none" spc="0" normalizeH="0" baseline="0" noProof="0" dirty="0" smtClean="0">
                <a:ln>
                  <a:noFill/>
                </a:ln>
                <a:solidFill>
                  <a:schemeClr val="accent3"/>
                </a:solidFill>
                <a:effectLst/>
                <a:uLnTx/>
                <a:uFillTx/>
                <a:latin typeface="Times New Roman"/>
              </a:rPr>
              <a:t> </a:t>
            </a:r>
            <a:r>
              <a:rPr kumimoji="0" lang="lv-LV" sz="2000" b="1" i="0" u="none" strike="noStrike" kern="1200" cap="none" spc="0" normalizeH="0" baseline="0" noProof="0" dirty="0" smtClean="0">
                <a:ln>
                  <a:noFill/>
                </a:ln>
                <a:solidFill>
                  <a:schemeClr val="accent3"/>
                </a:solidFill>
                <a:effectLst/>
                <a:uLnTx/>
                <a:uFillTx/>
                <a:latin typeface="Times New Roman"/>
              </a:rPr>
              <a:t>darbības</a:t>
            </a:r>
            <a:r>
              <a:rPr kumimoji="0" lang="en-US" sz="2000" b="1" i="0" u="none" strike="noStrike" kern="1200" cap="none" spc="0" normalizeH="0" baseline="0" noProof="0" dirty="0" smtClean="0">
                <a:ln>
                  <a:noFill/>
                </a:ln>
                <a:solidFill>
                  <a:schemeClr val="accent3"/>
                </a:solidFill>
                <a:effectLst/>
                <a:uLnTx/>
                <a:uFillTx/>
                <a:latin typeface="Times New Roman"/>
              </a:rPr>
              <a:t> </a:t>
            </a:r>
            <a:r>
              <a:rPr kumimoji="0" lang="en-US" sz="2000" b="1" i="0" u="none" strike="noStrike" kern="1200" cap="none" spc="0" normalizeH="0" baseline="0" noProof="0" dirty="0" err="1" smtClean="0">
                <a:ln>
                  <a:noFill/>
                </a:ln>
                <a:solidFill>
                  <a:schemeClr val="accent3"/>
                </a:solidFill>
                <a:effectLst/>
                <a:uLnTx/>
                <a:uFillTx/>
                <a:latin typeface="Times New Roman"/>
              </a:rPr>
              <a:t>nepārtrauktību</a:t>
            </a:r>
            <a:r>
              <a:rPr kumimoji="0" lang="en-US" sz="2000" b="1" i="0" u="none" strike="noStrike" kern="1200" cap="none" spc="0" normalizeH="0" baseline="0" noProof="0" dirty="0" smtClean="0">
                <a:ln>
                  <a:noFill/>
                </a:ln>
                <a:solidFill>
                  <a:schemeClr val="accent3"/>
                </a:solidFill>
                <a:effectLst/>
                <a:uLnTx/>
                <a:uFillTx/>
                <a:latin typeface="Times New Roman"/>
              </a:rPr>
              <a:t> </a:t>
            </a:r>
            <a:r>
              <a:rPr kumimoji="0" lang="lv-LV" sz="2000" b="1" i="0" u="none" strike="noStrike" kern="1200" cap="none" spc="0" normalizeH="0" baseline="0" noProof="0" dirty="0" smtClean="0">
                <a:ln>
                  <a:noFill/>
                </a:ln>
                <a:solidFill>
                  <a:schemeClr val="accent3"/>
                </a:solidFill>
                <a:effectLst/>
                <a:uLnTx/>
                <a:uFillTx/>
                <a:latin typeface="Times New Roman"/>
              </a:rPr>
              <a:t>(kontinuitāti) </a:t>
            </a:r>
            <a:r>
              <a:rPr kumimoji="0" lang="en-US" sz="2000" b="1" i="0" u="none" strike="noStrike" kern="1200" cap="none" spc="0" normalizeH="0" baseline="0" noProof="0" dirty="0" smtClean="0">
                <a:ln>
                  <a:noFill/>
                </a:ln>
                <a:solidFill>
                  <a:schemeClr val="accent3"/>
                </a:solidFill>
                <a:effectLst/>
                <a:uLnTx/>
                <a:uFillTx/>
                <a:latin typeface="Times New Roman"/>
              </a:rPr>
              <a:t>pie </a:t>
            </a:r>
            <a:r>
              <a:rPr kumimoji="0" lang="en-US" sz="2000" b="1" i="0" u="none" strike="noStrike" kern="1200" cap="none" spc="0" normalizeH="0" baseline="0" noProof="0" dirty="0" err="1" smtClean="0">
                <a:ln>
                  <a:noFill/>
                </a:ln>
                <a:solidFill>
                  <a:schemeClr val="accent3"/>
                </a:solidFill>
                <a:effectLst/>
                <a:uLnTx/>
                <a:uFillTx/>
                <a:latin typeface="Times New Roman"/>
              </a:rPr>
              <a:t>jebkādiem</a:t>
            </a:r>
            <a:r>
              <a:rPr kumimoji="0" lang="en-US" sz="2000" b="1" i="0" u="none" strike="noStrike" kern="1200" cap="none" spc="0" normalizeH="0" baseline="0" noProof="0" dirty="0" smtClean="0">
                <a:ln>
                  <a:noFill/>
                </a:ln>
                <a:solidFill>
                  <a:schemeClr val="accent3"/>
                </a:solidFill>
                <a:effectLst/>
                <a:uLnTx/>
                <a:uFillTx/>
                <a:latin typeface="Times New Roman"/>
              </a:rPr>
              <a:t> </a:t>
            </a:r>
            <a:r>
              <a:rPr kumimoji="0" lang="en-US" sz="2000" b="1" i="0" u="none" strike="noStrike" kern="1200" cap="none" spc="0" normalizeH="0" baseline="0" noProof="0" dirty="0" err="1" smtClean="0">
                <a:ln>
                  <a:noFill/>
                </a:ln>
                <a:solidFill>
                  <a:schemeClr val="accent3"/>
                </a:solidFill>
                <a:effectLst/>
                <a:uLnTx/>
                <a:uFillTx/>
                <a:latin typeface="Times New Roman"/>
              </a:rPr>
              <a:t>apstākļiem</a:t>
            </a:r>
            <a:r>
              <a:rPr kumimoji="0" lang="en-US" sz="2000" b="1" i="0" u="none" strike="noStrike" kern="1200" cap="none" spc="0" normalizeH="0" baseline="0" noProof="0" dirty="0" smtClean="0">
                <a:ln>
                  <a:noFill/>
                </a:ln>
                <a:solidFill>
                  <a:schemeClr val="accent3"/>
                </a:solidFill>
                <a:effectLst/>
                <a:uLnTx/>
                <a:uFillTx/>
                <a:latin typeface="Times New Roman"/>
              </a:rPr>
              <a:t>, </a:t>
            </a:r>
            <a:r>
              <a:rPr kumimoji="0" lang="en-US" sz="2000" b="1" i="0" u="none" strike="noStrike" kern="1200" cap="none" spc="0" normalizeH="0" baseline="0" noProof="0" dirty="0" err="1" smtClean="0">
                <a:ln>
                  <a:noFill/>
                </a:ln>
                <a:solidFill>
                  <a:schemeClr val="accent3"/>
                </a:solidFill>
                <a:effectLst/>
                <a:uLnTx/>
                <a:uFillTx/>
                <a:latin typeface="Times New Roman"/>
              </a:rPr>
              <a:t>tajā</a:t>
            </a:r>
            <a:r>
              <a:rPr kumimoji="0" lang="en-US" sz="2000" b="1" i="0" u="none" strike="noStrike" kern="1200" cap="none" spc="0" normalizeH="0" baseline="0" noProof="0" dirty="0" smtClean="0">
                <a:ln>
                  <a:noFill/>
                </a:ln>
                <a:solidFill>
                  <a:schemeClr val="accent3"/>
                </a:solidFill>
                <a:effectLst/>
                <a:uLnTx/>
                <a:uFillTx/>
                <a:latin typeface="Times New Roman"/>
              </a:rPr>
              <a:t> </a:t>
            </a:r>
            <a:r>
              <a:rPr kumimoji="0" lang="en-US" sz="2000" b="1" i="0" u="none" strike="noStrike" kern="1200" cap="none" spc="0" normalizeH="0" baseline="0" noProof="0" dirty="0" err="1" smtClean="0">
                <a:ln>
                  <a:noFill/>
                </a:ln>
                <a:solidFill>
                  <a:schemeClr val="accent3"/>
                </a:solidFill>
                <a:effectLst/>
                <a:uLnTx/>
                <a:uFillTx/>
                <a:latin typeface="Times New Roman"/>
              </a:rPr>
              <a:t>skaitā</a:t>
            </a:r>
            <a:r>
              <a:rPr kumimoji="0" lang="en-US" sz="2000" b="1" i="0" u="none" strike="noStrike" kern="1200" cap="none" spc="0" normalizeH="0" baseline="0" noProof="0" dirty="0" smtClean="0">
                <a:ln>
                  <a:noFill/>
                </a:ln>
                <a:solidFill>
                  <a:schemeClr val="accent3"/>
                </a:solidFill>
                <a:effectLst/>
                <a:uLnTx/>
                <a:uFillTx/>
                <a:latin typeface="Times New Roman"/>
              </a:rPr>
              <a:t> </a:t>
            </a:r>
            <a:r>
              <a:rPr kumimoji="0" lang="en-US" sz="2000" b="1" i="0" u="none" strike="noStrike" kern="1200" cap="none" spc="0" normalizeH="0" baseline="0" noProof="0" dirty="0" err="1" smtClean="0">
                <a:ln>
                  <a:noFill/>
                </a:ln>
                <a:solidFill>
                  <a:schemeClr val="accent3"/>
                </a:solidFill>
                <a:effectLst/>
                <a:uLnTx/>
                <a:uFillTx/>
                <a:latin typeface="Times New Roman"/>
              </a:rPr>
              <a:t>militāra</a:t>
            </a:r>
            <a:r>
              <a:rPr kumimoji="0" lang="en-US" sz="2000" b="1" i="0" u="none" strike="noStrike" kern="1200" cap="none" spc="0" normalizeH="0" baseline="0" noProof="0" dirty="0" smtClean="0">
                <a:ln>
                  <a:noFill/>
                </a:ln>
                <a:solidFill>
                  <a:schemeClr val="accent3"/>
                </a:solidFill>
                <a:effectLst/>
                <a:uLnTx/>
                <a:uFillTx/>
                <a:latin typeface="Times New Roman"/>
              </a:rPr>
              <a:t> </a:t>
            </a:r>
            <a:r>
              <a:rPr kumimoji="0" lang="en-US" sz="2000" b="1" i="0" u="none" strike="noStrike" kern="1200" cap="none" spc="0" normalizeH="0" baseline="0" noProof="0" dirty="0" err="1" smtClean="0">
                <a:ln>
                  <a:noFill/>
                </a:ln>
                <a:solidFill>
                  <a:schemeClr val="accent3"/>
                </a:solidFill>
                <a:effectLst/>
                <a:uLnTx/>
                <a:uFillTx/>
                <a:latin typeface="Times New Roman"/>
              </a:rPr>
              <a:t>konflikta</a:t>
            </a:r>
            <a:r>
              <a:rPr kumimoji="0" lang="en-US" sz="2000" b="1" i="0" u="none" strike="noStrike" kern="1200" cap="none" spc="0" normalizeH="0" baseline="0" noProof="0" dirty="0" smtClean="0">
                <a:ln>
                  <a:noFill/>
                </a:ln>
                <a:solidFill>
                  <a:schemeClr val="accent3"/>
                </a:solidFill>
                <a:effectLst/>
                <a:uLnTx/>
                <a:uFillTx/>
                <a:latin typeface="Times New Roman"/>
              </a:rPr>
              <a:t> </a:t>
            </a:r>
            <a:r>
              <a:rPr kumimoji="0" lang="en-US" sz="2000" b="1" i="0" u="none" strike="noStrike" kern="1200" cap="none" spc="0" normalizeH="0" baseline="0" noProof="0" dirty="0" err="1" smtClean="0">
                <a:ln>
                  <a:noFill/>
                </a:ln>
                <a:solidFill>
                  <a:schemeClr val="accent3"/>
                </a:solidFill>
                <a:effectLst/>
                <a:uLnTx/>
                <a:uFillTx/>
                <a:latin typeface="Times New Roman"/>
              </a:rPr>
              <a:t>gadījumā</a:t>
            </a:r>
            <a:r>
              <a:rPr kumimoji="0" lang="en-US" sz="2000" b="1" i="0" u="none" strike="noStrike" kern="1200" cap="none" spc="0" normalizeH="0" baseline="0" noProof="0" dirty="0" smtClean="0">
                <a:ln>
                  <a:noFill/>
                </a:ln>
                <a:solidFill>
                  <a:schemeClr val="accent3"/>
                </a:solidFill>
                <a:effectLst/>
                <a:uLnTx/>
                <a:uFillTx/>
                <a:latin typeface="Times New Roman"/>
              </a:rPr>
              <a:t>.</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000" i="0" u="none" strike="noStrike" kern="1200" cap="none" spc="0" normalizeH="0" baseline="0" noProof="0" dirty="0" err="1" smtClean="0">
                <a:ln>
                  <a:noFill/>
                </a:ln>
                <a:solidFill>
                  <a:prstClr val="black"/>
                </a:solidFill>
                <a:effectLst/>
                <a:uLnTx/>
                <a:uFillTx/>
                <a:latin typeface="Times New Roman"/>
              </a:rPr>
              <a:t>Vadlīnijas</a:t>
            </a:r>
            <a:r>
              <a:rPr lang="lv-LV" sz="1600" baseline="30000" dirty="0">
                <a:solidFill>
                  <a:prstClr val="black"/>
                </a:solidFill>
                <a:latin typeface="Times New Roman"/>
              </a:rPr>
              <a:t> </a:t>
            </a:r>
            <a:r>
              <a:rPr kumimoji="0" lang="en-US" sz="2000" i="0" u="none" strike="noStrike" kern="1200" cap="none" spc="0" normalizeH="0" baseline="0" noProof="0" dirty="0" err="1" smtClean="0">
                <a:ln>
                  <a:noFill/>
                </a:ln>
                <a:solidFill>
                  <a:prstClr val="black"/>
                </a:solidFill>
                <a:effectLst/>
                <a:uLnTx/>
                <a:uFillTx/>
                <a:latin typeface="Times New Roman"/>
              </a:rPr>
              <a:t>nosaka</a:t>
            </a:r>
            <a:r>
              <a:rPr kumimoji="0" lang="en-US" sz="2000" i="0" u="none" strike="noStrike" kern="1200" cap="none" spc="0" normalizeH="0" baseline="0" noProof="0" dirty="0" smtClean="0">
                <a:ln>
                  <a:noFill/>
                </a:ln>
                <a:solidFill>
                  <a:prstClr val="black"/>
                </a:solidFill>
                <a:effectLst/>
                <a:uLnTx/>
                <a:uFillTx/>
                <a:latin typeface="Times New Roman"/>
              </a:rPr>
              <a:t>:</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lv-LV" sz="2000" dirty="0" smtClean="0">
                <a:solidFill>
                  <a:prstClr val="black"/>
                </a:solidFill>
                <a:latin typeface="Times New Roman"/>
              </a:rPr>
              <a:t>p</a:t>
            </a:r>
            <a:r>
              <a:rPr kumimoji="0" lang="en-US" sz="2000" b="0" i="0" u="none" strike="noStrike" kern="1200" cap="none" spc="0" normalizeH="0" baseline="0" noProof="0" dirty="0" err="1" smtClean="0">
                <a:ln>
                  <a:noFill/>
                </a:ln>
                <a:solidFill>
                  <a:prstClr val="black"/>
                </a:solidFill>
                <a:effectLst/>
                <a:uLnTx/>
                <a:uFillTx/>
                <a:latin typeface="Times New Roman"/>
              </a:rPr>
              <a:t>ienākumu</a:t>
            </a:r>
            <a:r>
              <a:rPr kumimoji="0" lang="en-US" sz="2000" b="0" i="0" u="none" strike="noStrike" kern="1200" cap="none" spc="0" normalizeH="0" baseline="0" noProof="0" dirty="0" smtClean="0">
                <a:ln>
                  <a:noFill/>
                </a:ln>
                <a:solidFill>
                  <a:prstClr val="black"/>
                </a:solidFill>
                <a:effectLst/>
                <a:uLnTx/>
                <a:uFillTx/>
                <a:latin typeface="Times New Roman"/>
              </a:rPr>
              <a:t> </a:t>
            </a:r>
            <a:r>
              <a:rPr kumimoji="0" lang="en-US" sz="2000" b="0" i="0" u="none" strike="noStrike" kern="1200" cap="none" spc="0" normalizeH="0" baseline="0" noProof="0" dirty="0" err="1" smtClean="0">
                <a:ln>
                  <a:noFill/>
                </a:ln>
                <a:solidFill>
                  <a:prstClr val="black"/>
                </a:solidFill>
                <a:effectLst/>
                <a:uLnTx/>
                <a:uFillTx/>
                <a:latin typeface="Times New Roman"/>
              </a:rPr>
              <a:t>definēt</a:t>
            </a:r>
            <a:r>
              <a:rPr kumimoji="0" lang="en-US" sz="2000" b="0" i="0" u="none" strike="noStrike" kern="1200" cap="none" spc="0" normalizeH="0" baseline="0" noProof="0" dirty="0" smtClean="0">
                <a:ln>
                  <a:noFill/>
                </a:ln>
                <a:solidFill>
                  <a:prstClr val="black"/>
                </a:solidFill>
                <a:effectLst/>
                <a:uLnTx/>
                <a:uFillTx/>
                <a:latin typeface="Times New Roman"/>
              </a:rPr>
              <a:t> </a:t>
            </a:r>
            <a:r>
              <a:rPr kumimoji="0" lang="en-US" sz="2000" b="0" i="0" u="none" strike="noStrike" kern="1200" cap="none" spc="0" normalizeH="0" baseline="0" noProof="0" dirty="0" err="1" smtClean="0">
                <a:ln>
                  <a:noFill/>
                </a:ln>
                <a:solidFill>
                  <a:prstClr val="black"/>
                </a:solidFill>
                <a:effectLst/>
                <a:uLnTx/>
                <a:uFillTx/>
                <a:latin typeface="Times New Roman"/>
              </a:rPr>
              <a:t>kritiskos</a:t>
            </a:r>
            <a:r>
              <a:rPr kumimoji="0" lang="en-US" sz="2000" b="0" i="0" u="none" strike="noStrike" kern="1200" cap="none" spc="0" normalizeH="0" baseline="0" noProof="0" dirty="0" smtClean="0">
                <a:ln>
                  <a:noFill/>
                </a:ln>
                <a:solidFill>
                  <a:prstClr val="black"/>
                </a:solidFill>
                <a:effectLst/>
                <a:uLnTx/>
                <a:uFillTx/>
                <a:latin typeface="Times New Roman"/>
              </a:rPr>
              <a:t> </a:t>
            </a:r>
            <a:r>
              <a:rPr kumimoji="0" lang="en-US" sz="2000" b="0" i="0" u="none" strike="noStrike" kern="1200" cap="none" spc="0" normalizeH="0" baseline="0" noProof="0" dirty="0" err="1" smtClean="0">
                <a:ln>
                  <a:noFill/>
                </a:ln>
                <a:solidFill>
                  <a:prstClr val="black"/>
                </a:solidFill>
                <a:effectLst/>
                <a:uLnTx/>
                <a:uFillTx/>
                <a:latin typeface="Times New Roman"/>
              </a:rPr>
              <a:t>pakalpojumus</a:t>
            </a:r>
            <a:r>
              <a:rPr kumimoji="0" lang="en-US" sz="2000" b="0" i="0" u="none" strike="noStrike" kern="1200" cap="none" spc="0" normalizeH="0" baseline="0" noProof="0" dirty="0" smtClean="0">
                <a:ln>
                  <a:noFill/>
                </a:ln>
                <a:solidFill>
                  <a:prstClr val="black"/>
                </a:solidFill>
                <a:effectLst/>
                <a:uLnTx/>
                <a:uFillTx/>
                <a:latin typeface="Times New Roman"/>
              </a:rPr>
              <a:t> un to </a:t>
            </a:r>
            <a:r>
              <a:rPr kumimoji="0" lang="en-US" sz="2000" b="0" i="0" u="none" strike="noStrike" kern="1200" cap="none" spc="0" normalizeH="0" baseline="0" noProof="0" dirty="0" err="1" smtClean="0">
                <a:ln>
                  <a:noFill/>
                </a:ln>
                <a:solidFill>
                  <a:prstClr val="black"/>
                </a:solidFill>
                <a:effectLst/>
                <a:uLnTx/>
                <a:uFillTx/>
                <a:latin typeface="Times New Roman"/>
              </a:rPr>
              <a:t>minimālo</a:t>
            </a:r>
            <a:r>
              <a:rPr kumimoji="0" lang="en-US" sz="2000" b="0" i="0" u="none" strike="noStrike" kern="1200" cap="none" spc="0" normalizeH="0" baseline="0" noProof="0" dirty="0" smtClean="0">
                <a:ln>
                  <a:noFill/>
                </a:ln>
                <a:solidFill>
                  <a:prstClr val="black"/>
                </a:solidFill>
                <a:effectLst/>
                <a:uLnTx/>
                <a:uFillTx/>
                <a:latin typeface="Times New Roman"/>
              </a:rPr>
              <a:t> </a:t>
            </a:r>
            <a:r>
              <a:rPr kumimoji="0" lang="en-US" sz="2000" b="0" i="0" u="none" strike="noStrike" kern="1200" cap="none" spc="0" normalizeH="0" baseline="0" noProof="0" dirty="0" err="1" smtClean="0">
                <a:ln>
                  <a:noFill/>
                </a:ln>
                <a:solidFill>
                  <a:prstClr val="black"/>
                </a:solidFill>
                <a:effectLst/>
                <a:uLnTx/>
                <a:uFillTx/>
                <a:latin typeface="Times New Roman"/>
              </a:rPr>
              <a:t>apmēru</a:t>
            </a:r>
            <a:r>
              <a:rPr kumimoji="0" lang="en-US" sz="2000" b="0" i="0" u="none" strike="noStrike" kern="1200" cap="none" spc="0" normalizeH="0" baseline="0" noProof="0" dirty="0" smtClean="0">
                <a:ln>
                  <a:noFill/>
                </a:ln>
                <a:solidFill>
                  <a:prstClr val="black"/>
                </a:solidFill>
                <a:effectLst/>
                <a:uLnTx/>
                <a:uFillTx/>
                <a:latin typeface="Times New Roman"/>
              </a:rPr>
              <a:t>, </a:t>
            </a:r>
            <a:r>
              <a:rPr kumimoji="0" lang="en-US" sz="2000" b="0" i="0" u="none" strike="noStrike" kern="1200" cap="none" spc="0" normalizeH="0" baseline="0" noProof="0" dirty="0" err="1" smtClean="0">
                <a:ln>
                  <a:noFill/>
                </a:ln>
                <a:solidFill>
                  <a:prstClr val="black"/>
                </a:solidFill>
                <a:effectLst/>
                <a:uLnTx/>
                <a:uFillTx/>
                <a:latin typeface="Times New Roman"/>
              </a:rPr>
              <a:t>kas</a:t>
            </a:r>
            <a:r>
              <a:rPr kumimoji="0" lang="en-US" sz="2000" b="0" i="0" u="none" strike="noStrike" kern="1200" cap="none" spc="0" normalizeH="0" baseline="0" noProof="0" dirty="0" smtClean="0">
                <a:ln>
                  <a:noFill/>
                </a:ln>
                <a:solidFill>
                  <a:prstClr val="black"/>
                </a:solidFill>
                <a:effectLst/>
                <a:uLnTx/>
                <a:uFillTx/>
                <a:latin typeface="Times New Roman"/>
              </a:rPr>
              <a:t> </a:t>
            </a:r>
            <a:r>
              <a:rPr kumimoji="0" lang="en-US" sz="2000" b="0" i="0" u="none" strike="noStrike" kern="1200" cap="none" spc="0" normalizeH="0" baseline="0" noProof="0" dirty="0" err="1" smtClean="0">
                <a:ln>
                  <a:noFill/>
                </a:ln>
                <a:solidFill>
                  <a:prstClr val="black"/>
                </a:solidFill>
                <a:effectLst/>
                <a:uLnTx/>
                <a:uFillTx/>
                <a:latin typeface="Times New Roman"/>
              </a:rPr>
              <a:t>jānodrošina</a:t>
            </a:r>
            <a:r>
              <a:rPr kumimoji="0" lang="en-US" sz="2000" b="0" i="0" u="none" strike="noStrike" kern="1200" cap="none" spc="0" normalizeH="0" baseline="0" noProof="0" dirty="0" smtClean="0">
                <a:ln>
                  <a:noFill/>
                </a:ln>
                <a:solidFill>
                  <a:prstClr val="black"/>
                </a:solidFill>
                <a:effectLst/>
                <a:uLnTx/>
                <a:uFillTx/>
                <a:latin typeface="Times New Roman"/>
              </a:rPr>
              <a:t> </a:t>
            </a:r>
            <a:r>
              <a:rPr kumimoji="0" lang="en-US" sz="2000" b="0" i="0" u="none" strike="noStrike" kern="1200" cap="none" spc="0" normalizeH="0" baseline="0" noProof="0" dirty="0" err="1" smtClean="0">
                <a:ln>
                  <a:noFill/>
                </a:ln>
                <a:solidFill>
                  <a:prstClr val="black"/>
                </a:solidFill>
                <a:effectLst/>
                <a:uLnTx/>
                <a:uFillTx/>
                <a:latin typeface="Times New Roman"/>
              </a:rPr>
              <a:t>arī</a:t>
            </a:r>
            <a:r>
              <a:rPr kumimoji="0" lang="en-US" sz="2000" b="0" i="0" u="none" strike="noStrike" kern="1200" cap="none" spc="0" normalizeH="0" baseline="0" noProof="0" dirty="0" smtClean="0">
                <a:ln>
                  <a:noFill/>
                </a:ln>
                <a:solidFill>
                  <a:prstClr val="black"/>
                </a:solidFill>
                <a:effectLst/>
                <a:uLnTx/>
                <a:uFillTx/>
                <a:latin typeface="Times New Roman"/>
              </a:rPr>
              <a:t> valsts </a:t>
            </a:r>
            <a:r>
              <a:rPr kumimoji="0" lang="en-US" sz="2000" b="0" i="0" u="none" strike="noStrike" kern="1200" cap="none" spc="0" normalizeH="0" baseline="0" noProof="0" dirty="0" err="1" smtClean="0">
                <a:ln>
                  <a:noFill/>
                </a:ln>
                <a:solidFill>
                  <a:prstClr val="black"/>
                </a:solidFill>
                <a:effectLst/>
                <a:uLnTx/>
                <a:uFillTx/>
                <a:latin typeface="Times New Roman"/>
              </a:rPr>
              <a:t>apdraudējuma</a:t>
            </a:r>
            <a:r>
              <a:rPr kumimoji="0" lang="en-US" sz="2000" b="0" i="0" u="none" strike="noStrike" kern="1200" cap="none" spc="0" normalizeH="0" baseline="0" noProof="0" dirty="0" smtClean="0">
                <a:ln>
                  <a:noFill/>
                </a:ln>
                <a:solidFill>
                  <a:prstClr val="black"/>
                </a:solidFill>
                <a:effectLst/>
                <a:uLnTx/>
                <a:uFillTx/>
                <a:latin typeface="Times New Roman"/>
              </a:rPr>
              <a:t> </a:t>
            </a:r>
            <a:r>
              <a:rPr kumimoji="0" lang="en-US" sz="2000" b="0" i="0" u="none" strike="noStrike" kern="1200" cap="none" spc="0" normalizeH="0" baseline="0" noProof="0" dirty="0" err="1" smtClean="0">
                <a:ln>
                  <a:noFill/>
                </a:ln>
                <a:solidFill>
                  <a:prstClr val="black"/>
                </a:solidFill>
                <a:effectLst/>
                <a:uLnTx/>
                <a:uFillTx/>
                <a:latin typeface="Times New Roman"/>
              </a:rPr>
              <a:t>gadījumā</a:t>
            </a:r>
            <a:r>
              <a:rPr kumimoji="0" lang="en-US" sz="2000" b="0" i="0" u="none" strike="noStrike" kern="1200" cap="none" spc="0" normalizeH="0" baseline="0" noProof="0" dirty="0" smtClean="0">
                <a:ln>
                  <a:noFill/>
                </a:ln>
                <a:solidFill>
                  <a:prstClr val="black"/>
                </a:solidFill>
                <a:effectLst/>
                <a:uLnTx/>
                <a:uFillTx/>
                <a:latin typeface="Times New Roman"/>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v-LV" sz="2000" dirty="0" smtClean="0">
                <a:solidFill>
                  <a:prstClr val="black"/>
                </a:solidFill>
                <a:latin typeface="Times New Roman"/>
              </a:rPr>
              <a:t>n</a:t>
            </a:r>
            <a:r>
              <a:rPr kumimoji="0" lang="en-US" sz="2000" b="0" i="0" u="none" strike="noStrike" kern="1200" cap="none" spc="0" normalizeH="0" baseline="0" noProof="0" dirty="0" err="1" smtClean="0">
                <a:ln>
                  <a:noFill/>
                </a:ln>
                <a:solidFill>
                  <a:prstClr val="black"/>
                </a:solidFill>
                <a:effectLst/>
                <a:uLnTx/>
                <a:uFillTx/>
                <a:latin typeface="Times New Roman"/>
              </a:rPr>
              <a:t>epieciešamību</a:t>
            </a:r>
            <a:r>
              <a:rPr kumimoji="0" lang="en-US" sz="2000" b="0" i="0" u="none" strike="noStrike" kern="1200" cap="none" spc="0" normalizeH="0" baseline="0" noProof="0" dirty="0" smtClean="0">
                <a:ln>
                  <a:noFill/>
                </a:ln>
                <a:solidFill>
                  <a:prstClr val="black"/>
                </a:solidFill>
                <a:effectLst/>
                <a:uLnTx/>
                <a:uFillTx/>
                <a:latin typeface="Times New Roman"/>
              </a:rPr>
              <a:t> </a:t>
            </a:r>
            <a:r>
              <a:rPr kumimoji="0" lang="en-US" sz="2000" b="0" i="0" u="none" strike="noStrike" kern="1200" cap="none" spc="0" normalizeH="0" baseline="0" noProof="0" dirty="0" err="1" smtClean="0">
                <a:ln>
                  <a:noFill/>
                </a:ln>
                <a:solidFill>
                  <a:prstClr val="black"/>
                </a:solidFill>
                <a:effectLst/>
                <a:uLnTx/>
                <a:uFillTx/>
                <a:latin typeface="Times New Roman"/>
              </a:rPr>
              <a:t>noteikt</a:t>
            </a:r>
            <a:r>
              <a:rPr kumimoji="0" lang="en-US" sz="2000" b="0" i="0" u="none" strike="noStrike" kern="1200" cap="none" spc="0" normalizeH="0" baseline="0" noProof="0" dirty="0" smtClean="0">
                <a:ln>
                  <a:noFill/>
                </a:ln>
                <a:solidFill>
                  <a:prstClr val="black"/>
                </a:solidFill>
                <a:effectLst/>
                <a:uLnTx/>
                <a:uFillTx/>
                <a:latin typeface="Times New Roman"/>
              </a:rPr>
              <a:t> </a:t>
            </a:r>
            <a:r>
              <a:rPr kumimoji="0" lang="en-US" sz="2000" b="0" i="0" u="none" strike="noStrike" kern="1200" cap="none" spc="0" normalizeH="0" baseline="0" noProof="0" dirty="0" err="1" smtClean="0">
                <a:ln>
                  <a:noFill/>
                </a:ln>
                <a:solidFill>
                  <a:prstClr val="black"/>
                </a:solidFill>
                <a:effectLst/>
                <a:uLnTx/>
                <a:uFillTx/>
                <a:latin typeface="Times New Roman"/>
              </a:rPr>
              <a:t>kritisko</a:t>
            </a:r>
            <a:r>
              <a:rPr kumimoji="0" lang="en-US" sz="2000" b="0" i="0" u="none" strike="noStrike" kern="1200" cap="none" spc="0" normalizeH="0" baseline="0" noProof="0" dirty="0" smtClean="0">
                <a:ln>
                  <a:noFill/>
                </a:ln>
                <a:solidFill>
                  <a:prstClr val="black"/>
                </a:solidFill>
                <a:effectLst/>
                <a:uLnTx/>
                <a:uFillTx/>
                <a:latin typeface="Times New Roman"/>
              </a:rPr>
              <a:t> </a:t>
            </a:r>
            <a:r>
              <a:rPr kumimoji="0" lang="en-US" sz="2000" b="0" i="0" u="none" strike="noStrike" kern="1200" cap="none" spc="0" normalizeH="0" baseline="0" noProof="0" dirty="0" err="1" smtClean="0">
                <a:ln>
                  <a:noFill/>
                </a:ln>
                <a:solidFill>
                  <a:prstClr val="black"/>
                </a:solidFill>
                <a:effectLst/>
                <a:uLnTx/>
                <a:uFillTx/>
                <a:latin typeface="Times New Roman"/>
              </a:rPr>
              <a:t>personālu</a:t>
            </a:r>
            <a:r>
              <a:rPr kumimoji="0" lang="en-US" sz="2000" b="0" i="0" u="none" strike="noStrike" kern="1200" cap="none" spc="0" normalizeH="0" baseline="0" noProof="0" dirty="0" smtClean="0">
                <a:ln>
                  <a:noFill/>
                </a:ln>
                <a:solidFill>
                  <a:prstClr val="black"/>
                </a:solidFill>
                <a:effectLst/>
                <a:uLnTx/>
                <a:uFillTx/>
                <a:latin typeface="Times New Roman"/>
              </a:rPr>
              <a:t> un </a:t>
            </a:r>
            <a:r>
              <a:rPr kumimoji="0" lang="en-US" sz="2000" b="0" i="0" u="none" strike="noStrike" kern="1200" cap="none" spc="0" normalizeH="0" baseline="0" noProof="0" dirty="0" err="1" smtClean="0">
                <a:ln>
                  <a:noFill/>
                </a:ln>
                <a:solidFill>
                  <a:prstClr val="black"/>
                </a:solidFill>
                <a:effectLst/>
                <a:uLnTx/>
                <a:uFillTx/>
                <a:latin typeface="Times New Roman"/>
              </a:rPr>
              <a:t>tā</a:t>
            </a:r>
            <a:r>
              <a:rPr kumimoji="0" lang="en-US" sz="2000" b="0" i="0" u="none" strike="noStrike" kern="1200" cap="none" spc="0" normalizeH="0" baseline="0" noProof="0" dirty="0" smtClean="0">
                <a:ln>
                  <a:noFill/>
                </a:ln>
                <a:solidFill>
                  <a:prstClr val="black"/>
                </a:solidFill>
                <a:effectLst/>
                <a:uLnTx/>
                <a:uFillTx/>
                <a:latin typeface="Times New Roman"/>
              </a:rPr>
              <a:t> </a:t>
            </a:r>
            <a:r>
              <a:rPr kumimoji="0" lang="en-US" sz="2000" b="0" i="0" u="none" strike="noStrike" kern="1200" cap="none" spc="0" normalizeH="0" baseline="0" noProof="0" dirty="0" err="1" smtClean="0">
                <a:ln>
                  <a:noFill/>
                </a:ln>
                <a:solidFill>
                  <a:prstClr val="black"/>
                </a:solidFill>
                <a:effectLst/>
                <a:uLnTx/>
                <a:uFillTx/>
                <a:latin typeface="Times New Roman"/>
              </a:rPr>
              <a:t>pienākumus</a:t>
            </a:r>
            <a:r>
              <a:rPr kumimoji="0" lang="en-US" sz="2000" b="0" i="0" u="none" strike="noStrike" kern="1200" cap="none" spc="0" normalizeH="0" baseline="0" noProof="0" dirty="0" smtClean="0">
                <a:ln>
                  <a:noFill/>
                </a:ln>
                <a:solidFill>
                  <a:prstClr val="black"/>
                </a:solidFill>
                <a:effectLst/>
                <a:uLnTx/>
                <a:uFillTx/>
                <a:latin typeface="Times New Roman"/>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v-LV" sz="2000" dirty="0" smtClean="0">
                <a:solidFill>
                  <a:prstClr val="black"/>
                </a:solidFill>
                <a:latin typeface="Times New Roman"/>
              </a:rPr>
              <a:t>n</a:t>
            </a:r>
            <a:r>
              <a:rPr kumimoji="0" lang="en-US" sz="2000" b="0" i="0" u="none" strike="noStrike" kern="1200" cap="none" spc="0" normalizeH="0" baseline="0" noProof="0" dirty="0" err="1" smtClean="0">
                <a:ln>
                  <a:noFill/>
                </a:ln>
                <a:solidFill>
                  <a:prstClr val="black"/>
                </a:solidFill>
                <a:effectLst/>
                <a:uLnTx/>
                <a:uFillTx/>
                <a:latin typeface="Times New Roman"/>
              </a:rPr>
              <a:t>oteiktu</a:t>
            </a:r>
            <a:r>
              <a:rPr kumimoji="0" lang="en-US" sz="2000" b="0" i="0" u="none" strike="noStrike" kern="1200" cap="none" spc="0" normalizeH="0" baseline="0" noProof="0" dirty="0" smtClean="0">
                <a:ln>
                  <a:noFill/>
                </a:ln>
                <a:solidFill>
                  <a:prstClr val="black"/>
                </a:solidFill>
                <a:effectLst/>
                <a:uLnTx/>
                <a:uFillTx/>
                <a:latin typeface="Times New Roman"/>
              </a:rPr>
              <a:t> k</a:t>
            </a:r>
            <a:r>
              <a:rPr kumimoji="0" lang="lv-LV" sz="2000" b="0" i="0" u="none" strike="noStrike" kern="1200" cap="none" spc="0" normalizeH="0" baseline="0" noProof="0" dirty="0" err="1" smtClean="0">
                <a:ln>
                  <a:noFill/>
                </a:ln>
                <a:solidFill>
                  <a:prstClr val="black"/>
                </a:solidFill>
                <a:effectLst/>
                <a:uLnTx/>
                <a:uFillTx/>
                <a:latin typeface="Times New Roman"/>
              </a:rPr>
              <a:t>ritiski</a:t>
            </a:r>
            <a:r>
              <a:rPr kumimoji="0" lang="lv-LV" sz="2000" b="0" i="0" u="none" strike="noStrike" kern="1200" cap="none" spc="0" normalizeH="0" baseline="0" noProof="0" dirty="0" smtClean="0">
                <a:ln>
                  <a:noFill/>
                </a:ln>
                <a:solidFill>
                  <a:prstClr val="black"/>
                </a:solidFill>
                <a:effectLst/>
                <a:uLnTx/>
                <a:uFillTx/>
                <a:latin typeface="Times New Roman"/>
              </a:rPr>
              <a:t> </a:t>
            </a:r>
            <a:r>
              <a:rPr kumimoji="0" lang="lv-LV" sz="2000" b="0" i="0" u="none" strike="noStrike" kern="1200" cap="none" spc="0" normalizeH="0" baseline="0" noProof="0" dirty="0" err="1" smtClean="0">
                <a:ln>
                  <a:noFill/>
                </a:ln>
                <a:solidFill>
                  <a:prstClr val="black"/>
                </a:solidFill>
                <a:effectLst/>
                <a:uLnTx/>
                <a:uFillTx/>
                <a:latin typeface="Times New Roman"/>
              </a:rPr>
              <a:t>svarīg</a:t>
            </a:r>
            <a:r>
              <a:rPr kumimoji="0" lang="en-US" sz="2000" b="0" i="0" u="none" strike="noStrike" kern="1200" cap="none" spc="0" normalizeH="0" baseline="0" noProof="0" dirty="0" smtClean="0">
                <a:ln>
                  <a:noFill/>
                </a:ln>
                <a:solidFill>
                  <a:prstClr val="black"/>
                </a:solidFill>
                <a:effectLst/>
                <a:uLnTx/>
                <a:uFillTx/>
                <a:latin typeface="Times New Roman"/>
              </a:rPr>
              <a:t>o</a:t>
            </a:r>
            <a:r>
              <a:rPr kumimoji="0" lang="lv-LV" sz="2000" b="0" i="0" u="none" strike="noStrike" kern="1200" cap="none" spc="0" normalizeH="0" baseline="0" noProof="0" dirty="0" smtClean="0">
                <a:ln>
                  <a:noFill/>
                </a:ln>
                <a:solidFill>
                  <a:prstClr val="black"/>
                </a:solidFill>
                <a:effectLst/>
                <a:uLnTx/>
                <a:uFillTx/>
                <a:latin typeface="Times New Roman"/>
              </a:rPr>
              <a:t> </a:t>
            </a:r>
            <a:r>
              <a:rPr kumimoji="0" lang="lv-LV" sz="2000" b="0" i="0" u="none" strike="noStrike" kern="1200" cap="none" spc="0" normalizeH="0" baseline="0" noProof="0" dirty="0">
                <a:ln>
                  <a:noFill/>
                </a:ln>
                <a:solidFill>
                  <a:prstClr val="black"/>
                </a:solidFill>
                <a:effectLst/>
                <a:uLnTx/>
                <a:uFillTx/>
                <a:latin typeface="Times New Roman"/>
              </a:rPr>
              <a:t>iekārtu un materiāltehnisko līdzekļu </a:t>
            </a:r>
            <a:r>
              <a:rPr kumimoji="0" lang="lv-LV" sz="2000" b="0" i="0" u="none" strike="noStrike" kern="1200" cap="none" spc="0" normalizeH="0" baseline="0" noProof="0" dirty="0" smtClean="0">
                <a:ln>
                  <a:noFill/>
                </a:ln>
                <a:solidFill>
                  <a:prstClr val="black"/>
                </a:solidFill>
                <a:effectLst/>
                <a:uLnTx/>
                <a:uFillTx/>
                <a:latin typeface="Times New Roman"/>
              </a:rPr>
              <a:t>uzskaitījumu</a:t>
            </a:r>
            <a:r>
              <a:rPr kumimoji="0" lang="en-US" sz="2000" b="0" i="0" u="none" strike="noStrike" kern="1200" cap="none" spc="0" normalizeH="0" baseline="0" noProof="0" dirty="0" smtClean="0">
                <a:ln>
                  <a:noFill/>
                </a:ln>
                <a:solidFill>
                  <a:prstClr val="black"/>
                </a:solidFill>
                <a:effectLst/>
                <a:uLnTx/>
                <a:uFillTx/>
                <a:latin typeface="Times New Roman"/>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v-LV" sz="2000" dirty="0" smtClean="0">
                <a:solidFill>
                  <a:prstClr val="black"/>
                </a:solidFill>
                <a:latin typeface="Times New Roman"/>
              </a:rPr>
              <a:t>i</a:t>
            </a:r>
            <a:r>
              <a:rPr kumimoji="0" lang="en-US" sz="2000" b="0" i="0" u="none" strike="noStrike" kern="1200" cap="none" spc="0" normalizeH="0" baseline="0" noProof="0" dirty="0" err="1" smtClean="0">
                <a:ln>
                  <a:noFill/>
                </a:ln>
                <a:solidFill>
                  <a:prstClr val="black"/>
                </a:solidFill>
                <a:effectLst/>
                <a:uLnTx/>
                <a:uFillTx/>
                <a:latin typeface="Times New Roman"/>
              </a:rPr>
              <a:t>zstrādātus</a:t>
            </a:r>
            <a:r>
              <a:rPr kumimoji="0" lang="en-US" sz="2000" b="0" i="0" u="none" strike="noStrike" kern="1200" cap="none" spc="0" normalizeH="0" baseline="0" noProof="0" dirty="0" smtClean="0">
                <a:ln>
                  <a:noFill/>
                </a:ln>
                <a:solidFill>
                  <a:prstClr val="black"/>
                </a:solidFill>
                <a:effectLst/>
                <a:uLnTx/>
                <a:uFillTx/>
                <a:latin typeface="Times New Roman"/>
              </a:rPr>
              <a:t> </a:t>
            </a:r>
            <a:r>
              <a:rPr kumimoji="0" lang="en-US" sz="2000" b="0" i="0" u="none" strike="noStrike" kern="1200" cap="none" spc="0" normalizeH="0" baseline="0" noProof="0" dirty="0" err="1" smtClean="0">
                <a:ln>
                  <a:noFill/>
                </a:ln>
                <a:solidFill>
                  <a:prstClr val="black"/>
                </a:solidFill>
                <a:effectLst/>
                <a:uLnTx/>
                <a:uFillTx/>
                <a:latin typeface="Times New Roman"/>
              </a:rPr>
              <a:t>rīcības</a:t>
            </a:r>
            <a:r>
              <a:rPr kumimoji="0" lang="en-US" sz="2000" b="0" i="0" u="none" strike="noStrike" kern="1200" cap="none" spc="0" normalizeH="0" baseline="0" noProof="0" dirty="0" smtClean="0">
                <a:ln>
                  <a:noFill/>
                </a:ln>
                <a:solidFill>
                  <a:prstClr val="black"/>
                </a:solidFill>
                <a:effectLst/>
                <a:uLnTx/>
                <a:uFillTx/>
                <a:latin typeface="Times New Roman"/>
              </a:rPr>
              <a:t> </a:t>
            </a:r>
            <a:r>
              <a:rPr kumimoji="0" lang="en-US" sz="2000" b="0" i="0" u="none" strike="noStrike" kern="1200" cap="none" spc="0" normalizeH="0" baseline="0" noProof="0" dirty="0" err="1" smtClean="0">
                <a:ln>
                  <a:noFill/>
                </a:ln>
                <a:solidFill>
                  <a:prstClr val="black"/>
                </a:solidFill>
                <a:effectLst/>
                <a:uLnTx/>
                <a:uFillTx/>
                <a:latin typeface="Times New Roman"/>
              </a:rPr>
              <a:t>algoritmu</a:t>
            </a:r>
            <a:r>
              <a:rPr kumimoji="0" lang="lv-LV" sz="2000" b="0" i="0" u="none" strike="noStrike" kern="1200" cap="none" spc="0" normalizeH="0" baseline="0" noProof="0" dirty="0" smtClean="0">
                <a:ln>
                  <a:noFill/>
                </a:ln>
                <a:solidFill>
                  <a:prstClr val="black"/>
                </a:solidFill>
                <a:effectLst/>
                <a:uLnTx/>
                <a:uFillTx/>
                <a:latin typeface="Times New Roman"/>
              </a:rPr>
              <a:t>s</a:t>
            </a:r>
            <a:r>
              <a:rPr kumimoji="0" lang="en-US" sz="2000" b="0" i="0" u="none" strike="noStrike" kern="1200" cap="none" spc="0" normalizeH="0" baseline="0" noProof="0" dirty="0" smtClean="0">
                <a:ln>
                  <a:noFill/>
                </a:ln>
                <a:solidFill>
                  <a:prstClr val="black"/>
                </a:solidFill>
                <a:effectLst/>
                <a:uLnTx/>
                <a:uFillTx/>
                <a:latin typeface="Times New Roman"/>
              </a:rPr>
              <a:t> </a:t>
            </a:r>
            <a:r>
              <a:rPr kumimoji="0" lang="en-US" sz="2000" b="0" i="0" u="none" strike="noStrike" kern="1200" cap="none" spc="0" normalizeH="0" baseline="0" noProof="0" dirty="0" err="1" smtClean="0">
                <a:ln>
                  <a:noFill/>
                </a:ln>
                <a:solidFill>
                  <a:prstClr val="black"/>
                </a:solidFill>
                <a:effectLst/>
                <a:uLnTx/>
                <a:uFillTx/>
                <a:latin typeface="Times New Roman"/>
              </a:rPr>
              <a:t>krīzes</a:t>
            </a:r>
            <a:r>
              <a:rPr kumimoji="0" lang="en-US" sz="2000" b="0" i="0" u="none" strike="noStrike" kern="1200" cap="none" spc="0" normalizeH="0" baseline="0" noProof="0" dirty="0" smtClean="0">
                <a:ln>
                  <a:noFill/>
                </a:ln>
                <a:solidFill>
                  <a:prstClr val="black"/>
                </a:solidFill>
                <a:effectLst/>
                <a:uLnTx/>
                <a:uFillTx/>
                <a:latin typeface="Times New Roman"/>
              </a:rPr>
              <a:t> </a:t>
            </a:r>
            <a:r>
              <a:rPr kumimoji="0" lang="en-US" sz="2000" b="0" i="0" u="none" strike="noStrike" kern="1200" cap="none" spc="0" normalizeH="0" baseline="0" noProof="0" dirty="0" err="1" smtClean="0">
                <a:ln>
                  <a:noFill/>
                </a:ln>
                <a:solidFill>
                  <a:prstClr val="black"/>
                </a:solidFill>
                <a:effectLst/>
                <a:uLnTx/>
                <a:uFillTx/>
                <a:latin typeface="Times New Roman"/>
              </a:rPr>
              <a:t>gadījumā</a:t>
            </a:r>
            <a:r>
              <a:rPr kumimoji="0" lang="en-US" sz="2000" b="0" i="0" u="none" strike="noStrike" kern="1200" cap="none" spc="0" normalizeH="0" baseline="0" noProof="0" dirty="0" smtClean="0">
                <a:ln>
                  <a:noFill/>
                </a:ln>
                <a:solidFill>
                  <a:prstClr val="black"/>
                </a:solidFill>
                <a:effectLst/>
                <a:uLnTx/>
                <a:uFillTx/>
                <a:latin typeface="Times New Roman"/>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v-LV" sz="2000" dirty="0" smtClean="0">
                <a:solidFill>
                  <a:prstClr val="black"/>
                </a:solidFill>
                <a:latin typeface="Times New Roman"/>
              </a:rPr>
              <a:t>ī</a:t>
            </a:r>
            <a:r>
              <a:rPr kumimoji="0" lang="en-US" sz="2000" b="0" i="0" u="none" strike="noStrike" kern="1200" cap="none" spc="0" normalizeH="0" baseline="0" noProof="0" dirty="0" err="1" smtClean="0">
                <a:ln>
                  <a:noFill/>
                </a:ln>
                <a:solidFill>
                  <a:prstClr val="black"/>
                </a:solidFill>
                <a:effectLst/>
                <a:uLnTx/>
                <a:uFillTx/>
                <a:latin typeface="Times New Roman"/>
              </a:rPr>
              <a:t>pašu</a:t>
            </a:r>
            <a:r>
              <a:rPr kumimoji="0" lang="en-US" sz="2000" b="0" i="0" u="none" strike="noStrike" kern="1200" cap="none" spc="0" normalizeH="0" baseline="0" noProof="0" dirty="0" smtClean="0">
                <a:ln>
                  <a:noFill/>
                </a:ln>
                <a:solidFill>
                  <a:prstClr val="black"/>
                </a:solidFill>
                <a:effectLst/>
                <a:uLnTx/>
                <a:uFillTx/>
                <a:latin typeface="Times New Roman"/>
              </a:rPr>
              <a:t> </a:t>
            </a:r>
            <a:r>
              <a:rPr kumimoji="0" lang="en-US" sz="2000" b="0" i="0" u="none" strike="noStrike" kern="1200" cap="none" spc="0" normalizeH="0" baseline="0" noProof="0" dirty="0" err="1" smtClean="0">
                <a:ln>
                  <a:noFill/>
                </a:ln>
                <a:solidFill>
                  <a:prstClr val="black"/>
                </a:solidFill>
                <a:effectLst/>
                <a:uLnTx/>
                <a:uFillTx/>
                <a:latin typeface="Times New Roman"/>
              </a:rPr>
              <a:t>drošības</a:t>
            </a:r>
            <a:r>
              <a:rPr kumimoji="0" lang="en-US" sz="2000" b="0" i="0" u="none" strike="noStrike" kern="1200" cap="none" spc="0" normalizeH="0" baseline="0" noProof="0" dirty="0" smtClean="0">
                <a:ln>
                  <a:noFill/>
                </a:ln>
                <a:solidFill>
                  <a:prstClr val="black"/>
                </a:solidFill>
                <a:effectLst/>
                <a:uLnTx/>
                <a:uFillTx/>
                <a:latin typeface="Times New Roman"/>
              </a:rPr>
              <a:t> </a:t>
            </a:r>
            <a:r>
              <a:rPr kumimoji="0" lang="en-US" sz="2000" b="0" i="0" u="none" strike="noStrike" kern="1200" cap="none" spc="0" normalizeH="0" baseline="0" noProof="0" dirty="0" err="1" smtClean="0">
                <a:ln>
                  <a:noFill/>
                </a:ln>
                <a:solidFill>
                  <a:prstClr val="black"/>
                </a:solidFill>
                <a:effectLst/>
                <a:uLnTx/>
                <a:uFillTx/>
                <a:latin typeface="Times New Roman"/>
              </a:rPr>
              <a:t>režīmu</a:t>
            </a:r>
            <a:r>
              <a:rPr kumimoji="0" lang="en-US" sz="2000" b="0" i="0" u="none" strike="noStrike" kern="1200" cap="none" spc="0" normalizeH="0" baseline="0" noProof="0" dirty="0" smtClean="0">
                <a:ln>
                  <a:noFill/>
                </a:ln>
                <a:solidFill>
                  <a:prstClr val="black"/>
                </a:solidFill>
                <a:effectLst/>
                <a:uLnTx/>
                <a:uFillTx/>
                <a:latin typeface="Times New Roman"/>
              </a:rPr>
              <a:t>, </a:t>
            </a:r>
            <a:r>
              <a:rPr kumimoji="0" lang="en-US" sz="2000" b="0" i="0" u="none" strike="noStrike" kern="1200" cap="none" spc="0" normalizeH="0" baseline="0" noProof="0" dirty="0" err="1" smtClean="0">
                <a:ln>
                  <a:noFill/>
                </a:ln>
                <a:solidFill>
                  <a:prstClr val="black"/>
                </a:solidFill>
                <a:effectLst/>
                <a:uLnTx/>
                <a:uFillTx/>
                <a:latin typeface="Times New Roman"/>
              </a:rPr>
              <a:t>alternatīvu</a:t>
            </a:r>
            <a:r>
              <a:rPr kumimoji="0" lang="en-US" sz="2000" b="0" i="0" u="none" strike="noStrike" kern="1200" cap="none" spc="0" normalizeH="0" baseline="0" noProof="0" dirty="0" smtClean="0">
                <a:ln>
                  <a:noFill/>
                </a:ln>
                <a:solidFill>
                  <a:prstClr val="black"/>
                </a:solidFill>
                <a:effectLst/>
                <a:uLnTx/>
                <a:uFillTx/>
                <a:latin typeface="Times New Roman"/>
              </a:rPr>
              <a:t> </a:t>
            </a:r>
            <a:r>
              <a:rPr kumimoji="0" lang="en-US" sz="2000" b="0" i="0" u="none" strike="noStrike" kern="1200" cap="none" spc="0" normalizeH="0" baseline="0" noProof="0" dirty="0" err="1" smtClean="0">
                <a:ln>
                  <a:noFill/>
                </a:ln>
                <a:solidFill>
                  <a:prstClr val="black"/>
                </a:solidFill>
                <a:effectLst/>
                <a:uLnTx/>
                <a:uFillTx/>
                <a:latin typeface="Times New Roman"/>
              </a:rPr>
              <a:t>lokācijas</a:t>
            </a:r>
            <a:r>
              <a:rPr kumimoji="0" lang="en-US" sz="2000" b="0" i="0" u="none" strike="noStrike" kern="1200" cap="none" spc="0" normalizeH="0" baseline="0" noProof="0" dirty="0" smtClean="0">
                <a:ln>
                  <a:noFill/>
                </a:ln>
                <a:solidFill>
                  <a:prstClr val="black"/>
                </a:solidFill>
                <a:effectLst/>
                <a:uLnTx/>
                <a:uFillTx/>
                <a:latin typeface="Times New Roman"/>
              </a:rPr>
              <a:t> </a:t>
            </a:r>
            <a:r>
              <a:rPr kumimoji="0" lang="en-US" sz="2000" b="0" i="0" u="none" strike="noStrike" kern="1200" cap="none" spc="0" normalizeH="0" baseline="0" noProof="0" dirty="0" err="1" smtClean="0">
                <a:ln>
                  <a:noFill/>
                </a:ln>
                <a:solidFill>
                  <a:prstClr val="black"/>
                </a:solidFill>
                <a:effectLst/>
                <a:uLnTx/>
                <a:uFillTx/>
                <a:latin typeface="Times New Roman"/>
              </a:rPr>
              <a:t>paredzēšanu</a:t>
            </a:r>
            <a:r>
              <a:rPr kumimoji="0" lang="en-US" sz="2000" b="0" i="0" u="none" strike="noStrike" kern="1200" cap="none" spc="0" normalizeH="0" baseline="0" noProof="0" dirty="0" smtClean="0">
                <a:ln>
                  <a:noFill/>
                </a:ln>
                <a:solidFill>
                  <a:prstClr val="black"/>
                </a:solidFill>
                <a:effectLst/>
                <a:uLnTx/>
                <a:uFillTx/>
                <a:latin typeface="Times New Roman"/>
              </a:rPr>
              <a:t> un </a:t>
            </a:r>
            <a:r>
              <a:rPr kumimoji="0" lang="en-US" sz="2000" b="0" i="0" u="none" strike="noStrike" kern="1200" cap="none" spc="0" normalizeH="0" baseline="0" noProof="0" dirty="0" err="1" smtClean="0">
                <a:ln>
                  <a:noFill/>
                </a:ln>
                <a:solidFill>
                  <a:prstClr val="black"/>
                </a:solidFill>
                <a:effectLst/>
                <a:uLnTx/>
                <a:uFillTx/>
                <a:latin typeface="Times New Roman"/>
              </a:rPr>
              <a:t>citi</a:t>
            </a:r>
            <a:r>
              <a:rPr kumimoji="0" lang="en-US" sz="2000" b="0" i="0" u="none" strike="noStrike" kern="1200" cap="none" spc="0" normalizeH="0" baseline="0" noProof="0" dirty="0">
                <a:ln>
                  <a:noFill/>
                </a:ln>
                <a:solidFill>
                  <a:prstClr val="black"/>
                </a:solidFill>
                <a:effectLst/>
                <a:uLnTx/>
                <a:uFillTx/>
                <a:latin typeface="Times New Roman"/>
              </a:rPr>
              <a:t> </a:t>
            </a:r>
            <a:r>
              <a:rPr kumimoji="0" lang="en-US" sz="2000" b="0" i="0" u="none" strike="noStrike" kern="1200" cap="none" spc="0" normalizeH="0" baseline="0" noProof="0" dirty="0" err="1" smtClean="0">
                <a:ln>
                  <a:noFill/>
                </a:ln>
                <a:solidFill>
                  <a:prstClr val="black"/>
                </a:solidFill>
                <a:effectLst/>
                <a:uLnTx/>
                <a:uFillTx/>
                <a:latin typeface="Times New Roman"/>
              </a:rPr>
              <a:t>pasākumus</a:t>
            </a:r>
            <a:r>
              <a:rPr kumimoji="0" lang="en-US" sz="2000" b="0" i="0" u="none" strike="noStrike" kern="1200" cap="none" spc="0" normalizeH="0" baseline="0" noProof="0" dirty="0" smtClean="0">
                <a:ln>
                  <a:noFill/>
                </a:ln>
                <a:solidFill>
                  <a:prstClr val="black"/>
                </a:solidFill>
                <a:effectLst/>
                <a:uLnTx/>
                <a:uFillTx/>
                <a:latin typeface="Times New Roman"/>
              </a:rPr>
              <a:t>.</a:t>
            </a:r>
            <a:r>
              <a:rPr kumimoji="0" lang="en-US" sz="1800" b="0" i="0" u="none" strike="noStrike" kern="1200" cap="none" spc="0" normalizeH="0" baseline="0" noProof="0" dirty="0" smtClean="0">
                <a:ln>
                  <a:noFill/>
                </a:ln>
                <a:solidFill>
                  <a:prstClr val="black"/>
                </a:solidFill>
                <a:effectLst/>
                <a:uLnTx/>
                <a:uFillTx/>
                <a:latin typeface="Times New Roman"/>
                <a:ea typeface="+mn-ea"/>
                <a:cs typeface="+mn-cs"/>
              </a:rPr>
              <a:t/>
            </a:r>
            <a:br>
              <a:rPr kumimoji="0" lang="en-US" sz="1800" b="0" i="0" u="none" strike="noStrike" kern="1200" cap="none" spc="0" normalizeH="0" baseline="0" noProof="0" dirty="0" smtClean="0">
                <a:ln>
                  <a:noFill/>
                </a:ln>
                <a:solidFill>
                  <a:prstClr val="black"/>
                </a:solidFill>
                <a:effectLst/>
                <a:uLnTx/>
                <a:uFillTx/>
                <a:latin typeface="Times New Roman"/>
                <a:ea typeface="+mn-ea"/>
                <a:cs typeface="+mn-cs"/>
              </a:rPr>
            </a:br>
            <a:endParaRPr kumimoji="0" lang="en-US" sz="1800" b="0" i="0" u="none" strike="noStrike" kern="1200" cap="none" spc="0" normalizeH="0" baseline="0" noProof="0" dirty="0" smtClean="0">
              <a:ln>
                <a:noFill/>
              </a:ln>
              <a:solidFill>
                <a:prstClr val="black"/>
              </a:solidFill>
              <a:effectLst/>
              <a:uLnTx/>
              <a:uFillTx/>
              <a:latin typeface="Times New Roman"/>
              <a:ea typeface="+mn-ea"/>
              <a:cs typeface="+mn-cs"/>
            </a:endParaRPr>
          </a:p>
        </p:txBody>
      </p:sp>
    </p:spTree>
    <p:extLst>
      <p:ext uri="{BB962C8B-B14F-4D97-AF65-F5344CB8AC3E}">
        <p14:creationId xmlns:p14="http://schemas.microsoft.com/office/powerpoint/2010/main" val="2044700694"/>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0EEDC"/>
        </a:solidFill>
        <a:effectLst/>
      </p:bgPr>
    </p:bg>
    <p:spTree>
      <p:nvGrpSpPr>
        <p:cNvPr id="1" name=""/>
        <p:cNvGrpSpPr/>
        <p:nvPr/>
      </p:nvGrpSpPr>
      <p:grpSpPr>
        <a:xfrm>
          <a:off x="0" y="0"/>
          <a:ext cx="0" cy="0"/>
          <a:chOff x="0" y="0"/>
          <a:chExt cx="0" cy="0"/>
        </a:xfrm>
      </p:grpSpPr>
      <p:sp>
        <p:nvSpPr>
          <p:cNvPr id="21" name="Title 1"/>
          <p:cNvSpPr txBox="1">
            <a:spLocks noGrp="1"/>
          </p:cNvSpPr>
          <p:nvPr>
            <p:ph type="title"/>
          </p:nvPr>
        </p:nvSpPr>
        <p:spPr>
          <a:xfrm>
            <a:off x="2954337" y="465139"/>
            <a:ext cx="8854486" cy="1036637"/>
          </a:xfrm>
        </p:spPr>
        <p:txBody>
          <a:bodyPr>
            <a:noAutofit/>
          </a:bodyPr>
          <a:lstStyle/>
          <a:p>
            <a:r>
              <a:rPr lang="lv-LV" altLang="en-US" dirty="0" smtClean="0">
                <a:solidFill>
                  <a:schemeClr val="accent3">
                    <a:lumMod val="75000"/>
                  </a:schemeClr>
                </a:solidFill>
              </a:rPr>
              <a:t>Visaptveroša </a:t>
            </a:r>
            <a:r>
              <a:rPr lang="lv-LV" altLang="en-US" dirty="0">
                <a:solidFill>
                  <a:schemeClr val="accent3">
                    <a:lumMod val="75000"/>
                  </a:schemeClr>
                </a:solidFill>
              </a:rPr>
              <a:t>valsts </a:t>
            </a:r>
            <a:r>
              <a:rPr lang="lv-LV" altLang="en-US" dirty="0" smtClean="0">
                <a:solidFill>
                  <a:schemeClr val="accent3">
                    <a:lumMod val="75000"/>
                  </a:schemeClr>
                </a:solidFill>
              </a:rPr>
              <a:t>aizsardzība</a:t>
            </a:r>
            <a:br>
              <a:rPr lang="lv-LV" altLang="en-US" dirty="0" smtClean="0">
                <a:solidFill>
                  <a:schemeClr val="accent3">
                    <a:lumMod val="75000"/>
                  </a:schemeClr>
                </a:solidFill>
              </a:rPr>
            </a:br>
            <a:r>
              <a:rPr lang="lv-LV" altLang="en-US" dirty="0">
                <a:solidFill>
                  <a:schemeClr val="accent3">
                    <a:lumMod val="75000"/>
                  </a:schemeClr>
                </a:solidFill>
              </a:rPr>
              <a:t/>
            </a:r>
            <a:br>
              <a:rPr lang="lv-LV" altLang="en-US" dirty="0">
                <a:solidFill>
                  <a:schemeClr val="accent3">
                    <a:lumMod val="75000"/>
                  </a:schemeClr>
                </a:solidFill>
              </a:rPr>
            </a:br>
            <a:endParaRPr lang="lv-LV" altLang="en-US" dirty="0">
              <a:solidFill>
                <a:schemeClr val="accent3"/>
              </a:solidFill>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12193057" cy="6858000"/>
          </a:xfrm>
          <a:prstGeom prst="rect">
            <a:avLst/>
          </a:prstGeom>
        </p:spPr>
      </p:pic>
      <p:sp>
        <p:nvSpPr>
          <p:cNvPr id="10" name="TextBox 9">
            <a:extLst>
              <a:ext uri="{FF2B5EF4-FFF2-40B4-BE49-F238E27FC236}">
                <a16:creationId xmlns:a16="http://schemas.microsoft.com/office/drawing/2014/main" xmlns="" id="{C51EDDF3-0715-462B-BEC3-053EC00B0E6A}"/>
              </a:ext>
            </a:extLst>
          </p:cNvPr>
          <p:cNvSpPr txBox="1"/>
          <p:nvPr/>
        </p:nvSpPr>
        <p:spPr>
          <a:xfrm>
            <a:off x="100116" y="4310082"/>
            <a:ext cx="6744822" cy="1015663"/>
          </a:xfrm>
          <a:prstGeom prst="rect">
            <a:avLst/>
          </a:prstGeom>
          <a:solidFill>
            <a:schemeClr val="tx1">
              <a:lumMod val="65000"/>
              <a:lumOff val="35000"/>
            </a:schemeClr>
          </a:solidFill>
        </p:spPr>
        <p:txBody>
          <a:bodyPr wrap="square" rtlCol="0">
            <a:spAutoFit/>
          </a:bodyPr>
          <a:lstStyle/>
          <a:p>
            <a:pPr marL="0" marR="0" lvl="0" indent="0" algn="ctr" defTabSz="914400" rtl="0" eaLnBrk="1" fontAlgn="auto" latinLnBrk="0" hangingPunct="1">
              <a:lnSpc>
                <a:spcPct val="150000"/>
              </a:lnSpc>
              <a:spcBef>
                <a:spcPts val="2400"/>
              </a:spcBef>
              <a:spcAft>
                <a:spcPts val="2400"/>
              </a:spcAft>
              <a:buClrTx/>
              <a:buSzTx/>
              <a:buFontTx/>
              <a:buNone/>
              <a:tabLst/>
              <a:defRPr/>
            </a:pPr>
            <a:r>
              <a:rPr lang="lv-LV" sz="4000" b="1" dirty="0">
                <a:solidFill>
                  <a:srgbClr val="FFA700"/>
                </a:solidFill>
                <a:latin typeface="Verdana" panose="020B0604030504040204" pitchFamily="34" charset="0"/>
                <a:ea typeface="Verdana" panose="020B0604030504040204" pitchFamily="34" charset="0"/>
              </a:rPr>
              <a:t>www.esizemessargs.lv</a:t>
            </a:r>
          </a:p>
        </p:txBody>
      </p:sp>
    </p:spTree>
    <p:extLst>
      <p:ext uri="{BB962C8B-B14F-4D97-AF65-F5344CB8AC3E}">
        <p14:creationId xmlns:p14="http://schemas.microsoft.com/office/powerpoint/2010/main" val="2576395371"/>
      </p:ext>
    </p:extLst>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0EEDC"/>
        </a:solidFill>
        <a:effectLst/>
      </p:bgPr>
    </p:bg>
    <p:spTree>
      <p:nvGrpSpPr>
        <p:cNvPr id="1" name=""/>
        <p:cNvGrpSpPr/>
        <p:nvPr/>
      </p:nvGrpSpPr>
      <p:grpSpPr>
        <a:xfrm>
          <a:off x="0" y="0"/>
          <a:ext cx="0" cy="0"/>
          <a:chOff x="0" y="0"/>
          <a:chExt cx="0" cy="0"/>
        </a:xfrm>
      </p:grpSpPr>
      <p:sp>
        <p:nvSpPr>
          <p:cNvPr id="21" name="Title 1"/>
          <p:cNvSpPr txBox="1">
            <a:spLocks noGrp="1"/>
          </p:cNvSpPr>
          <p:nvPr>
            <p:ph type="title"/>
          </p:nvPr>
        </p:nvSpPr>
        <p:spPr>
          <a:xfrm>
            <a:off x="2954337" y="465139"/>
            <a:ext cx="8854486" cy="1036637"/>
          </a:xfrm>
        </p:spPr>
        <p:txBody>
          <a:bodyPr>
            <a:noAutofit/>
          </a:bodyPr>
          <a:lstStyle/>
          <a:p>
            <a:pPr algn="ctr"/>
            <a:r>
              <a:rPr lang="lv-LV" altLang="en-US" dirty="0" smtClean="0">
                <a:solidFill>
                  <a:schemeClr val="accent3">
                    <a:lumMod val="75000"/>
                  </a:schemeClr>
                </a:solidFill>
              </a:rPr>
              <a:t>Rezervistu militārā apmācība</a:t>
            </a:r>
            <a:br>
              <a:rPr lang="lv-LV" altLang="en-US" dirty="0" smtClean="0">
                <a:solidFill>
                  <a:schemeClr val="accent3">
                    <a:lumMod val="75000"/>
                  </a:schemeClr>
                </a:solidFill>
              </a:rPr>
            </a:br>
            <a:r>
              <a:rPr lang="lv-LV" altLang="en-US" dirty="0">
                <a:solidFill>
                  <a:schemeClr val="accent3">
                    <a:lumMod val="75000"/>
                  </a:schemeClr>
                </a:solidFill>
              </a:rPr>
              <a:t/>
            </a:r>
            <a:br>
              <a:rPr lang="lv-LV" altLang="en-US" dirty="0">
                <a:solidFill>
                  <a:schemeClr val="accent3">
                    <a:lumMod val="75000"/>
                  </a:schemeClr>
                </a:solidFill>
              </a:rPr>
            </a:br>
            <a:r>
              <a:rPr lang="lv-LV" altLang="en-US" dirty="0" smtClean="0">
                <a:solidFill>
                  <a:schemeClr val="accent3"/>
                </a:solidFill>
              </a:rPr>
              <a:t/>
            </a:r>
            <a:br>
              <a:rPr lang="lv-LV" altLang="en-US" dirty="0" smtClean="0">
                <a:solidFill>
                  <a:schemeClr val="accent3"/>
                </a:solidFill>
              </a:rPr>
            </a:br>
            <a:endParaRPr lang="lv-LV" altLang="en-US" dirty="0">
              <a:solidFill>
                <a:schemeClr val="accent3"/>
              </a:solidFill>
            </a:endParaRPr>
          </a:p>
        </p:txBody>
      </p:sp>
      <p:sp>
        <p:nvSpPr>
          <p:cNvPr id="6" name="Rectangle 5"/>
          <p:cNvSpPr/>
          <p:nvPr/>
        </p:nvSpPr>
        <p:spPr>
          <a:xfrm>
            <a:off x="6906316" y="1972492"/>
            <a:ext cx="4406118" cy="4708981"/>
          </a:xfrm>
          <a:prstGeom prst="rect">
            <a:avLst/>
          </a:prstGeom>
        </p:spPr>
        <p:txBody>
          <a:bodyPr wrap="square">
            <a:spAutoFit/>
          </a:bodyPr>
          <a:lstStyle/>
          <a:p>
            <a:r>
              <a:rPr lang="lv-LV" sz="2000" dirty="0"/>
              <a:t>Nacionālie bruņotie spēki </a:t>
            </a:r>
            <a:endParaRPr lang="lv-LV" sz="2000" dirty="0" smtClean="0"/>
          </a:p>
          <a:p>
            <a:r>
              <a:rPr lang="lv-LV" sz="2000" b="1" dirty="0" smtClean="0">
                <a:solidFill>
                  <a:schemeClr val="accent3"/>
                </a:solidFill>
              </a:rPr>
              <a:t>no </a:t>
            </a:r>
            <a:r>
              <a:rPr lang="lv-LV" sz="2000" b="1" dirty="0">
                <a:solidFill>
                  <a:schemeClr val="accent3"/>
                </a:solidFill>
              </a:rPr>
              <a:t>š.g. 6. līdz 28. augustam </a:t>
            </a:r>
            <a:r>
              <a:rPr lang="lv-LV" sz="2000" dirty="0"/>
              <a:t>organizēs rezervistu militārās apmācības kursu, kura mērķis ir brīvprātīgi valsts aizsardzībā iesaistīt pēc iespējas vairāk Latvijas pilsoņu, dodot iespēju iepazīt militāro vidi un apgūt militārās pamatzināšanas</a:t>
            </a:r>
            <a:r>
              <a:rPr lang="lv-LV" sz="2000" dirty="0" smtClean="0"/>
              <a:t>.</a:t>
            </a:r>
          </a:p>
          <a:p>
            <a:endParaRPr lang="lv-LV" sz="2000" dirty="0"/>
          </a:p>
          <a:p>
            <a:r>
              <a:rPr lang="lv-LV" sz="2000" dirty="0"/>
              <a:t>Apmācībai var pieteikties elektroniski, aizpildot pieteikuma anketu </a:t>
            </a:r>
            <a:r>
              <a:rPr lang="lv-LV" sz="2000" b="1" dirty="0">
                <a:solidFill>
                  <a:schemeClr val="accent3"/>
                </a:solidFill>
              </a:rPr>
              <a:t>līdz 17. </a:t>
            </a:r>
            <a:r>
              <a:rPr lang="lv-LV" sz="2000" b="1" dirty="0" smtClean="0">
                <a:solidFill>
                  <a:schemeClr val="accent3"/>
                </a:solidFill>
              </a:rPr>
              <a:t>jūlijam</a:t>
            </a:r>
            <a:r>
              <a:rPr lang="lv-LV" sz="2000" dirty="0">
                <a:solidFill>
                  <a:schemeClr val="accent3"/>
                </a:solidFill>
              </a:rPr>
              <a:t> </a:t>
            </a:r>
            <a:r>
              <a:rPr lang="lv-LV" sz="2000" dirty="0" smtClean="0"/>
              <a:t>Nacionālo </a:t>
            </a:r>
            <a:r>
              <a:rPr lang="lv-LV" sz="2000" dirty="0"/>
              <a:t>bruņoto </a:t>
            </a:r>
            <a:r>
              <a:rPr lang="lv-LV" sz="2000" dirty="0" smtClean="0"/>
              <a:t>spēku tīmekļvietnes</a:t>
            </a:r>
            <a:r>
              <a:rPr lang="lv-LV" sz="2000" dirty="0"/>
              <a:t> </a:t>
            </a:r>
            <a:r>
              <a:rPr lang="lv-LV" sz="2000" b="1" dirty="0" err="1">
                <a:solidFill>
                  <a:schemeClr val="accent3"/>
                </a:solidFill>
              </a:rPr>
              <a:t>www.mil.lv</a:t>
            </a:r>
            <a:r>
              <a:rPr lang="lv-LV" sz="2000" dirty="0"/>
              <a:t> sadaļā “Rezervistu militārā apmācība”.</a:t>
            </a:r>
          </a:p>
          <a:p>
            <a:endParaRPr lang="lv-LV" sz="2000" dirty="0"/>
          </a:p>
        </p:txBody>
      </p:sp>
      <p:pic>
        <p:nvPicPr>
          <p:cNvPr id="5" name="Picture 4"/>
          <p:cNvPicPr/>
          <p:nvPr/>
        </p:nvPicPr>
        <p:blipFill>
          <a:blip r:embed="rId3" cstate="email">
            <a:extLst>
              <a:ext uri="{28A0092B-C50C-407E-A947-70E740481C1C}">
                <a14:useLocalDpi xmlns:a14="http://schemas.microsoft.com/office/drawing/2010/main" val="0"/>
              </a:ext>
            </a:extLst>
          </a:blip>
          <a:stretch>
            <a:fillRect/>
          </a:stretch>
        </p:blipFill>
        <p:spPr>
          <a:xfrm>
            <a:off x="1193753" y="2625633"/>
            <a:ext cx="5220109" cy="3680689"/>
          </a:xfrm>
          <a:prstGeom prst="rect">
            <a:avLst/>
          </a:prstGeom>
        </p:spPr>
      </p:pic>
    </p:spTree>
    <p:extLst>
      <p:ext uri="{BB962C8B-B14F-4D97-AF65-F5344CB8AC3E}">
        <p14:creationId xmlns:p14="http://schemas.microsoft.com/office/powerpoint/2010/main" val="2556128710"/>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0EEDC"/>
        </a:solidFill>
        <a:effectLst/>
      </p:bgPr>
    </p:bg>
    <p:spTree>
      <p:nvGrpSpPr>
        <p:cNvPr id="1" name=""/>
        <p:cNvGrpSpPr/>
        <p:nvPr/>
      </p:nvGrpSpPr>
      <p:grpSpPr>
        <a:xfrm>
          <a:off x="0" y="0"/>
          <a:ext cx="0" cy="0"/>
          <a:chOff x="0" y="0"/>
          <a:chExt cx="0" cy="0"/>
        </a:xfrm>
      </p:grpSpPr>
      <p:sp>
        <p:nvSpPr>
          <p:cNvPr id="21" name="Title 1"/>
          <p:cNvSpPr txBox="1">
            <a:spLocks noGrp="1"/>
          </p:cNvSpPr>
          <p:nvPr>
            <p:ph type="title"/>
          </p:nvPr>
        </p:nvSpPr>
        <p:spPr>
          <a:xfrm>
            <a:off x="2954337" y="465139"/>
            <a:ext cx="8854486" cy="1036637"/>
          </a:xfrm>
        </p:spPr>
        <p:txBody>
          <a:bodyPr>
            <a:noAutofit/>
          </a:bodyPr>
          <a:lstStyle/>
          <a:p>
            <a:pPr algn="ctr"/>
            <a:r>
              <a:rPr lang="lv-LV" altLang="en-US" sz="2800" dirty="0" smtClean="0">
                <a:solidFill>
                  <a:schemeClr val="accent3">
                    <a:lumMod val="75000"/>
                  </a:schemeClr>
                </a:solidFill>
              </a:rPr>
              <a:t>Piesakies rezervistu militārajai apmācībai</a:t>
            </a:r>
            <a:r>
              <a:rPr lang="lv-LV" altLang="en-US" dirty="0" smtClean="0">
                <a:solidFill>
                  <a:schemeClr val="accent3">
                    <a:lumMod val="75000"/>
                  </a:schemeClr>
                </a:solidFill>
              </a:rPr>
              <a:t/>
            </a:r>
            <a:br>
              <a:rPr lang="lv-LV" altLang="en-US" dirty="0" smtClean="0">
                <a:solidFill>
                  <a:schemeClr val="accent3">
                    <a:lumMod val="75000"/>
                  </a:schemeClr>
                </a:solidFill>
              </a:rPr>
            </a:br>
            <a:r>
              <a:rPr lang="lv-LV" altLang="en-US" dirty="0">
                <a:solidFill>
                  <a:schemeClr val="accent3">
                    <a:lumMod val="75000"/>
                  </a:schemeClr>
                </a:solidFill>
              </a:rPr>
              <a:t/>
            </a:r>
            <a:br>
              <a:rPr lang="lv-LV" altLang="en-US" dirty="0">
                <a:solidFill>
                  <a:schemeClr val="accent3">
                    <a:lumMod val="75000"/>
                  </a:schemeClr>
                </a:solidFill>
              </a:rPr>
            </a:br>
            <a:r>
              <a:rPr lang="lv-LV" altLang="en-US" dirty="0" smtClean="0">
                <a:solidFill>
                  <a:schemeClr val="accent3"/>
                </a:solidFill>
              </a:rPr>
              <a:t/>
            </a:r>
            <a:br>
              <a:rPr lang="lv-LV" altLang="en-US" dirty="0" smtClean="0">
                <a:solidFill>
                  <a:schemeClr val="accent3"/>
                </a:solidFill>
              </a:rPr>
            </a:br>
            <a:endParaRPr lang="lv-LV" altLang="en-US" dirty="0">
              <a:solidFill>
                <a:schemeClr val="accent3"/>
              </a:solidFill>
            </a:endParaRPr>
          </a:p>
        </p:txBody>
      </p:sp>
      <p:sp>
        <p:nvSpPr>
          <p:cNvPr id="2" name="Rectangle 1"/>
          <p:cNvSpPr/>
          <p:nvPr/>
        </p:nvSpPr>
        <p:spPr>
          <a:xfrm>
            <a:off x="7001692" y="1554028"/>
            <a:ext cx="4937760" cy="3785652"/>
          </a:xfrm>
          <a:prstGeom prst="rect">
            <a:avLst/>
          </a:prstGeom>
        </p:spPr>
        <p:txBody>
          <a:bodyPr wrap="square">
            <a:spAutoFit/>
          </a:bodyPr>
          <a:lstStyle/>
          <a:p>
            <a:endParaRPr lang="lv-LV" sz="2000" dirty="0" smtClean="0"/>
          </a:p>
          <a:p>
            <a:endParaRPr lang="lv-LV" sz="2000" dirty="0"/>
          </a:p>
          <a:p>
            <a:r>
              <a:rPr lang="lv-LV" sz="2000" dirty="0" smtClean="0"/>
              <a:t>PAMATPRASĪBAS</a:t>
            </a:r>
          </a:p>
          <a:p>
            <a:pPr marL="342900" indent="-342900">
              <a:buFont typeface="Arial" panose="020B0604020202020204" pitchFamily="34" charset="0"/>
              <a:buChar char="•"/>
            </a:pPr>
            <a:r>
              <a:rPr lang="lv-LV" sz="2000" dirty="0" smtClean="0"/>
              <a:t>Latvijas pilsonis</a:t>
            </a:r>
          </a:p>
          <a:p>
            <a:pPr marL="342900" indent="-342900">
              <a:buFont typeface="Arial" panose="020B0604020202020204" pitchFamily="34" charset="0"/>
              <a:buChar char="•"/>
            </a:pPr>
            <a:r>
              <a:rPr lang="lv-LV" sz="2000" dirty="0" smtClean="0"/>
              <a:t>Pārvalda valsts valodu vidējā līmenī</a:t>
            </a:r>
          </a:p>
          <a:p>
            <a:pPr marL="342900" indent="-342900">
              <a:buFont typeface="Arial" panose="020B0604020202020204" pitchFamily="34" charset="0"/>
              <a:buChar char="•"/>
            </a:pPr>
            <a:r>
              <a:rPr lang="lv-LV" sz="2000" dirty="0" smtClean="0"/>
              <a:t>Vecums no 18 līdz 55 gadiem</a:t>
            </a:r>
          </a:p>
          <a:p>
            <a:pPr marL="342900" indent="-342900">
              <a:buFont typeface="Arial" panose="020B0604020202020204" pitchFamily="34" charset="0"/>
              <a:buChar char="•"/>
            </a:pPr>
            <a:r>
              <a:rPr lang="lv-LV" sz="2000" dirty="0" smtClean="0"/>
              <a:t>Iegūta pamatizglītība</a:t>
            </a:r>
          </a:p>
          <a:p>
            <a:pPr marL="342900" indent="-342900">
              <a:buFont typeface="Arial" panose="020B0604020202020204" pitchFamily="34" charset="0"/>
              <a:buChar char="•"/>
            </a:pPr>
            <a:r>
              <a:rPr lang="lv-LV" sz="2000" dirty="0" smtClean="0"/>
              <a:t>Atbilst dienestam rezervē noteiktajam veselības stāvoklim</a:t>
            </a:r>
          </a:p>
          <a:p>
            <a:pPr marL="342900" indent="-342900">
              <a:buFont typeface="Arial" panose="020B0604020202020204" pitchFamily="34" charset="0"/>
              <a:buChar char="•"/>
            </a:pPr>
            <a:r>
              <a:rPr lang="lv-LV" sz="2000" dirty="0" smtClean="0"/>
              <a:t>Nav kriminālā sodāmība</a:t>
            </a:r>
          </a:p>
          <a:p>
            <a:pPr marL="342900" indent="-342900">
              <a:buFont typeface="Arial" panose="020B0604020202020204" pitchFamily="34" charset="0"/>
              <a:buChar char="•"/>
            </a:pPr>
            <a:endParaRPr lang="lv-LV" sz="2000" dirty="0"/>
          </a:p>
          <a:p>
            <a:endParaRPr lang="lv-LV" sz="2000" dirty="0" smtClean="0"/>
          </a:p>
        </p:txBody>
      </p:sp>
      <p:pic>
        <p:nvPicPr>
          <p:cNvPr id="5" name="Picture 4"/>
          <p:cNvPicPr/>
          <p:nvPr/>
        </p:nvPicPr>
        <p:blipFill>
          <a:blip r:embed="rId3" cstate="email">
            <a:extLst>
              <a:ext uri="{28A0092B-C50C-407E-A947-70E740481C1C}">
                <a14:useLocalDpi xmlns:a14="http://schemas.microsoft.com/office/drawing/2010/main" val="0"/>
              </a:ext>
            </a:extLst>
          </a:blip>
          <a:stretch>
            <a:fillRect/>
          </a:stretch>
        </p:blipFill>
        <p:spPr>
          <a:xfrm>
            <a:off x="1307873" y="2196238"/>
            <a:ext cx="4873625" cy="3249295"/>
          </a:xfrm>
          <a:prstGeom prst="rect">
            <a:avLst/>
          </a:prstGeom>
        </p:spPr>
      </p:pic>
    </p:spTree>
    <p:extLst>
      <p:ext uri="{BB962C8B-B14F-4D97-AF65-F5344CB8AC3E}">
        <p14:creationId xmlns:p14="http://schemas.microsoft.com/office/powerpoint/2010/main" val="2640026842"/>
      </p:ext>
    </p:extLst>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0EEDC"/>
        </a:solidFill>
        <a:effectLst/>
      </p:bgPr>
    </p:bg>
    <p:spTree>
      <p:nvGrpSpPr>
        <p:cNvPr id="1" name=""/>
        <p:cNvGrpSpPr/>
        <p:nvPr/>
      </p:nvGrpSpPr>
      <p:grpSpPr>
        <a:xfrm>
          <a:off x="0" y="0"/>
          <a:ext cx="0" cy="0"/>
          <a:chOff x="0" y="0"/>
          <a:chExt cx="0" cy="0"/>
        </a:xfrm>
      </p:grpSpPr>
      <p:sp>
        <p:nvSpPr>
          <p:cNvPr id="21" name="Title 1"/>
          <p:cNvSpPr txBox="1">
            <a:spLocks noGrp="1"/>
          </p:cNvSpPr>
          <p:nvPr>
            <p:ph type="title"/>
          </p:nvPr>
        </p:nvSpPr>
        <p:spPr>
          <a:xfrm>
            <a:off x="2954337" y="465139"/>
            <a:ext cx="8854486" cy="1036637"/>
          </a:xfrm>
        </p:spPr>
        <p:txBody>
          <a:bodyPr>
            <a:noAutofit/>
          </a:bodyPr>
          <a:lstStyle/>
          <a:p>
            <a:pPr algn="ctr"/>
            <a:r>
              <a:rPr lang="lv-LV" altLang="en-US" dirty="0" smtClean="0">
                <a:solidFill>
                  <a:schemeClr val="accent3"/>
                </a:solidFill>
              </a:rPr>
              <a:t/>
            </a:r>
            <a:br>
              <a:rPr lang="lv-LV" altLang="en-US" dirty="0" smtClean="0">
                <a:solidFill>
                  <a:schemeClr val="accent3"/>
                </a:solidFill>
              </a:rPr>
            </a:br>
            <a:endParaRPr lang="lv-LV" altLang="en-US" dirty="0">
              <a:solidFill>
                <a:schemeClr val="accent3"/>
              </a:solidFill>
            </a:endParaRPr>
          </a:p>
        </p:txBody>
      </p:sp>
      <p:sp>
        <p:nvSpPr>
          <p:cNvPr id="2" name="Rectangle 1"/>
          <p:cNvSpPr/>
          <p:nvPr/>
        </p:nvSpPr>
        <p:spPr>
          <a:xfrm>
            <a:off x="7001692" y="1554028"/>
            <a:ext cx="4937760" cy="1323439"/>
          </a:xfrm>
          <a:prstGeom prst="rect">
            <a:avLst/>
          </a:prstGeom>
        </p:spPr>
        <p:txBody>
          <a:bodyPr wrap="square">
            <a:spAutoFit/>
          </a:bodyPr>
          <a:lstStyle/>
          <a:p>
            <a:endParaRPr lang="lv-LV" sz="2000" dirty="0" smtClean="0"/>
          </a:p>
          <a:p>
            <a:endParaRPr lang="lv-LV" sz="2000" dirty="0"/>
          </a:p>
          <a:p>
            <a:pPr marL="342900" indent="-342900">
              <a:buFont typeface="Arial" panose="020B0604020202020204" pitchFamily="34" charset="0"/>
              <a:buChar char="•"/>
            </a:pPr>
            <a:endParaRPr lang="lv-LV" sz="2000" dirty="0"/>
          </a:p>
          <a:p>
            <a:endParaRPr lang="lv-LV" sz="2000" dirty="0" smtClean="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8081" y="432862"/>
            <a:ext cx="2774128" cy="2444605"/>
          </a:xfrm>
          <a:prstGeom prst="rect">
            <a:avLst/>
          </a:prstGeom>
        </p:spPr>
      </p:pic>
      <p:graphicFrame>
        <p:nvGraphicFramePr>
          <p:cNvPr id="6" name="Content Placeholder 6">
            <a:extLst>
              <a:ext uri="{FF2B5EF4-FFF2-40B4-BE49-F238E27FC236}">
                <a16:creationId xmlns:a16="http://schemas.microsoft.com/office/drawing/2014/main" xmlns="" id="{CE7298FB-A5C1-40FA-8C2C-04F322F7C04E}"/>
              </a:ext>
            </a:extLst>
          </p:cNvPr>
          <p:cNvGraphicFramePr>
            <a:graphicFrameLocks/>
          </p:cNvGraphicFramePr>
          <p:nvPr>
            <p:extLst>
              <p:ext uri="{D42A27DB-BD31-4B8C-83A1-F6EECF244321}">
                <p14:modId xmlns:p14="http://schemas.microsoft.com/office/powerpoint/2010/main" val="3408528204"/>
              </p:ext>
            </p:extLst>
          </p:nvPr>
        </p:nvGraphicFramePr>
        <p:xfrm>
          <a:off x="352697" y="2455817"/>
          <a:ext cx="11586755" cy="35922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48503019"/>
      </p:ext>
    </p:extLst>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0EEDC"/>
        </a:solidFill>
        <a:effectLst/>
      </p:bgPr>
    </p:bg>
    <p:spTree>
      <p:nvGrpSpPr>
        <p:cNvPr id="1" name=""/>
        <p:cNvGrpSpPr/>
        <p:nvPr/>
      </p:nvGrpSpPr>
      <p:grpSpPr>
        <a:xfrm>
          <a:off x="0" y="0"/>
          <a:ext cx="0" cy="0"/>
          <a:chOff x="0" y="0"/>
          <a:chExt cx="0" cy="0"/>
        </a:xfrm>
      </p:grpSpPr>
      <p:pic>
        <p:nvPicPr>
          <p:cNvPr id="1029" name="C981A58C-799E-4D44-86D5-0F83C00B3B97" descr="8B884CAB-E32C-4181-A864-DF5F2135F44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8774" y="945289"/>
            <a:ext cx="2819400"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098C1CC1-3BAB-4D6F-ACA6-42165321201A" descr="ADC31DE7-8C2D-4149-9AB0-400F8B0F0A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91563" y="945289"/>
            <a:ext cx="2819400"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itle 1"/>
          <p:cNvSpPr txBox="1">
            <a:spLocks noGrp="1"/>
          </p:cNvSpPr>
          <p:nvPr>
            <p:ph type="title"/>
          </p:nvPr>
        </p:nvSpPr>
        <p:spPr>
          <a:xfrm>
            <a:off x="5731737" y="945289"/>
            <a:ext cx="2756263" cy="6745558"/>
          </a:xfrm>
        </p:spPr>
        <p:txBody>
          <a:bodyPr>
            <a:noAutofit/>
          </a:bodyPr>
          <a:lstStyle/>
          <a:p>
            <a:pPr algn="ctr"/>
            <a:r>
              <a:rPr lang="lv-LV" altLang="en-US" sz="2000" dirty="0" smtClean="0">
                <a:solidFill>
                  <a:schemeClr val="accent3"/>
                </a:solidFill>
              </a:rPr>
              <a:t>Seko līdzi informācijai </a:t>
            </a:r>
            <a:br>
              <a:rPr lang="lv-LV" altLang="en-US" sz="2000" dirty="0" smtClean="0">
                <a:solidFill>
                  <a:schemeClr val="accent3"/>
                </a:solidFill>
              </a:rPr>
            </a:br>
            <a:r>
              <a:rPr lang="lv-LV" altLang="en-US" sz="2000" dirty="0">
                <a:solidFill>
                  <a:schemeClr val="accent3"/>
                </a:solidFill>
              </a:rPr>
              <a:t/>
            </a:r>
            <a:br>
              <a:rPr lang="lv-LV" altLang="en-US" sz="2000" dirty="0">
                <a:solidFill>
                  <a:schemeClr val="accent3"/>
                </a:solidFill>
              </a:rPr>
            </a:br>
            <a:r>
              <a:rPr lang="lv-LV" altLang="en-US" sz="2000" dirty="0" smtClean="0">
                <a:solidFill>
                  <a:schemeClr val="accent3"/>
                </a:solidFill>
              </a:rPr>
              <a:t>Aizsardzības ministrijas</a:t>
            </a:r>
            <a:br>
              <a:rPr lang="lv-LV" altLang="en-US" sz="2000" dirty="0" smtClean="0">
                <a:solidFill>
                  <a:schemeClr val="accent3"/>
                </a:solidFill>
              </a:rPr>
            </a:br>
            <a:r>
              <a:rPr lang="lv-LV" altLang="en-US" sz="2000" dirty="0" smtClean="0">
                <a:solidFill>
                  <a:schemeClr val="accent3"/>
                </a:solidFill>
              </a:rPr>
              <a:t/>
            </a:r>
            <a:br>
              <a:rPr lang="lv-LV" altLang="en-US" sz="2000" dirty="0" smtClean="0">
                <a:solidFill>
                  <a:schemeClr val="accent3"/>
                </a:solidFill>
              </a:rPr>
            </a:br>
            <a:r>
              <a:rPr lang="lv-LV" altLang="en-US" sz="2000" dirty="0" smtClean="0">
                <a:solidFill>
                  <a:schemeClr val="accent3"/>
                </a:solidFill>
              </a:rPr>
              <a:t> Nacionālo bruņoto spēku </a:t>
            </a:r>
            <a:br>
              <a:rPr lang="lv-LV" altLang="en-US" sz="2000" dirty="0" smtClean="0">
                <a:solidFill>
                  <a:schemeClr val="accent3"/>
                </a:solidFill>
              </a:rPr>
            </a:br>
            <a:r>
              <a:rPr lang="lv-LV" altLang="en-US" sz="2000" dirty="0" smtClean="0">
                <a:solidFill>
                  <a:schemeClr val="accent3"/>
                </a:solidFill>
              </a:rPr>
              <a:t/>
            </a:r>
            <a:br>
              <a:rPr lang="lv-LV" altLang="en-US" sz="2000" dirty="0" smtClean="0">
                <a:solidFill>
                  <a:schemeClr val="accent3"/>
                </a:solidFill>
              </a:rPr>
            </a:br>
            <a:r>
              <a:rPr lang="lv-LV" altLang="en-US" sz="2000" dirty="0" smtClean="0">
                <a:solidFill>
                  <a:schemeClr val="accent3"/>
                </a:solidFill>
              </a:rPr>
              <a:t>militāro ziņu portāla </a:t>
            </a:r>
            <a:r>
              <a:rPr lang="lv-LV" altLang="en-US" sz="2000" dirty="0" err="1" smtClean="0">
                <a:solidFill>
                  <a:schemeClr val="accent3"/>
                </a:solidFill>
              </a:rPr>
              <a:t>sargs.lv</a:t>
            </a:r>
            <a:r>
              <a:rPr lang="lv-LV" altLang="en-US" sz="2000" dirty="0" smtClean="0">
                <a:solidFill>
                  <a:schemeClr val="accent3"/>
                </a:solidFill>
              </a:rPr>
              <a:t> </a:t>
            </a:r>
            <a:br>
              <a:rPr lang="lv-LV" altLang="en-US" sz="2000" dirty="0" smtClean="0">
                <a:solidFill>
                  <a:schemeClr val="accent3"/>
                </a:solidFill>
              </a:rPr>
            </a:br>
            <a:r>
              <a:rPr lang="lv-LV" altLang="en-US" sz="2000" dirty="0" smtClean="0">
                <a:solidFill>
                  <a:schemeClr val="accent3"/>
                </a:solidFill>
              </a:rPr>
              <a:t/>
            </a:r>
            <a:br>
              <a:rPr lang="lv-LV" altLang="en-US" sz="2000" dirty="0" smtClean="0">
                <a:solidFill>
                  <a:schemeClr val="accent3"/>
                </a:solidFill>
              </a:rPr>
            </a:br>
            <a:r>
              <a:rPr lang="lv-LV" altLang="en-US" sz="2000" dirty="0" smtClean="0">
                <a:solidFill>
                  <a:schemeClr val="accent3"/>
                </a:solidFill>
              </a:rPr>
              <a:t>mājas lapās </a:t>
            </a:r>
            <a:br>
              <a:rPr lang="lv-LV" altLang="en-US" sz="2000" dirty="0" smtClean="0">
                <a:solidFill>
                  <a:schemeClr val="accent3"/>
                </a:solidFill>
              </a:rPr>
            </a:br>
            <a:r>
              <a:rPr lang="lv-LV" altLang="en-US" sz="2000" dirty="0" smtClean="0">
                <a:solidFill>
                  <a:schemeClr val="accent3"/>
                </a:solidFill>
              </a:rPr>
              <a:t>un sociālajos medijos</a:t>
            </a:r>
            <a:r>
              <a:rPr lang="lv-LV" altLang="en-US" sz="2400" dirty="0" smtClean="0">
                <a:solidFill>
                  <a:schemeClr val="accent3"/>
                </a:solidFill>
              </a:rPr>
              <a:t/>
            </a:r>
            <a:br>
              <a:rPr lang="lv-LV" altLang="en-US" sz="2400" dirty="0" smtClean="0">
                <a:solidFill>
                  <a:schemeClr val="accent3"/>
                </a:solidFill>
              </a:rPr>
            </a:br>
            <a:endParaRPr lang="lv-LV" altLang="en-US" sz="2400" dirty="0">
              <a:solidFill>
                <a:schemeClr val="accent3"/>
              </a:solidFill>
            </a:endParaRPr>
          </a:p>
        </p:txBody>
      </p:sp>
    </p:spTree>
    <p:extLst>
      <p:ext uri="{BB962C8B-B14F-4D97-AF65-F5344CB8AC3E}">
        <p14:creationId xmlns:p14="http://schemas.microsoft.com/office/powerpoint/2010/main" val="1299271303"/>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0EEDC"/>
        </a:solid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xmlns="" id="{D808B5C9-4EED-4A24-8215-947D91881FF1}"/>
              </a:ext>
            </a:extLst>
          </p:cNvPr>
          <p:cNvSpPr>
            <a:spLocks noGrp="1"/>
          </p:cNvSpPr>
          <p:nvPr>
            <p:ph type="title"/>
          </p:nvPr>
        </p:nvSpPr>
        <p:spPr>
          <a:xfrm>
            <a:off x="2860765" y="716384"/>
            <a:ext cx="8294914" cy="1623126"/>
          </a:xfrm>
        </p:spPr>
        <p:txBody>
          <a:bodyPr>
            <a:normAutofit fontScale="90000"/>
          </a:bodyPr>
          <a:lstStyle/>
          <a:p>
            <a:r>
              <a:rPr lang="lv-LV" altLang="lv-LV" sz="2700" cap="all" dirty="0" smtClean="0">
                <a:solidFill>
                  <a:schemeClr val="tx1">
                    <a:lumMod val="75000"/>
                    <a:lumOff val="25000"/>
                  </a:schemeClr>
                </a:solidFill>
              </a:rPr>
              <a:t>Krievijas draudzība ar Baltkrieviju </a:t>
            </a:r>
            <a:r>
              <a:rPr lang="lv-LV" altLang="lv-LV" cap="all" dirty="0">
                <a:solidFill>
                  <a:schemeClr val="tx1">
                    <a:lumMod val="75000"/>
                    <a:lumOff val="25000"/>
                  </a:schemeClr>
                </a:solidFill>
              </a:rPr>
              <a:t/>
            </a:r>
            <a:br>
              <a:rPr lang="lv-LV" altLang="lv-LV" cap="all" dirty="0">
                <a:solidFill>
                  <a:schemeClr val="tx1">
                    <a:lumMod val="75000"/>
                    <a:lumOff val="25000"/>
                  </a:schemeClr>
                </a:solidFill>
              </a:rPr>
            </a:br>
            <a:r>
              <a:rPr lang="lv-LV" altLang="lv-LV" cap="all" dirty="0">
                <a:solidFill>
                  <a:schemeClr val="tx1">
                    <a:lumMod val="75000"/>
                    <a:lumOff val="25000"/>
                  </a:schemeClr>
                </a:solidFill>
              </a:rPr>
              <a:t/>
            </a:r>
            <a:br>
              <a:rPr lang="lv-LV" altLang="lv-LV" cap="all" dirty="0">
                <a:solidFill>
                  <a:schemeClr val="tx1">
                    <a:lumMod val="75000"/>
                    <a:lumOff val="25000"/>
                  </a:schemeClr>
                </a:solidFill>
              </a:rPr>
            </a:br>
            <a:endParaRPr lang="lv-LV" altLang="lv-LV" b="0" dirty="0">
              <a:solidFill>
                <a:schemeClr val="tx1">
                  <a:lumMod val="75000"/>
                  <a:lumOff val="25000"/>
                </a:schemeClr>
              </a:solidFill>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81969" y="2468880"/>
            <a:ext cx="4455548" cy="2873829"/>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273041" y="2955961"/>
            <a:ext cx="6200501" cy="3487782"/>
          </a:xfrm>
          <a:prstGeom prst="rect">
            <a:avLst/>
          </a:prstGeom>
        </p:spPr>
      </p:pic>
    </p:spTree>
    <p:extLst>
      <p:ext uri="{BB962C8B-B14F-4D97-AF65-F5344CB8AC3E}">
        <p14:creationId xmlns:p14="http://schemas.microsoft.com/office/powerpoint/2010/main" val="19463851"/>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0EEDC"/>
        </a:solidFill>
        <a:effectLst/>
      </p:bgPr>
    </p:bg>
    <p:spTree>
      <p:nvGrpSpPr>
        <p:cNvPr id="1" name=""/>
        <p:cNvGrpSpPr/>
        <p:nvPr/>
      </p:nvGrpSpPr>
      <p:grpSpPr>
        <a:xfrm>
          <a:off x="0" y="0"/>
          <a:ext cx="0" cy="0"/>
          <a:chOff x="0" y="0"/>
          <a:chExt cx="0" cy="0"/>
        </a:xfrm>
      </p:grpSpPr>
      <p:sp>
        <p:nvSpPr>
          <p:cNvPr id="12" name="Slide Number Placeholder 5"/>
          <p:cNvSpPr>
            <a:spLocks noGrp="1"/>
          </p:cNvSpPr>
          <p:nvPr>
            <p:ph type="sldNum" sz="quarter" idx="13"/>
          </p:nvPr>
        </p:nvSpPr>
        <p:spPr bwMode="auto">
          <a:xfrm>
            <a:off x="11379200" y="6324600"/>
            <a:ext cx="406400"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38213" rtl="0" eaLnBrk="1" fontAlgn="base" latinLnBrk="0" hangingPunct="1">
              <a:lnSpc>
                <a:spcPct val="100000"/>
              </a:lnSpc>
              <a:spcBef>
                <a:spcPct val="0"/>
              </a:spcBef>
              <a:spcAft>
                <a:spcPct val="0"/>
              </a:spcAft>
              <a:buClrTx/>
              <a:buSzTx/>
              <a:buFontTx/>
              <a:buNone/>
              <a:tabLst/>
              <a:defRPr/>
            </a:pPr>
            <a:fld id="{0A7F76C5-CE53-461D-8FD6-6035149CFFA4}" type="slidenum">
              <a:rPr kumimoji="0" lang="en-US" altLang="lv-LV" sz="1333" b="0" i="0" u="none" strike="noStrike" kern="1200" cap="none" spc="0" normalizeH="0" baseline="0" noProof="0">
                <a:ln>
                  <a:noFill/>
                </a:ln>
                <a:solidFill>
                  <a:srgbClr val="898989"/>
                </a:solidFill>
                <a:effectLst/>
                <a:uLnTx/>
                <a:uFillTx/>
                <a:latin typeface="Verdana" panose="020B0604030504040204" pitchFamily="34" charset="0"/>
                <a:ea typeface="+mn-ea"/>
                <a:cs typeface="Arial" panose="020B0604020202020204" pitchFamily="34" charset="0"/>
              </a:rPr>
              <a:pPr marL="0" marR="0" lvl="0" indent="0" algn="r" defTabSz="938213" rtl="0" eaLnBrk="1" fontAlgn="base" latinLnBrk="0" hangingPunct="1">
                <a:lnSpc>
                  <a:spcPct val="100000"/>
                </a:lnSpc>
                <a:spcBef>
                  <a:spcPct val="0"/>
                </a:spcBef>
                <a:spcAft>
                  <a:spcPct val="0"/>
                </a:spcAft>
                <a:buClrTx/>
                <a:buSzTx/>
                <a:buFontTx/>
                <a:buNone/>
                <a:tabLst/>
                <a:defRPr/>
              </a:pPr>
              <a:t>4</a:t>
            </a:fld>
            <a:endParaRPr kumimoji="0" lang="en-US" altLang="lv-LV" sz="1333" b="0" i="0" u="none" strike="noStrike" kern="1200" cap="none" spc="0" normalizeH="0" baseline="0" noProof="0">
              <a:ln>
                <a:noFill/>
              </a:ln>
              <a:solidFill>
                <a:srgbClr val="898989"/>
              </a:solidFill>
              <a:effectLst/>
              <a:uLnTx/>
              <a:uFillTx/>
              <a:latin typeface="Verdana" panose="020B060403050404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xmlns="" id="{AA25B56B-EBA9-478B-861E-4BCDA7CCB1C6}"/>
              </a:ext>
            </a:extLst>
          </p:cNvPr>
          <p:cNvSpPr txBox="1"/>
          <p:nvPr/>
        </p:nvSpPr>
        <p:spPr>
          <a:xfrm>
            <a:off x="4073780" y="250371"/>
            <a:ext cx="466527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3600" b="1"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Calibri" panose="020F0502020204030204" pitchFamily="34" charset="0"/>
              </a:rPr>
              <a:t>Dezinformācija</a:t>
            </a:r>
            <a:r>
              <a:rPr kumimoji="0" lang="lv-LV" sz="3600" b="1"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8491" y="1193383"/>
            <a:ext cx="5590903" cy="257412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3623" y="3933557"/>
            <a:ext cx="5009036" cy="250451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888" y="2162467"/>
            <a:ext cx="3678420" cy="2386830"/>
          </a:xfrm>
          <a:prstGeom prst="rect">
            <a:avLst/>
          </a:prstGeom>
        </p:spPr>
      </p:pic>
    </p:spTree>
    <p:extLst>
      <p:ext uri="{BB962C8B-B14F-4D97-AF65-F5344CB8AC3E}">
        <p14:creationId xmlns:p14="http://schemas.microsoft.com/office/powerpoint/2010/main" val="3098403739"/>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0EEDC"/>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2429691" y="6238823"/>
            <a:ext cx="5271589" cy="664030"/>
          </a:xfrm>
        </p:spPr>
        <p:txBody>
          <a:bodyPr>
            <a:noAutofit/>
          </a:bodyPr>
          <a:lstStyle/>
          <a:p>
            <a:r>
              <a:rPr lang="lv-LV" sz="1400" b="0" dirty="0" smtClean="0"/>
              <a:t>Kremļa mediji: Ukraina ir tā, kas gatavojas uzbrukt nevis Krievija </a:t>
            </a:r>
            <a:endParaRPr lang="lv-LV" sz="1400" b="0" dirty="0"/>
          </a:p>
        </p:txBody>
      </p:sp>
      <p:sp>
        <p:nvSpPr>
          <p:cNvPr id="12" name="Slide Number Placeholder 5"/>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38213" rtl="0" eaLnBrk="1" fontAlgn="base" latinLnBrk="0" hangingPunct="1">
              <a:lnSpc>
                <a:spcPct val="100000"/>
              </a:lnSpc>
              <a:spcBef>
                <a:spcPct val="0"/>
              </a:spcBef>
              <a:spcAft>
                <a:spcPct val="0"/>
              </a:spcAft>
              <a:buClrTx/>
              <a:buSzTx/>
              <a:buFontTx/>
              <a:buNone/>
              <a:tabLst/>
              <a:defRPr/>
            </a:pPr>
            <a:fld id="{0A7F76C5-CE53-461D-8FD6-6035149CFFA4}" type="slidenum">
              <a:rPr kumimoji="0" lang="en-US" altLang="lv-LV" sz="1333" b="0" i="0" u="none" strike="noStrike" kern="1200" cap="none" spc="0" normalizeH="0" baseline="0" noProof="0">
                <a:ln>
                  <a:noFill/>
                </a:ln>
                <a:solidFill>
                  <a:srgbClr val="898989"/>
                </a:solidFill>
                <a:effectLst/>
                <a:uLnTx/>
                <a:uFillTx/>
                <a:latin typeface="Verdana" panose="020B0604030504040204" pitchFamily="34" charset="0"/>
                <a:ea typeface="+mn-ea"/>
                <a:cs typeface="Arial" panose="020B0604020202020204" pitchFamily="34" charset="0"/>
              </a:rPr>
              <a:pPr marL="0" marR="0" lvl="0" indent="0" algn="r" defTabSz="938213" rtl="0" eaLnBrk="1" fontAlgn="base" latinLnBrk="0" hangingPunct="1">
                <a:lnSpc>
                  <a:spcPct val="100000"/>
                </a:lnSpc>
                <a:spcBef>
                  <a:spcPct val="0"/>
                </a:spcBef>
                <a:spcAft>
                  <a:spcPct val="0"/>
                </a:spcAft>
                <a:buClrTx/>
                <a:buSzTx/>
                <a:buFontTx/>
                <a:buNone/>
                <a:tabLst/>
                <a:defRPr/>
              </a:pPr>
              <a:t>5</a:t>
            </a:fld>
            <a:endParaRPr kumimoji="0" lang="en-US" altLang="lv-LV" sz="1333" b="0" i="0" u="none" strike="noStrike" kern="1200" cap="none" spc="0" normalizeH="0" baseline="0" noProof="0">
              <a:ln>
                <a:noFill/>
              </a:ln>
              <a:solidFill>
                <a:srgbClr val="898989"/>
              </a:solidFill>
              <a:effectLst/>
              <a:uLnTx/>
              <a:uFillTx/>
              <a:latin typeface="Verdana" panose="020B0604030504040204" pitchFamily="34" charset="0"/>
              <a:ea typeface="+mn-ea"/>
              <a:cs typeface="Arial" panose="020B0604020202020204" pitchFamily="34" charset="0"/>
            </a:endParaRPr>
          </a:p>
        </p:txBody>
      </p:sp>
      <p:pic>
        <p:nvPicPr>
          <p:cNvPr id="18" name="Picture 17"/>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514960" y="3498022"/>
            <a:ext cx="5271589" cy="2740801"/>
          </a:xfrm>
          <a:prstGeom prst="rect">
            <a:avLst/>
          </a:prstGeom>
        </p:spPr>
      </p:pic>
      <p:sp>
        <p:nvSpPr>
          <p:cNvPr id="21" name="Title 3"/>
          <p:cNvSpPr txBox="1">
            <a:spLocks/>
          </p:cNvSpPr>
          <p:nvPr/>
        </p:nvSpPr>
        <p:spPr bwMode="auto">
          <a:xfrm>
            <a:off x="5871030" y="5965371"/>
            <a:ext cx="5410924" cy="71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57" tIns="46979" rIns="93957" bIns="46979" numCol="1" anchor="t" anchorCtr="0" compatLnSpc="1">
            <a:prstTxWarp prst="textNoShape">
              <a:avLst/>
            </a:prstTxWarp>
            <a:noAutofit/>
          </a:bodyPr>
          <a:lstStyle>
            <a:lvl1pPr algn="l" defTabSz="1250919" rtl="0" eaLnBrk="0" fontAlgn="base" hangingPunct="0">
              <a:spcBef>
                <a:spcPct val="0"/>
              </a:spcBef>
              <a:spcAft>
                <a:spcPct val="0"/>
              </a:spcAft>
              <a:defRPr sz="32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defTabSz="1250919" rtl="0" eaLnBrk="0" fontAlgn="base" hangingPunct="0">
              <a:spcBef>
                <a:spcPct val="0"/>
              </a:spcBef>
              <a:spcAft>
                <a:spcPct val="0"/>
              </a:spcAft>
              <a:defRPr sz="6000">
                <a:solidFill>
                  <a:schemeClr val="tx1"/>
                </a:solidFill>
                <a:latin typeface="Times New Roman" pitchFamily="18" charset="0"/>
              </a:defRPr>
            </a:lvl2pPr>
            <a:lvl3pPr algn="ctr" defTabSz="1250919" rtl="0" eaLnBrk="0" fontAlgn="base" hangingPunct="0">
              <a:spcBef>
                <a:spcPct val="0"/>
              </a:spcBef>
              <a:spcAft>
                <a:spcPct val="0"/>
              </a:spcAft>
              <a:defRPr sz="6000">
                <a:solidFill>
                  <a:schemeClr val="tx1"/>
                </a:solidFill>
                <a:latin typeface="Times New Roman" pitchFamily="18" charset="0"/>
              </a:defRPr>
            </a:lvl3pPr>
            <a:lvl4pPr algn="ctr" defTabSz="1250919" rtl="0" eaLnBrk="0" fontAlgn="base" hangingPunct="0">
              <a:spcBef>
                <a:spcPct val="0"/>
              </a:spcBef>
              <a:spcAft>
                <a:spcPct val="0"/>
              </a:spcAft>
              <a:defRPr sz="6000">
                <a:solidFill>
                  <a:schemeClr val="tx1"/>
                </a:solidFill>
                <a:latin typeface="Times New Roman" pitchFamily="18" charset="0"/>
              </a:defRPr>
            </a:lvl4pPr>
            <a:lvl5pPr algn="ctr" defTabSz="1250919" rtl="0" eaLnBrk="0" fontAlgn="base" hangingPunct="0">
              <a:spcBef>
                <a:spcPct val="0"/>
              </a:spcBef>
              <a:spcAft>
                <a:spcPct val="0"/>
              </a:spcAft>
              <a:defRPr sz="6000">
                <a:solidFill>
                  <a:schemeClr val="tx1"/>
                </a:solidFill>
                <a:latin typeface="Times New Roman" pitchFamily="18" charset="0"/>
              </a:defRPr>
            </a:lvl5pPr>
            <a:lvl6pPr marL="609585" algn="ctr" defTabSz="1250919" rtl="0" eaLnBrk="1" fontAlgn="base" hangingPunct="1">
              <a:spcBef>
                <a:spcPct val="0"/>
              </a:spcBef>
              <a:spcAft>
                <a:spcPct val="0"/>
              </a:spcAft>
              <a:defRPr sz="6000">
                <a:solidFill>
                  <a:schemeClr val="tx1"/>
                </a:solidFill>
                <a:latin typeface="Times New Roman" pitchFamily="18" charset="0"/>
              </a:defRPr>
            </a:lvl6pPr>
            <a:lvl7pPr marL="1219170" algn="ctr" defTabSz="1250919" rtl="0" eaLnBrk="1" fontAlgn="base" hangingPunct="1">
              <a:spcBef>
                <a:spcPct val="0"/>
              </a:spcBef>
              <a:spcAft>
                <a:spcPct val="0"/>
              </a:spcAft>
              <a:defRPr sz="6000">
                <a:solidFill>
                  <a:schemeClr val="tx1"/>
                </a:solidFill>
                <a:latin typeface="Times New Roman" pitchFamily="18" charset="0"/>
              </a:defRPr>
            </a:lvl7pPr>
            <a:lvl8pPr marL="1828754" algn="ctr" defTabSz="1250919" rtl="0" eaLnBrk="1" fontAlgn="base" hangingPunct="1">
              <a:spcBef>
                <a:spcPct val="0"/>
              </a:spcBef>
              <a:spcAft>
                <a:spcPct val="0"/>
              </a:spcAft>
              <a:defRPr sz="6000">
                <a:solidFill>
                  <a:schemeClr val="tx1"/>
                </a:solidFill>
                <a:latin typeface="Times New Roman" pitchFamily="18" charset="0"/>
              </a:defRPr>
            </a:lvl8pPr>
            <a:lvl9pPr marL="2438339" algn="ctr" defTabSz="1250919" rtl="0" eaLnBrk="1" fontAlgn="base" hangingPunct="1">
              <a:spcBef>
                <a:spcPct val="0"/>
              </a:spcBef>
              <a:spcAft>
                <a:spcPct val="0"/>
              </a:spcAft>
              <a:defRPr sz="6000">
                <a:solidFill>
                  <a:schemeClr val="tx1"/>
                </a:solidFill>
                <a:latin typeface="Times New Roman" pitchFamily="18" charset="0"/>
              </a:defRPr>
            </a:lvl9pPr>
          </a:lstStyle>
          <a:p>
            <a:endParaRPr lang="lv-LV" sz="1400" b="0" dirty="0"/>
          </a:p>
        </p:txBody>
      </p:sp>
      <p:pic>
        <p:nvPicPr>
          <p:cNvPr id="22" name="Picture 2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514960" y="283792"/>
            <a:ext cx="5271589" cy="2965269"/>
          </a:xfrm>
          <a:prstGeom prst="rect">
            <a:avLst/>
          </a:prstGeom>
        </p:spPr>
      </p:pic>
      <p:pic>
        <p:nvPicPr>
          <p:cNvPr id="23" name="Picture 22"/>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263005" y="809897"/>
            <a:ext cx="3431155" cy="5155474"/>
          </a:xfrm>
          <a:prstGeom prst="rect">
            <a:avLst/>
          </a:prstGeom>
        </p:spPr>
      </p:pic>
    </p:spTree>
    <p:extLst>
      <p:ext uri="{BB962C8B-B14F-4D97-AF65-F5344CB8AC3E}">
        <p14:creationId xmlns:p14="http://schemas.microsoft.com/office/powerpoint/2010/main" val="2582518197"/>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0EEDC"/>
        </a:solidFill>
        <a:effectLst/>
      </p:bgPr>
    </p:bg>
    <p:spTree>
      <p:nvGrpSpPr>
        <p:cNvPr id="1" name=""/>
        <p:cNvGrpSpPr/>
        <p:nvPr/>
      </p:nvGrpSpPr>
      <p:grpSpPr>
        <a:xfrm>
          <a:off x="0" y="0"/>
          <a:ext cx="0" cy="0"/>
          <a:chOff x="0" y="0"/>
          <a:chExt cx="0" cy="0"/>
        </a:xfrm>
      </p:grpSpPr>
      <p:sp>
        <p:nvSpPr>
          <p:cNvPr id="12" name="Slide Number Placeholder 5"/>
          <p:cNvSpPr>
            <a:spLocks noGrp="1"/>
          </p:cNvSpPr>
          <p:nvPr>
            <p:ph type="sldNum" sz="quarter" idx="13"/>
          </p:nvPr>
        </p:nvSpPr>
        <p:spPr bwMode="auto">
          <a:xfrm>
            <a:off x="11379200" y="6324600"/>
            <a:ext cx="406400"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38213" rtl="0" eaLnBrk="1" fontAlgn="base" latinLnBrk="0" hangingPunct="1">
              <a:lnSpc>
                <a:spcPct val="100000"/>
              </a:lnSpc>
              <a:spcBef>
                <a:spcPct val="0"/>
              </a:spcBef>
              <a:spcAft>
                <a:spcPct val="0"/>
              </a:spcAft>
              <a:buClrTx/>
              <a:buSzTx/>
              <a:buFontTx/>
              <a:buNone/>
              <a:tabLst/>
              <a:defRPr/>
            </a:pPr>
            <a:fld id="{0A7F76C5-CE53-461D-8FD6-6035149CFFA4}" type="slidenum">
              <a:rPr kumimoji="0" lang="en-US" altLang="lv-LV" sz="1333" b="0" i="0" u="none" strike="noStrike" kern="1200" cap="none" spc="0" normalizeH="0" baseline="0" noProof="0">
                <a:ln>
                  <a:noFill/>
                </a:ln>
                <a:solidFill>
                  <a:srgbClr val="898989"/>
                </a:solidFill>
                <a:effectLst/>
                <a:uLnTx/>
                <a:uFillTx/>
                <a:latin typeface="Verdana" panose="020B0604030504040204" pitchFamily="34" charset="0"/>
                <a:ea typeface="+mn-ea"/>
                <a:cs typeface="Arial" panose="020B0604020202020204" pitchFamily="34" charset="0"/>
              </a:rPr>
              <a:pPr marL="0" marR="0" lvl="0" indent="0" algn="r" defTabSz="938213" rtl="0" eaLnBrk="1" fontAlgn="base" latinLnBrk="0" hangingPunct="1">
                <a:lnSpc>
                  <a:spcPct val="100000"/>
                </a:lnSpc>
                <a:spcBef>
                  <a:spcPct val="0"/>
                </a:spcBef>
                <a:spcAft>
                  <a:spcPct val="0"/>
                </a:spcAft>
                <a:buClrTx/>
                <a:buSzTx/>
                <a:buFontTx/>
                <a:buNone/>
                <a:tabLst/>
                <a:defRPr/>
              </a:pPr>
              <a:t>6</a:t>
            </a:fld>
            <a:endParaRPr kumimoji="0" lang="en-US" altLang="lv-LV" sz="1333" b="0" i="0" u="none" strike="noStrike" kern="1200" cap="none" spc="0" normalizeH="0" baseline="0" noProof="0">
              <a:ln>
                <a:noFill/>
              </a:ln>
              <a:solidFill>
                <a:srgbClr val="898989"/>
              </a:solidFill>
              <a:effectLst/>
              <a:uLnTx/>
              <a:uFillTx/>
              <a:latin typeface="Verdana" panose="020B060403050404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xmlns="" id="{AA25B56B-EBA9-478B-861E-4BCDA7CCB1C6}"/>
              </a:ext>
            </a:extLst>
          </p:cNvPr>
          <p:cNvSpPr txBox="1"/>
          <p:nvPr/>
        </p:nvSpPr>
        <p:spPr>
          <a:xfrm>
            <a:off x="2541268" y="339436"/>
            <a:ext cx="540535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3200" b="1"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Calibri" panose="020F0502020204030204" pitchFamily="34" charset="0"/>
              </a:rPr>
              <a:t>Dezinformācija</a:t>
            </a:r>
            <a:r>
              <a:rPr kumimoji="0" lang="lv-LV" sz="3600" b="1" i="0" u="none" strike="noStrike" kern="1200" cap="none" spc="0" normalizeH="0" baseline="0" noProof="0" dirty="0">
                <a:ln>
                  <a:noFill/>
                </a:ln>
                <a:solidFill>
                  <a:srgbClr val="4BACC6">
                    <a:lumMod val="75000"/>
                  </a:srgbClr>
                </a:solidFill>
                <a:effectLst/>
                <a:uLnTx/>
                <a:uFillTx/>
                <a:latin typeface="Calibri" panose="020F0502020204030204" pitchFamily="34" charset="0"/>
                <a:ea typeface="+mn-ea"/>
                <a:cs typeface="Calibri" panose="020F0502020204030204" pitchFamily="34" charset="0"/>
              </a:rPr>
              <a:t>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2796" y="1020386"/>
            <a:ext cx="4542804" cy="5536095"/>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458472" y="1518767"/>
            <a:ext cx="4273534" cy="5283926"/>
          </a:xfrm>
          <a:prstGeom prst="rect">
            <a:avLst/>
          </a:prstGeom>
        </p:spPr>
      </p:pic>
      <p:pic>
        <p:nvPicPr>
          <p:cNvPr id="4" name="Picture 3"/>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004046" y="1228742"/>
            <a:ext cx="1455920" cy="1423851"/>
          </a:xfrm>
          <a:prstGeom prst="rect">
            <a:avLst/>
          </a:prstGeom>
          <a:effectLst>
            <a:outerShdw blurRad="50800" dist="165100" dir="18900000" algn="bl" rotWithShape="0">
              <a:prstClr val="black">
                <a:alpha val="40000"/>
              </a:prstClr>
            </a:outerShdw>
          </a:effectLst>
        </p:spPr>
      </p:pic>
      <p:pic>
        <p:nvPicPr>
          <p:cNvPr id="7" name="Picture 6"/>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0800982" y="339436"/>
            <a:ext cx="1179331" cy="1179331"/>
          </a:xfrm>
          <a:prstGeom prst="rect">
            <a:avLst/>
          </a:prstGeom>
          <a:effectLst>
            <a:outerShdw blurRad="50800" dist="165100" dir="18900000" algn="bl" rotWithShape="0">
              <a:prstClr val="black">
                <a:alpha val="40000"/>
              </a:prstClr>
            </a:outerShdw>
          </a:effectLst>
        </p:spPr>
      </p:pic>
    </p:spTree>
    <p:extLst>
      <p:ext uri="{BB962C8B-B14F-4D97-AF65-F5344CB8AC3E}">
        <p14:creationId xmlns:p14="http://schemas.microsoft.com/office/powerpoint/2010/main" val="2432363376"/>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0EEDC"/>
        </a:solidFill>
        <a:effectLst/>
      </p:bgPr>
    </p:bg>
    <p:spTree>
      <p:nvGrpSpPr>
        <p:cNvPr id="1" name=""/>
        <p:cNvGrpSpPr/>
        <p:nvPr/>
      </p:nvGrpSpPr>
      <p:grpSpPr>
        <a:xfrm>
          <a:off x="0" y="0"/>
          <a:ext cx="0" cy="0"/>
          <a:chOff x="0" y="0"/>
          <a:chExt cx="0" cy="0"/>
        </a:xfrm>
      </p:grpSpPr>
      <p:sp>
        <p:nvSpPr>
          <p:cNvPr id="12" name="Slide Number Placeholder 5"/>
          <p:cNvSpPr>
            <a:spLocks noGrp="1"/>
          </p:cNvSpPr>
          <p:nvPr>
            <p:ph type="sldNum" sz="quarter" idx="13"/>
          </p:nvPr>
        </p:nvSpPr>
        <p:spPr bwMode="auto">
          <a:xfrm>
            <a:off x="11379200" y="6324600"/>
            <a:ext cx="406400"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38213" rtl="0" eaLnBrk="1" fontAlgn="base" latinLnBrk="0" hangingPunct="1">
              <a:lnSpc>
                <a:spcPct val="100000"/>
              </a:lnSpc>
              <a:spcBef>
                <a:spcPct val="0"/>
              </a:spcBef>
              <a:spcAft>
                <a:spcPct val="0"/>
              </a:spcAft>
              <a:buClrTx/>
              <a:buSzTx/>
              <a:buFontTx/>
              <a:buNone/>
              <a:tabLst/>
              <a:defRPr/>
            </a:pPr>
            <a:fld id="{0A7F76C5-CE53-461D-8FD6-6035149CFFA4}" type="slidenum">
              <a:rPr kumimoji="0" lang="en-US" altLang="lv-LV" sz="1333" b="0" i="0" u="none" strike="noStrike" kern="1200" cap="none" spc="0" normalizeH="0" baseline="0" noProof="0">
                <a:ln>
                  <a:noFill/>
                </a:ln>
                <a:solidFill>
                  <a:srgbClr val="898989"/>
                </a:solidFill>
                <a:effectLst/>
                <a:uLnTx/>
                <a:uFillTx/>
                <a:latin typeface="Verdana" panose="020B0604030504040204" pitchFamily="34" charset="0"/>
                <a:ea typeface="+mn-ea"/>
                <a:cs typeface="Arial" panose="020B0604020202020204" pitchFamily="34" charset="0"/>
              </a:rPr>
              <a:pPr marL="0" marR="0" lvl="0" indent="0" algn="r" defTabSz="938213" rtl="0" eaLnBrk="1" fontAlgn="base" latinLnBrk="0" hangingPunct="1">
                <a:lnSpc>
                  <a:spcPct val="100000"/>
                </a:lnSpc>
                <a:spcBef>
                  <a:spcPct val="0"/>
                </a:spcBef>
                <a:spcAft>
                  <a:spcPct val="0"/>
                </a:spcAft>
                <a:buClrTx/>
                <a:buSzTx/>
                <a:buFontTx/>
                <a:buNone/>
                <a:tabLst/>
                <a:defRPr/>
              </a:pPr>
              <a:t>7</a:t>
            </a:fld>
            <a:endParaRPr kumimoji="0" lang="en-US" altLang="lv-LV" sz="1333" b="0" i="0" u="none" strike="noStrike" kern="1200" cap="none" spc="0" normalizeH="0" baseline="0" noProof="0">
              <a:ln>
                <a:noFill/>
              </a:ln>
              <a:solidFill>
                <a:srgbClr val="898989"/>
              </a:solidFill>
              <a:effectLst/>
              <a:uLnTx/>
              <a:uFillTx/>
              <a:latin typeface="Verdana" panose="020B0604030504040204" pitchFamily="34" charset="0"/>
              <a:ea typeface="+mn-ea"/>
              <a:cs typeface="Arial"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 y="1734642"/>
            <a:ext cx="4505507" cy="3681215"/>
          </a:xfrm>
          <a:prstGeom prst="rect">
            <a:avLst/>
          </a:prstGeom>
        </p:spPr>
      </p:pic>
      <p:sp>
        <p:nvSpPr>
          <p:cNvPr id="8" name="Rectangle 7"/>
          <p:cNvSpPr/>
          <p:nvPr/>
        </p:nvSpPr>
        <p:spPr>
          <a:xfrm>
            <a:off x="5283200" y="670968"/>
            <a:ext cx="6096000" cy="5280933"/>
          </a:xfrm>
          <a:prstGeom prst="rect">
            <a:avLst/>
          </a:prstGeom>
        </p:spPr>
        <p:txBody>
          <a:bodyPr>
            <a:spAutoFit/>
          </a:bodyPr>
          <a:lstStyle/>
          <a:p>
            <a:pPr lvl="0" defTabSz="1250919" eaLnBrk="0" fontAlgn="base" hangingPunct="0">
              <a:spcBef>
                <a:spcPts val="700"/>
              </a:spcBef>
              <a:spcAft>
                <a:spcPct val="0"/>
              </a:spcAft>
            </a:pPr>
            <a:r>
              <a:rPr lang="en-US" altLang="lv-LV" sz="4000" b="1" dirty="0" err="1">
                <a:solidFill>
                  <a:prstClr val="black"/>
                </a:solidFill>
              </a:rPr>
              <a:t>Krīzes</a:t>
            </a:r>
            <a:r>
              <a:rPr lang="en-US" altLang="lv-LV" sz="4000" b="1" dirty="0">
                <a:solidFill>
                  <a:prstClr val="black"/>
                </a:solidFill>
              </a:rPr>
              <a:t> </a:t>
            </a:r>
            <a:r>
              <a:rPr lang="en-US" altLang="lv-LV" sz="4000" b="1" dirty="0" err="1">
                <a:solidFill>
                  <a:prstClr val="black"/>
                </a:solidFill>
              </a:rPr>
              <a:t>mēdz</a:t>
            </a:r>
            <a:r>
              <a:rPr lang="en-US" altLang="lv-LV" sz="4000" b="1" dirty="0">
                <a:solidFill>
                  <a:prstClr val="black"/>
                </a:solidFill>
              </a:rPr>
              <a:t> </a:t>
            </a:r>
            <a:r>
              <a:rPr lang="en-US" altLang="lv-LV" sz="4000" b="1" dirty="0" err="1">
                <a:solidFill>
                  <a:prstClr val="black"/>
                </a:solidFill>
              </a:rPr>
              <a:t>būt</a:t>
            </a:r>
            <a:r>
              <a:rPr lang="en-US" altLang="lv-LV" sz="4000" b="1" dirty="0">
                <a:solidFill>
                  <a:prstClr val="black"/>
                </a:solidFill>
              </a:rPr>
              <a:t> </a:t>
            </a:r>
            <a:r>
              <a:rPr lang="en-US" altLang="lv-LV" sz="4000" b="1" dirty="0" err="1">
                <a:solidFill>
                  <a:prstClr val="black"/>
                </a:solidFill>
              </a:rPr>
              <a:t>dažādas</a:t>
            </a:r>
            <a:r>
              <a:rPr lang="en-US" altLang="lv-LV" sz="4000" b="1" dirty="0">
                <a:solidFill>
                  <a:prstClr val="black"/>
                </a:solidFill>
              </a:rPr>
              <a:t> un </a:t>
            </a:r>
            <a:r>
              <a:rPr lang="en-US" altLang="lv-LV" sz="4000" b="1" dirty="0" err="1">
                <a:solidFill>
                  <a:prstClr val="black"/>
                </a:solidFill>
              </a:rPr>
              <a:t>negaidītas</a:t>
            </a:r>
            <a:r>
              <a:rPr lang="en-US" altLang="lv-LV" sz="4000" b="1" dirty="0">
                <a:solidFill>
                  <a:prstClr val="black"/>
                </a:solidFill>
              </a:rPr>
              <a:t> – </a:t>
            </a:r>
            <a:r>
              <a:rPr lang="en-US" altLang="lv-LV" sz="4000" b="1" dirty="0" err="1">
                <a:solidFill>
                  <a:prstClr val="black"/>
                </a:solidFill>
              </a:rPr>
              <a:t>jāgatavojies</a:t>
            </a:r>
            <a:r>
              <a:rPr lang="en-US" altLang="lv-LV" sz="4000" b="1" dirty="0">
                <a:solidFill>
                  <a:prstClr val="black"/>
                </a:solidFill>
              </a:rPr>
              <a:t> </a:t>
            </a:r>
            <a:r>
              <a:rPr lang="en-US" altLang="lv-LV" sz="4000" b="1" dirty="0" err="1">
                <a:solidFill>
                  <a:prstClr val="black"/>
                </a:solidFill>
              </a:rPr>
              <a:t>tagad</a:t>
            </a:r>
            <a:r>
              <a:rPr lang="en-US" altLang="lv-LV" sz="4000" b="1" dirty="0">
                <a:solidFill>
                  <a:prstClr val="black"/>
                </a:solidFill>
              </a:rPr>
              <a:t>!</a:t>
            </a:r>
          </a:p>
          <a:p>
            <a:pPr marL="742950" lvl="0" indent="-742950" defTabSz="1250919" eaLnBrk="0" fontAlgn="base" hangingPunct="0">
              <a:spcBef>
                <a:spcPts val="700"/>
              </a:spcBef>
              <a:spcAft>
                <a:spcPct val="0"/>
              </a:spcAft>
              <a:buFont typeface="Times New Roman" panose="02020603050405020304" pitchFamily="18" charset="0"/>
              <a:buAutoNum type="arabicPeriod"/>
            </a:pPr>
            <a:endParaRPr lang="en-US" altLang="lv-LV" sz="4000" b="1" dirty="0">
              <a:solidFill>
                <a:prstClr val="black"/>
              </a:solidFill>
            </a:endParaRPr>
          </a:p>
          <a:p>
            <a:pPr lvl="0" defTabSz="1250919" eaLnBrk="0" fontAlgn="base" hangingPunct="0">
              <a:spcBef>
                <a:spcPts val="700"/>
              </a:spcBef>
              <a:spcAft>
                <a:spcPct val="0"/>
              </a:spcAft>
            </a:pPr>
            <a:r>
              <a:rPr lang="en-US" altLang="lv-LV" sz="4000" b="1" dirty="0" err="1">
                <a:solidFill>
                  <a:prstClr val="black"/>
                </a:solidFill>
              </a:rPr>
              <a:t>Informēts</a:t>
            </a:r>
            <a:r>
              <a:rPr lang="en-US" altLang="lv-LV" sz="4000" b="1" dirty="0">
                <a:solidFill>
                  <a:prstClr val="black"/>
                </a:solidFill>
              </a:rPr>
              <a:t> = </a:t>
            </a:r>
            <a:r>
              <a:rPr lang="en-US" altLang="lv-LV" sz="4000" b="1" dirty="0" err="1">
                <a:solidFill>
                  <a:prstClr val="black"/>
                </a:solidFill>
              </a:rPr>
              <a:t>sagatavots</a:t>
            </a:r>
            <a:r>
              <a:rPr lang="en-US" altLang="lv-LV" sz="4000" b="1" dirty="0">
                <a:solidFill>
                  <a:prstClr val="black"/>
                </a:solidFill>
              </a:rPr>
              <a:t>!</a:t>
            </a:r>
          </a:p>
          <a:p>
            <a:pPr lvl="0" defTabSz="1250919" eaLnBrk="0" fontAlgn="base" hangingPunct="0">
              <a:spcBef>
                <a:spcPts val="700"/>
              </a:spcBef>
              <a:spcAft>
                <a:spcPct val="0"/>
              </a:spcAft>
            </a:pPr>
            <a:endParaRPr lang="en-US" altLang="lv-LV" sz="4000" b="1" dirty="0">
              <a:solidFill>
                <a:prstClr val="black"/>
              </a:solidFill>
            </a:endParaRPr>
          </a:p>
          <a:p>
            <a:pPr lvl="0" defTabSz="1250919" eaLnBrk="0" fontAlgn="base" hangingPunct="0">
              <a:spcBef>
                <a:spcPts val="700"/>
              </a:spcBef>
              <a:spcAft>
                <a:spcPct val="0"/>
              </a:spcAft>
            </a:pPr>
            <a:r>
              <a:rPr lang="en-US" altLang="lv-LV" sz="4000" b="1" dirty="0" err="1">
                <a:solidFill>
                  <a:prstClr val="black"/>
                </a:solidFill>
              </a:rPr>
              <a:t>Sagatavots</a:t>
            </a:r>
            <a:r>
              <a:rPr lang="en-US" altLang="lv-LV" sz="4000" b="1" dirty="0">
                <a:solidFill>
                  <a:prstClr val="black"/>
                </a:solidFill>
              </a:rPr>
              <a:t> = </a:t>
            </a:r>
            <a:r>
              <a:rPr lang="en-US" altLang="lv-LV" sz="4000" b="1" dirty="0" err="1">
                <a:solidFill>
                  <a:prstClr val="black"/>
                </a:solidFill>
              </a:rPr>
              <a:t>drošs</a:t>
            </a:r>
            <a:r>
              <a:rPr lang="en-US" altLang="lv-LV" sz="4000" b="1" dirty="0">
                <a:solidFill>
                  <a:prstClr val="black"/>
                </a:solidFill>
              </a:rPr>
              <a:t>! </a:t>
            </a:r>
          </a:p>
          <a:p>
            <a:pPr marL="742950" lvl="0" indent="-742950" defTabSz="1250919" eaLnBrk="0" fontAlgn="base" hangingPunct="0">
              <a:spcBef>
                <a:spcPts val="700"/>
              </a:spcBef>
              <a:spcAft>
                <a:spcPct val="0"/>
              </a:spcAft>
              <a:buFont typeface="Arial" panose="020B0604020202020204" pitchFamily="34" charset="0"/>
              <a:buChar char="•"/>
            </a:pPr>
            <a:endParaRPr lang="en-US" altLang="lv-LV" sz="2800" dirty="0">
              <a:solidFill>
                <a:prstClr val="black"/>
              </a:solidFill>
            </a:endParaRPr>
          </a:p>
        </p:txBody>
      </p:sp>
    </p:spTree>
    <p:extLst>
      <p:ext uri="{BB962C8B-B14F-4D97-AF65-F5344CB8AC3E}">
        <p14:creationId xmlns:p14="http://schemas.microsoft.com/office/powerpoint/2010/main" val="89098466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 calcmode="lin" valueType="num">
                                      <p:cBhvr additive="base">
                                        <p:cTn id="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anim calcmode="lin" valueType="num">
                                      <p:cBhvr additive="base">
                                        <p:cTn id="13"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0EEDC"/>
        </a:solidFill>
        <a:effectLst/>
      </p:bgPr>
    </p:bg>
    <p:spTree>
      <p:nvGrpSpPr>
        <p:cNvPr id="1" name=""/>
        <p:cNvGrpSpPr/>
        <p:nvPr/>
      </p:nvGrpSpPr>
      <p:grpSpPr>
        <a:xfrm>
          <a:off x="0" y="0"/>
          <a:ext cx="0" cy="0"/>
          <a:chOff x="0" y="0"/>
          <a:chExt cx="0" cy="0"/>
        </a:xfrm>
      </p:grpSpPr>
      <p:sp>
        <p:nvSpPr>
          <p:cNvPr id="21" name="Title 1"/>
          <p:cNvSpPr txBox="1">
            <a:spLocks noGrp="1"/>
          </p:cNvSpPr>
          <p:nvPr>
            <p:ph type="title"/>
          </p:nvPr>
        </p:nvSpPr>
        <p:spPr>
          <a:xfrm>
            <a:off x="2773680" y="465139"/>
            <a:ext cx="8854486" cy="1036637"/>
          </a:xfrm>
        </p:spPr>
        <p:txBody>
          <a:bodyPr>
            <a:noAutofit/>
          </a:bodyPr>
          <a:lstStyle/>
          <a:p>
            <a:pPr algn="ctr"/>
            <a:r>
              <a:rPr lang="lv-LV" altLang="en-US" dirty="0" smtClean="0">
                <a:solidFill>
                  <a:schemeClr val="accent3">
                    <a:lumMod val="75000"/>
                  </a:schemeClr>
                </a:solidFill>
              </a:rPr>
              <a:t/>
            </a:r>
            <a:br>
              <a:rPr lang="lv-LV" altLang="en-US" dirty="0" smtClean="0">
                <a:solidFill>
                  <a:schemeClr val="accent3">
                    <a:lumMod val="75000"/>
                  </a:schemeClr>
                </a:solidFill>
              </a:rPr>
            </a:br>
            <a:r>
              <a:rPr lang="lv-LV" altLang="en-US" dirty="0">
                <a:solidFill>
                  <a:schemeClr val="accent3">
                    <a:lumMod val="75000"/>
                  </a:schemeClr>
                </a:solidFill>
              </a:rPr>
              <a:t/>
            </a:r>
            <a:br>
              <a:rPr lang="lv-LV" altLang="en-US" dirty="0">
                <a:solidFill>
                  <a:schemeClr val="accent3">
                    <a:lumMod val="75000"/>
                  </a:schemeClr>
                </a:solidFill>
              </a:rPr>
            </a:br>
            <a:endParaRPr lang="lv-LV" altLang="en-US" dirty="0">
              <a:solidFill>
                <a:schemeClr val="accent3"/>
              </a:solidFill>
            </a:endParaRPr>
          </a:p>
        </p:txBody>
      </p:sp>
      <p:sp>
        <p:nvSpPr>
          <p:cNvPr id="5" name="Rectangle 4"/>
          <p:cNvSpPr/>
          <p:nvPr/>
        </p:nvSpPr>
        <p:spPr>
          <a:xfrm>
            <a:off x="5464629" y="2538413"/>
            <a:ext cx="6344194" cy="646331"/>
          </a:xfrm>
          <a:prstGeom prst="rect">
            <a:avLst/>
          </a:prstGeom>
        </p:spPr>
        <p:txBody>
          <a:bodyPr wrap="square">
            <a:spAutoFit/>
          </a:bodyPr>
          <a:lstStyle/>
          <a:p>
            <a:endParaRPr lang="lv-LV" dirty="0" smtClean="0"/>
          </a:p>
          <a:p>
            <a:endParaRPr lang="lv-LV" dirty="0"/>
          </a:p>
        </p:txBody>
      </p:sp>
      <p:sp>
        <p:nvSpPr>
          <p:cNvPr id="9" name="Title 1"/>
          <p:cNvSpPr txBox="1">
            <a:spLocks/>
          </p:cNvSpPr>
          <p:nvPr/>
        </p:nvSpPr>
        <p:spPr bwMode="auto">
          <a:xfrm>
            <a:off x="3033196" y="221140"/>
            <a:ext cx="8335454"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57" tIns="46979" rIns="93957" bIns="46979" numCol="1" anchor="t" anchorCtr="0" compatLnSpc="1">
            <a:prstTxWarp prst="textNoShape">
              <a:avLst/>
            </a:prstTxWarp>
            <a:noAutofit/>
          </a:bodyPr>
          <a:lstStyle>
            <a:lvl1pPr algn="l" defTabSz="1250919" rtl="0" eaLnBrk="0" fontAlgn="base" hangingPunct="0">
              <a:spcBef>
                <a:spcPct val="0"/>
              </a:spcBef>
              <a:spcAft>
                <a:spcPct val="0"/>
              </a:spcAft>
              <a:defRPr sz="3200" b="1" kern="120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defTabSz="1250919" rtl="0" eaLnBrk="0" fontAlgn="base" hangingPunct="0">
              <a:spcBef>
                <a:spcPct val="0"/>
              </a:spcBef>
              <a:spcAft>
                <a:spcPct val="0"/>
              </a:spcAft>
              <a:defRPr sz="6000">
                <a:solidFill>
                  <a:schemeClr val="tx1"/>
                </a:solidFill>
                <a:latin typeface="Times New Roman" pitchFamily="18" charset="0"/>
              </a:defRPr>
            </a:lvl2pPr>
            <a:lvl3pPr algn="ctr" defTabSz="1250919" rtl="0" eaLnBrk="0" fontAlgn="base" hangingPunct="0">
              <a:spcBef>
                <a:spcPct val="0"/>
              </a:spcBef>
              <a:spcAft>
                <a:spcPct val="0"/>
              </a:spcAft>
              <a:defRPr sz="6000">
                <a:solidFill>
                  <a:schemeClr val="tx1"/>
                </a:solidFill>
                <a:latin typeface="Times New Roman" pitchFamily="18" charset="0"/>
              </a:defRPr>
            </a:lvl3pPr>
            <a:lvl4pPr algn="ctr" defTabSz="1250919" rtl="0" eaLnBrk="0" fontAlgn="base" hangingPunct="0">
              <a:spcBef>
                <a:spcPct val="0"/>
              </a:spcBef>
              <a:spcAft>
                <a:spcPct val="0"/>
              </a:spcAft>
              <a:defRPr sz="6000">
                <a:solidFill>
                  <a:schemeClr val="tx1"/>
                </a:solidFill>
                <a:latin typeface="Times New Roman" pitchFamily="18" charset="0"/>
              </a:defRPr>
            </a:lvl4pPr>
            <a:lvl5pPr algn="ctr" defTabSz="1250919" rtl="0" eaLnBrk="0" fontAlgn="base" hangingPunct="0">
              <a:spcBef>
                <a:spcPct val="0"/>
              </a:spcBef>
              <a:spcAft>
                <a:spcPct val="0"/>
              </a:spcAft>
              <a:defRPr sz="6000">
                <a:solidFill>
                  <a:schemeClr val="tx1"/>
                </a:solidFill>
                <a:latin typeface="Times New Roman" pitchFamily="18" charset="0"/>
              </a:defRPr>
            </a:lvl5pPr>
            <a:lvl6pPr marL="609585" algn="ctr" defTabSz="1250919" rtl="0" eaLnBrk="1" fontAlgn="base" hangingPunct="1">
              <a:spcBef>
                <a:spcPct val="0"/>
              </a:spcBef>
              <a:spcAft>
                <a:spcPct val="0"/>
              </a:spcAft>
              <a:defRPr sz="6000">
                <a:solidFill>
                  <a:schemeClr val="tx1"/>
                </a:solidFill>
                <a:latin typeface="Times New Roman" pitchFamily="18" charset="0"/>
              </a:defRPr>
            </a:lvl6pPr>
            <a:lvl7pPr marL="1219170" algn="ctr" defTabSz="1250919" rtl="0" eaLnBrk="1" fontAlgn="base" hangingPunct="1">
              <a:spcBef>
                <a:spcPct val="0"/>
              </a:spcBef>
              <a:spcAft>
                <a:spcPct val="0"/>
              </a:spcAft>
              <a:defRPr sz="6000">
                <a:solidFill>
                  <a:schemeClr val="tx1"/>
                </a:solidFill>
                <a:latin typeface="Times New Roman" pitchFamily="18" charset="0"/>
              </a:defRPr>
            </a:lvl7pPr>
            <a:lvl8pPr marL="1828754" algn="ctr" defTabSz="1250919" rtl="0" eaLnBrk="1" fontAlgn="base" hangingPunct="1">
              <a:spcBef>
                <a:spcPct val="0"/>
              </a:spcBef>
              <a:spcAft>
                <a:spcPct val="0"/>
              </a:spcAft>
              <a:defRPr sz="6000">
                <a:solidFill>
                  <a:schemeClr val="tx1"/>
                </a:solidFill>
                <a:latin typeface="Times New Roman" pitchFamily="18" charset="0"/>
              </a:defRPr>
            </a:lvl8pPr>
            <a:lvl9pPr marL="2438339" algn="ctr" defTabSz="1250919" rtl="0" eaLnBrk="1" fontAlgn="base" hangingPunct="1">
              <a:spcBef>
                <a:spcPct val="0"/>
              </a:spcBef>
              <a:spcAft>
                <a:spcPct val="0"/>
              </a:spcAft>
              <a:defRPr sz="6000">
                <a:solidFill>
                  <a:schemeClr val="tx1"/>
                </a:solidFill>
                <a:latin typeface="Times New Roman" pitchFamily="18" charset="0"/>
              </a:defRPr>
            </a:lvl9pPr>
          </a:lstStyle>
          <a:p>
            <a:pPr algn="ctr"/>
            <a:r>
              <a:rPr lang="lv-LV" altLang="en-US" dirty="0" smtClean="0">
                <a:solidFill>
                  <a:schemeClr val="accent3"/>
                </a:solidFill>
              </a:rPr>
              <a:t>Iedzīvotāju viedoklis </a:t>
            </a:r>
          </a:p>
          <a:p>
            <a:pPr algn="ctr"/>
            <a:r>
              <a:rPr lang="lv-LV" altLang="en-US" dirty="0" smtClean="0">
                <a:solidFill>
                  <a:schemeClr val="accent3"/>
                </a:solidFill>
              </a:rPr>
              <a:t>par gatavību krīžu situācijām </a:t>
            </a:r>
            <a:r>
              <a:rPr lang="lv-LV" altLang="en-US" dirty="0" smtClean="0"/>
              <a:t/>
            </a:r>
            <a:br>
              <a:rPr lang="lv-LV" altLang="en-US" dirty="0" smtClean="0"/>
            </a:br>
            <a:r>
              <a:rPr lang="lv-LV" altLang="en-US" dirty="0" smtClean="0">
                <a:solidFill>
                  <a:schemeClr val="accent3"/>
                </a:solidFill>
              </a:rPr>
              <a:t/>
            </a:r>
            <a:br>
              <a:rPr lang="lv-LV" altLang="en-US" dirty="0" smtClean="0">
                <a:solidFill>
                  <a:schemeClr val="accent3"/>
                </a:solidFill>
              </a:rPr>
            </a:br>
            <a:endParaRPr lang="lv-LV" altLang="en-US" dirty="0">
              <a:solidFill>
                <a:schemeClr val="accent3"/>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5637" y="1257777"/>
            <a:ext cx="9470572" cy="5694658"/>
          </a:xfrm>
          <a:prstGeom prst="rect">
            <a:avLst/>
          </a:prstGeom>
        </p:spPr>
      </p:pic>
    </p:spTree>
    <p:extLst>
      <p:ext uri="{BB962C8B-B14F-4D97-AF65-F5344CB8AC3E}">
        <p14:creationId xmlns:p14="http://schemas.microsoft.com/office/powerpoint/2010/main" val="3999849952"/>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0EEDC"/>
        </a:solidFill>
        <a:effectLst/>
      </p:bgPr>
    </p:bg>
    <p:spTree>
      <p:nvGrpSpPr>
        <p:cNvPr id="1" name=""/>
        <p:cNvGrpSpPr/>
        <p:nvPr/>
      </p:nvGrpSpPr>
      <p:grpSpPr>
        <a:xfrm>
          <a:off x="0" y="0"/>
          <a:ext cx="0" cy="0"/>
          <a:chOff x="0" y="0"/>
          <a:chExt cx="0" cy="0"/>
        </a:xfrm>
      </p:grpSpPr>
      <p:sp>
        <p:nvSpPr>
          <p:cNvPr id="21" name="Title 1"/>
          <p:cNvSpPr txBox="1">
            <a:spLocks noGrp="1"/>
          </p:cNvSpPr>
          <p:nvPr>
            <p:ph type="title"/>
          </p:nvPr>
        </p:nvSpPr>
        <p:spPr>
          <a:xfrm>
            <a:off x="2773680" y="465139"/>
            <a:ext cx="8854486" cy="1036637"/>
          </a:xfrm>
        </p:spPr>
        <p:txBody>
          <a:bodyPr>
            <a:noAutofit/>
          </a:bodyPr>
          <a:lstStyle/>
          <a:p>
            <a:pPr algn="ctr"/>
            <a:r>
              <a:rPr lang="lv-LV" altLang="en-US" dirty="0" smtClean="0">
                <a:solidFill>
                  <a:schemeClr val="accent3">
                    <a:lumMod val="75000"/>
                  </a:schemeClr>
                </a:solidFill>
              </a:rPr>
              <a:t/>
            </a:r>
            <a:br>
              <a:rPr lang="lv-LV" altLang="en-US" dirty="0" smtClean="0">
                <a:solidFill>
                  <a:schemeClr val="accent3">
                    <a:lumMod val="75000"/>
                  </a:schemeClr>
                </a:solidFill>
              </a:rPr>
            </a:br>
            <a:r>
              <a:rPr lang="lv-LV" altLang="en-US" dirty="0">
                <a:solidFill>
                  <a:schemeClr val="accent3">
                    <a:lumMod val="75000"/>
                  </a:schemeClr>
                </a:solidFill>
              </a:rPr>
              <a:t/>
            </a:r>
            <a:br>
              <a:rPr lang="lv-LV" altLang="en-US" dirty="0">
                <a:solidFill>
                  <a:schemeClr val="accent3">
                    <a:lumMod val="75000"/>
                  </a:schemeClr>
                </a:solidFill>
              </a:rPr>
            </a:br>
            <a:endParaRPr lang="lv-LV" altLang="en-US" dirty="0">
              <a:solidFill>
                <a:schemeClr val="accent3"/>
              </a:solidFill>
            </a:endParaRPr>
          </a:p>
        </p:txBody>
      </p:sp>
      <p:sp>
        <p:nvSpPr>
          <p:cNvPr id="5" name="Rectangle 4"/>
          <p:cNvSpPr/>
          <p:nvPr/>
        </p:nvSpPr>
        <p:spPr>
          <a:xfrm>
            <a:off x="5464629" y="2538413"/>
            <a:ext cx="6344194" cy="646331"/>
          </a:xfrm>
          <a:prstGeom prst="rect">
            <a:avLst/>
          </a:prstGeom>
        </p:spPr>
        <p:txBody>
          <a:bodyPr wrap="square">
            <a:spAutoFit/>
          </a:bodyPr>
          <a:lstStyle/>
          <a:p>
            <a:endParaRPr lang="lv-LV" dirty="0" smtClean="0"/>
          </a:p>
          <a:p>
            <a:endParaRPr lang="lv-LV" dirty="0"/>
          </a:p>
        </p:txBody>
      </p:sp>
      <p:sp>
        <p:nvSpPr>
          <p:cNvPr id="9" name="Title 1"/>
          <p:cNvSpPr txBox="1">
            <a:spLocks/>
          </p:cNvSpPr>
          <p:nvPr/>
        </p:nvSpPr>
        <p:spPr bwMode="auto">
          <a:xfrm>
            <a:off x="3033196" y="221140"/>
            <a:ext cx="8335454"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57" tIns="46979" rIns="93957" bIns="46979" numCol="1" anchor="t" anchorCtr="0" compatLnSpc="1">
            <a:prstTxWarp prst="textNoShape">
              <a:avLst/>
            </a:prstTxWarp>
            <a:noAutofit/>
          </a:bodyPr>
          <a:lstStyle>
            <a:lvl1pPr algn="l" defTabSz="1250919" rtl="0" eaLnBrk="0" fontAlgn="base" hangingPunct="0">
              <a:spcBef>
                <a:spcPct val="0"/>
              </a:spcBef>
              <a:spcAft>
                <a:spcPct val="0"/>
              </a:spcAft>
              <a:defRPr sz="3200" b="1" kern="120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defTabSz="1250919" rtl="0" eaLnBrk="0" fontAlgn="base" hangingPunct="0">
              <a:spcBef>
                <a:spcPct val="0"/>
              </a:spcBef>
              <a:spcAft>
                <a:spcPct val="0"/>
              </a:spcAft>
              <a:defRPr sz="6000">
                <a:solidFill>
                  <a:schemeClr val="tx1"/>
                </a:solidFill>
                <a:latin typeface="Times New Roman" pitchFamily="18" charset="0"/>
              </a:defRPr>
            </a:lvl2pPr>
            <a:lvl3pPr algn="ctr" defTabSz="1250919" rtl="0" eaLnBrk="0" fontAlgn="base" hangingPunct="0">
              <a:spcBef>
                <a:spcPct val="0"/>
              </a:spcBef>
              <a:spcAft>
                <a:spcPct val="0"/>
              </a:spcAft>
              <a:defRPr sz="6000">
                <a:solidFill>
                  <a:schemeClr val="tx1"/>
                </a:solidFill>
                <a:latin typeface="Times New Roman" pitchFamily="18" charset="0"/>
              </a:defRPr>
            </a:lvl3pPr>
            <a:lvl4pPr algn="ctr" defTabSz="1250919" rtl="0" eaLnBrk="0" fontAlgn="base" hangingPunct="0">
              <a:spcBef>
                <a:spcPct val="0"/>
              </a:spcBef>
              <a:spcAft>
                <a:spcPct val="0"/>
              </a:spcAft>
              <a:defRPr sz="6000">
                <a:solidFill>
                  <a:schemeClr val="tx1"/>
                </a:solidFill>
                <a:latin typeface="Times New Roman" pitchFamily="18" charset="0"/>
              </a:defRPr>
            </a:lvl4pPr>
            <a:lvl5pPr algn="ctr" defTabSz="1250919" rtl="0" eaLnBrk="0" fontAlgn="base" hangingPunct="0">
              <a:spcBef>
                <a:spcPct val="0"/>
              </a:spcBef>
              <a:spcAft>
                <a:spcPct val="0"/>
              </a:spcAft>
              <a:defRPr sz="6000">
                <a:solidFill>
                  <a:schemeClr val="tx1"/>
                </a:solidFill>
                <a:latin typeface="Times New Roman" pitchFamily="18" charset="0"/>
              </a:defRPr>
            </a:lvl5pPr>
            <a:lvl6pPr marL="609585" algn="ctr" defTabSz="1250919" rtl="0" eaLnBrk="1" fontAlgn="base" hangingPunct="1">
              <a:spcBef>
                <a:spcPct val="0"/>
              </a:spcBef>
              <a:spcAft>
                <a:spcPct val="0"/>
              </a:spcAft>
              <a:defRPr sz="6000">
                <a:solidFill>
                  <a:schemeClr val="tx1"/>
                </a:solidFill>
                <a:latin typeface="Times New Roman" pitchFamily="18" charset="0"/>
              </a:defRPr>
            </a:lvl6pPr>
            <a:lvl7pPr marL="1219170" algn="ctr" defTabSz="1250919" rtl="0" eaLnBrk="1" fontAlgn="base" hangingPunct="1">
              <a:spcBef>
                <a:spcPct val="0"/>
              </a:spcBef>
              <a:spcAft>
                <a:spcPct val="0"/>
              </a:spcAft>
              <a:defRPr sz="6000">
                <a:solidFill>
                  <a:schemeClr val="tx1"/>
                </a:solidFill>
                <a:latin typeface="Times New Roman" pitchFamily="18" charset="0"/>
              </a:defRPr>
            </a:lvl7pPr>
            <a:lvl8pPr marL="1828754" algn="ctr" defTabSz="1250919" rtl="0" eaLnBrk="1" fontAlgn="base" hangingPunct="1">
              <a:spcBef>
                <a:spcPct val="0"/>
              </a:spcBef>
              <a:spcAft>
                <a:spcPct val="0"/>
              </a:spcAft>
              <a:defRPr sz="6000">
                <a:solidFill>
                  <a:schemeClr val="tx1"/>
                </a:solidFill>
                <a:latin typeface="Times New Roman" pitchFamily="18" charset="0"/>
              </a:defRPr>
            </a:lvl8pPr>
            <a:lvl9pPr marL="2438339" algn="ctr" defTabSz="1250919" rtl="0" eaLnBrk="1" fontAlgn="base" hangingPunct="1">
              <a:spcBef>
                <a:spcPct val="0"/>
              </a:spcBef>
              <a:spcAft>
                <a:spcPct val="0"/>
              </a:spcAft>
              <a:defRPr sz="6000">
                <a:solidFill>
                  <a:schemeClr val="tx1"/>
                </a:solidFill>
                <a:latin typeface="Times New Roman" pitchFamily="18" charset="0"/>
              </a:defRPr>
            </a:lvl9pPr>
          </a:lstStyle>
          <a:p>
            <a:pPr algn="ctr"/>
            <a:r>
              <a:rPr lang="lv-LV" altLang="en-US" dirty="0" smtClean="0">
                <a:solidFill>
                  <a:schemeClr val="accent3"/>
                </a:solidFill>
              </a:rPr>
              <a:t>Iedzīvotāju viedoklis </a:t>
            </a:r>
          </a:p>
          <a:p>
            <a:pPr algn="ctr"/>
            <a:r>
              <a:rPr lang="lv-LV" altLang="en-US" dirty="0" smtClean="0">
                <a:solidFill>
                  <a:schemeClr val="accent3"/>
                </a:solidFill>
              </a:rPr>
              <a:t>par gatavību krīžu situācijām </a:t>
            </a:r>
            <a:r>
              <a:rPr lang="lv-LV" altLang="en-US" dirty="0" smtClean="0"/>
              <a:t/>
            </a:r>
            <a:br>
              <a:rPr lang="lv-LV" altLang="en-US" dirty="0" smtClean="0"/>
            </a:br>
            <a:r>
              <a:rPr lang="lv-LV" altLang="en-US" dirty="0" smtClean="0">
                <a:solidFill>
                  <a:schemeClr val="accent3"/>
                </a:solidFill>
              </a:rPr>
              <a:t/>
            </a:r>
            <a:br>
              <a:rPr lang="lv-LV" altLang="en-US" dirty="0" smtClean="0">
                <a:solidFill>
                  <a:schemeClr val="accent3"/>
                </a:solidFill>
              </a:rPr>
            </a:br>
            <a:endParaRPr lang="lv-LV" altLang="en-US" dirty="0">
              <a:solidFill>
                <a:schemeClr val="accent3"/>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4168" y="1257777"/>
            <a:ext cx="9143998" cy="5617872"/>
          </a:xfrm>
          <a:prstGeom prst="rect">
            <a:avLst/>
          </a:prstGeom>
        </p:spPr>
      </p:pic>
    </p:spTree>
    <p:extLst>
      <p:ext uri="{BB962C8B-B14F-4D97-AF65-F5344CB8AC3E}">
        <p14:creationId xmlns:p14="http://schemas.microsoft.com/office/powerpoint/2010/main" val="1826924246"/>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89_Prezentacija_templateL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itullapa_kontaktinformacij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6223</TotalTime>
  <Words>1828</Words>
  <Application>Microsoft Office PowerPoint</Application>
  <PresentationFormat>Widescreen</PresentationFormat>
  <Paragraphs>206</Paragraphs>
  <Slides>29</Slides>
  <Notes>29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Sitka Subheading</vt:lpstr>
      <vt:lpstr>Times New Roman</vt:lpstr>
      <vt:lpstr>Verdana</vt:lpstr>
      <vt:lpstr>89_Prezentacija_templateLV</vt:lpstr>
      <vt:lpstr>PowerPoint Presentation</vt:lpstr>
      <vt:lpstr>PowerPoint Presentation</vt:lpstr>
      <vt:lpstr>Krievijas draudzība ar Baltkrieviju   </vt:lpstr>
      <vt:lpstr>PowerPoint Presentation</vt:lpstr>
      <vt:lpstr>Kremļa mediji: Ukraina ir tā, kas gatavojas uzbrukt nevis Krievija </vt:lpstr>
      <vt:lpstr>PowerPoint Presentation</vt:lpstr>
      <vt:lpstr>PowerPoint Presentation</vt:lpstr>
      <vt:lpstr>  </vt:lpstr>
      <vt:lpstr>  </vt:lpstr>
      <vt:lpstr>PowerPoint Presentation</vt:lpstr>
      <vt:lpstr>Visaptveroša valsts aizsardzība  https://www.sargs.lv/lv/tema/72stundas </vt:lpstr>
      <vt:lpstr>PowerPoint Presentation</vt:lpstr>
      <vt:lpstr>PowerPoint Presentation</vt:lpstr>
      <vt:lpstr>PowerPoint Presentation</vt:lpstr>
      <vt:lpstr>PowerPoint Presentation</vt:lpstr>
      <vt:lpstr>Valsts aizsardzības stratēģija </vt:lpstr>
      <vt:lpstr>Visaptveroša valsts aizsardzība =  katra indivīda, visas sabiedrības, privātā sektora un valsts institūciju gatavībā aizsargāt valsti  </vt:lpstr>
      <vt:lpstr>Nacionālie bruņotie spēki  </vt:lpstr>
      <vt:lpstr>Nacionālo bruņoto spēku sastāvs  </vt:lpstr>
      <vt:lpstr>  </vt:lpstr>
      <vt:lpstr>Zemessardze  </vt:lpstr>
      <vt:lpstr>Zemessardzes vienības  </vt:lpstr>
      <vt:lpstr>Zemessardzes apakšvienības kritiskās infrastruktūras objektos*  </vt:lpstr>
      <vt:lpstr>Kritiskā infrastruktūra un darbības nepārtrauktība -  var izmantot jebkurš uzņēmums/iestāde  </vt:lpstr>
      <vt:lpstr>Visaptveroša valsts aizsardzība  </vt:lpstr>
      <vt:lpstr>Rezervistu militārā apmācība   </vt:lpstr>
      <vt:lpstr>Piesakies rezervistu militārajai apmācībai   </vt:lpstr>
      <vt:lpstr> </vt:lpstr>
      <vt:lpstr>Seko līdzi informācijai   Aizsardzības ministrijas   Nacionālo bruņoto spēku   militāro ziņu portāla sargs.lv   mājas lapās  un sociālajos medijos </vt:lpstr>
    </vt:vector>
  </TitlesOfParts>
  <Company>Aizsardzības ministrija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#sargājam Latviju</dc:title>
  <dc:creator>Daiga Ozola</dc:creator>
  <cp:lastModifiedBy>Liene Bērziņa</cp:lastModifiedBy>
  <cp:revision>372</cp:revision>
  <cp:lastPrinted>2019-11-05T07:36:34Z</cp:lastPrinted>
  <dcterms:created xsi:type="dcterms:W3CDTF">2019-09-24T06:07:36Z</dcterms:created>
  <dcterms:modified xsi:type="dcterms:W3CDTF">2022-03-07T06:52:55Z</dcterms:modified>
</cp:coreProperties>
</file>