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8" r:id="rId11"/>
    <p:sldId id="26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068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6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6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60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8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6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5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42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65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18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97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1" r:id="rId6"/>
    <p:sldLayoutId id="2147483777" r:id="rId7"/>
    <p:sldLayoutId id="2147483778" r:id="rId8"/>
    <p:sldLayoutId id="2147483779" r:id="rId9"/>
    <p:sldLayoutId id="2147483780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37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C4DB4-F88D-4B63-8FAA-474EA8684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0" r="12702" b="-1"/>
          <a:stretch/>
        </p:blipFill>
        <p:spPr>
          <a:xfrm>
            <a:off x="25594" y="0"/>
            <a:ext cx="12191978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46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95F96-21C5-4D69-B72D-63EA1C144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46" y="135388"/>
            <a:ext cx="5013575" cy="3293611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FFFFFF"/>
                </a:solidFill>
              </a:rPr>
              <a:t>MĀKSLA UN TĀS SATURS, MĀCOT TIEŠSAISTĒ UN KLĀTIENĒ – IESPĒJAS UN IZAICINĀJUMI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D0DA1-8EAC-4CC5-82B8-D3F3A8A9D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558" y="4237629"/>
            <a:ext cx="4021353" cy="2260447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Maira Šteinerte</a:t>
            </a:r>
          </a:p>
          <a:p>
            <a:pPr algn="ctr"/>
            <a:r>
              <a:rPr lang="en-US" i="1" dirty="0" err="1">
                <a:solidFill>
                  <a:srgbClr val="FFFFFF"/>
                </a:solidFill>
              </a:rPr>
              <a:t>Mākslas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terapeite</a:t>
            </a:r>
            <a:r>
              <a:rPr lang="en-US" i="1" dirty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i="1" dirty="0" err="1">
                <a:solidFill>
                  <a:srgbClr val="FFFFFF"/>
                </a:solidFill>
              </a:rPr>
              <a:t>Garezera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Vasaras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Vidusskolas</a:t>
            </a:r>
            <a:r>
              <a:rPr lang="en-US" i="1" dirty="0">
                <a:solidFill>
                  <a:srgbClr val="FFFFFF"/>
                </a:solidFill>
              </a:rPr>
              <a:t>  </a:t>
            </a:r>
            <a:r>
              <a:rPr lang="en-US" i="1" dirty="0" err="1">
                <a:solidFill>
                  <a:srgbClr val="FFFFFF"/>
                </a:solidFill>
              </a:rPr>
              <a:t>mākslas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skolotāja</a:t>
            </a:r>
            <a:endParaRPr lang="en-US" i="1" dirty="0">
              <a:solidFill>
                <a:srgbClr val="FFFFFF"/>
              </a:solidFill>
            </a:endParaRPr>
          </a:p>
        </p:txBody>
      </p:sp>
      <p:cxnSp>
        <p:nvCxnSpPr>
          <p:cNvPr id="47" name="Straight Connector 41">
            <a:extLst>
              <a:ext uri="{FF2B5EF4-FFF2-40B4-BE49-F238E27FC236}">
                <a16:creationId xmlns:a16="http://schemas.microsoft.com/office/drawing/2014/main" id="{3816C099-0516-4486-BC06-E0DCD29D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6094B70-5B52-4E80-9A4C-049FF84EE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10083">
            <a:off x="10785136" y="4729794"/>
            <a:ext cx="880375" cy="586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4C15E-763A-4F22-9D62-D1092377F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158" y="5328160"/>
            <a:ext cx="1378823" cy="14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9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B762-570C-467B-A6BB-56E8DE28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D6142-9C06-4905-90E3-3B216ABB8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74" y="849365"/>
            <a:ext cx="10525125" cy="516255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5BE059-6A52-43CE-AE33-D1DB02F3E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9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92B3FB01-552F-410C-9D51-BCCE5ED63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int">
            <a:extLst>
              <a:ext uri="{FF2B5EF4-FFF2-40B4-BE49-F238E27FC236}">
                <a16:creationId xmlns:a16="http://schemas.microsoft.com/office/drawing/2014/main" id="{9EEDBAC1-4509-4C46-B23B-6C4D7C640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50E26-7E8A-4B74-9E97-817AD30AC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276" y="1622293"/>
            <a:ext cx="4715218" cy="343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PALDIES PAR UZMANĪBU!</a:t>
            </a: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0" cy="1874237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ED071-F7F2-4E1E-B4B9-9BD993953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63988" y="829125"/>
            <a:ext cx="4825794" cy="85637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D522F-901D-4324-BAED-58FF3B57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80" y="731899"/>
            <a:ext cx="5377978" cy="544905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2DAFA4-5D2E-4391-AD38-B26F579F4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98588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34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671A16-0B84-4E33-9790-2323F8B34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947E7D-9563-4471-92C1-1F14A5107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45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74222-F34F-48CC-BC52-7F10F877A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9" r="14651"/>
          <a:stretch/>
        </p:blipFill>
        <p:spPr>
          <a:xfrm>
            <a:off x="20" y="-2"/>
            <a:ext cx="484584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4750" y="-2"/>
            <a:ext cx="7347249" cy="3239337"/>
          </a:xfrm>
          <a:prstGeom prst="rect">
            <a:avLst/>
          </a:prstGeom>
          <a:ln>
            <a:noFill/>
          </a:ln>
          <a:effectLst>
            <a:outerShdw blurRad="139700" dist="88900" dir="5460000" sx="97000" sy="97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A359D-C125-4D94-8D4F-C8673197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552" y="858982"/>
            <a:ext cx="4369757" cy="2129878"/>
          </a:xfrm>
        </p:spPr>
        <p:txBody>
          <a:bodyPr>
            <a:normAutofit/>
          </a:bodyPr>
          <a:lstStyle/>
          <a:p>
            <a:r>
              <a:rPr lang="en-US" dirty="0"/>
              <a:t>MĀKSLA KĀ VALODA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A0F3-E96B-4105-B974-1E0494FAB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552" y="3467499"/>
            <a:ext cx="5012796" cy="254441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err="1"/>
              <a:t>Vēsture</a:t>
            </a:r>
            <a:r>
              <a:rPr lang="en-US" sz="1700"/>
              <a:t> - </a:t>
            </a:r>
            <a:r>
              <a:rPr lang="en-US" sz="1700" err="1"/>
              <a:t>akmens</a:t>
            </a:r>
            <a:r>
              <a:rPr lang="en-US" sz="1700"/>
              <a:t> </a:t>
            </a:r>
            <a:r>
              <a:rPr lang="en-US" sz="1700" err="1"/>
              <a:t>laikmeta</a:t>
            </a:r>
            <a:r>
              <a:rPr lang="en-US" sz="1700"/>
              <a:t> </a:t>
            </a:r>
            <a:r>
              <a:rPr lang="en-US" sz="1700" err="1"/>
              <a:t>zīmējumi</a:t>
            </a:r>
            <a:r>
              <a:rPr lang="en-US" sz="1700"/>
              <a:t>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err="1"/>
              <a:t>Iespēja</a:t>
            </a:r>
            <a:r>
              <a:rPr lang="en-US" sz="1700"/>
              <a:t> </a:t>
            </a:r>
            <a:r>
              <a:rPr lang="en-US" sz="1700" err="1"/>
              <a:t>ar</a:t>
            </a:r>
            <a:r>
              <a:rPr lang="en-US" sz="1700"/>
              <a:t> </a:t>
            </a:r>
            <a:r>
              <a:rPr lang="en-US" sz="1700" err="1"/>
              <a:t>mākslas</a:t>
            </a:r>
            <a:r>
              <a:rPr lang="en-US" sz="1700"/>
              <a:t> </a:t>
            </a:r>
            <a:r>
              <a:rPr lang="en-US" sz="1700" err="1"/>
              <a:t>palīdzību</a:t>
            </a:r>
            <a:r>
              <a:rPr lang="en-US" sz="1700"/>
              <a:t> </a:t>
            </a:r>
            <a:r>
              <a:rPr lang="en-US" sz="1700" err="1"/>
              <a:t>izpaust</a:t>
            </a:r>
            <a:r>
              <a:rPr lang="en-US" sz="1700"/>
              <a:t> </a:t>
            </a:r>
            <a:r>
              <a:rPr lang="en-US" sz="1700" err="1"/>
              <a:t>savas</a:t>
            </a:r>
            <a:r>
              <a:rPr lang="en-US" sz="1700"/>
              <a:t> </a:t>
            </a:r>
            <a:r>
              <a:rPr lang="en-US" sz="1700" err="1"/>
              <a:t>emocijas</a:t>
            </a:r>
            <a:r>
              <a:rPr lang="en-US" sz="1700"/>
              <a:t>, </a:t>
            </a:r>
            <a:r>
              <a:rPr lang="en-US" sz="1700" err="1"/>
              <a:t>sajūtas</a:t>
            </a:r>
            <a:r>
              <a:rPr lang="en-US" sz="1700"/>
              <a:t>, </a:t>
            </a:r>
            <a:r>
              <a:rPr lang="en-US" sz="1700" err="1"/>
              <a:t>pieredzi</a:t>
            </a:r>
            <a:r>
              <a:rPr lang="en-US" sz="1700"/>
              <a:t>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err="1"/>
              <a:t>Izglītojošā</a:t>
            </a:r>
            <a:r>
              <a:rPr lang="en-US" sz="1700"/>
              <a:t> </a:t>
            </a:r>
            <a:r>
              <a:rPr lang="en-US" sz="1700" err="1"/>
              <a:t>komponente</a:t>
            </a:r>
            <a:r>
              <a:rPr lang="en-US" sz="1700"/>
              <a:t> – </a:t>
            </a:r>
            <a:r>
              <a:rPr lang="en-US" sz="1700" err="1"/>
              <a:t>dažādi</a:t>
            </a:r>
            <a:r>
              <a:rPr lang="en-US" sz="1700"/>
              <a:t> </a:t>
            </a:r>
            <a:r>
              <a:rPr lang="en-US" sz="1700" err="1"/>
              <a:t>mākslas</a:t>
            </a:r>
            <a:r>
              <a:rPr lang="en-US" sz="1700"/>
              <a:t> </a:t>
            </a:r>
            <a:r>
              <a:rPr lang="en-US" sz="1700" err="1"/>
              <a:t>stili</a:t>
            </a:r>
            <a:r>
              <a:rPr lang="en-US" sz="1700"/>
              <a:t>, </a:t>
            </a:r>
            <a:r>
              <a:rPr lang="en-US" sz="1700" err="1"/>
              <a:t>materiāli</a:t>
            </a:r>
            <a:r>
              <a:rPr lang="en-US" sz="1700"/>
              <a:t>, </a:t>
            </a:r>
            <a:r>
              <a:rPr lang="en-US" sz="1700" err="1"/>
              <a:t>tehnikas</a:t>
            </a:r>
            <a:r>
              <a:rPr lang="en-US" sz="1700"/>
              <a:t>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err="1"/>
              <a:t>Apzinātības</a:t>
            </a:r>
            <a:r>
              <a:rPr lang="en-US" sz="1700"/>
              <a:t> (mindfulness) </a:t>
            </a:r>
            <a:r>
              <a:rPr lang="en-US" sz="1700" err="1"/>
              <a:t>treniņš</a:t>
            </a:r>
            <a:r>
              <a:rPr lang="en-US" sz="1700"/>
              <a:t>;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err="1"/>
              <a:t>Latviešu</a:t>
            </a:r>
            <a:r>
              <a:rPr lang="en-US" sz="1700"/>
              <a:t> </a:t>
            </a:r>
            <a:r>
              <a:rPr lang="en-US" sz="1700" err="1"/>
              <a:t>valodas</a:t>
            </a:r>
            <a:r>
              <a:rPr lang="en-US" sz="1700"/>
              <a:t> </a:t>
            </a:r>
            <a:r>
              <a:rPr lang="en-US" sz="1700" err="1"/>
              <a:t>treniņš</a:t>
            </a:r>
            <a:r>
              <a:rPr lang="en-US" sz="1700"/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50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Slide Background">
            <a:extLst>
              <a:ext uri="{FF2B5EF4-FFF2-40B4-BE49-F238E27FC236}">
                <a16:creationId xmlns:a16="http://schemas.microsoft.com/office/drawing/2014/main" id="{56927B1C-2055-4F66-A747-7DB82B79E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BA92B251-4A53-4024-BFEB-4894511C7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9106" cy="6858000"/>
          </a:xfrm>
          <a:prstGeom prst="rect">
            <a:avLst/>
          </a:prstGeom>
          <a:ln>
            <a:noFill/>
          </a:ln>
          <a:effectLst>
            <a:outerShdw blurRad="381000" dist="2540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CC893-CDAB-480A-A18C-DAD8AEB6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7" y="1537935"/>
            <a:ext cx="4582492" cy="189106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Piemēri no 2020. gada attālinātajām mākslas nodarbībām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691D3-04E2-4F88-BFBB-97BE4AFC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607" y="3739486"/>
            <a:ext cx="4582492" cy="22477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dirty="0" err="1"/>
              <a:t>Digitālā</a:t>
            </a:r>
            <a:r>
              <a:rPr lang="en-US" sz="2400" dirty="0"/>
              <a:t> </a:t>
            </a:r>
            <a:r>
              <a:rPr lang="en-US" sz="2400" dirty="0" err="1"/>
              <a:t>māksla</a:t>
            </a:r>
            <a:endParaRPr lang="en-US" sz="2400" dirty="0"/>
          </a:p>
        </p:txBody>
      </p:sp>
      <p:pic>
        <p:nvPicPr>
          <p:cNvPr id="1026" name="Picture 2" descr="Download 42+] Digital Painting Icon Png">
            <a:extLst>
              <a:ext uri="{FF2B5EF4-FFF2-40B4-BE49-F238E27FC236}">
                <a16:creationId xmlns:a16="http://schemas.microsoft.com/office/drawing/2014/main" id="{576B93A2-F297-4E90-BEAD-792A3F03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2948" y="1086665"/>
            <a:ext cx="4651362" cy="46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8A448B8-5E47-4A21-B872-FCB55AD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673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2C0FBB6-4CCA-4358-9DD5-CDF2173E6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6B771E-DDF7-430C-9462-BA1D3742C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49BAE9-F902-479B-BC58-A5DEE2242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0" cy="827963"/>
          </a:xfrm>
          <a:prstGeom prst="rect">
            <a:avLst/>
          </a:prstGeom>
          <a:ln>
            <a:noFill/>
          </a:ln>
          <a:effectLst>
            <a:outerShdw blurRad="203200" dist="1016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6B6C39-3A8E-4EAF-A0CD-4FE0CDFC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0823557" y="119227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543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77FBDC91-B74F-41CA-A697-314781DE2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tint">
            <a:extLst>
              <a:ext uri="{FF2B5EF4-FFF2-40B4-BE49-F238E27FC236}">
                <a16:creationId xmlns:a16="http://schemas.microsoft.com/office/drawing/2014/main" id="{D09620DB-6964-4BA3-9239-A5174696B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5E9A4A-0183-4A3C-B68E-A22927891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5999" cy="6858000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B71DF3-D574-4616-98BE-9DDB90AE4E4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13428" r="23683" b="-1"/>
          <a:stretch/>
        </p:blipFill>
        <p:spPr>
          <a:xfrm>
            <a:off x="20" y="-1"/>
            <a:ext cx="6095978" cy="685799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348197-03D3-434E-8A1E-A2F7B52BC8C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3412" b="738"/>
          <a:stretch/>
        </p:blipFill>
        <p:spPr>
          <a:xfrm>
            <a:off x="6158466" y="2793380"/>
            <a:ext cx="5993778" cy="4064618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0" cy="2793380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C3B6852-85FE-484E-80A5-A9DEB9D24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095998" cy="6858000"/>
          </a:xfrm>
          <a:solidFill>
            <a:srgbClr val="000000">
              <a:alpha val="26000"/>
            </a:srgbClr>
          </a:solidFill>
        </p:spPr>
        <p:txBody>
          <a:bodyPr anchor="ctr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5A9265A-E653-46C6-83E5-265C2079C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0407" y="916610"/>
            <a:ext cx="4416760" cy="1519931"/>
          </a:xfrm>
        </p:spPr>
        <p:txBody>
          <a:bodyPr anchor="t">
            <a:normAutofit/>
          </a:bodyPr>
          <a:lstStyle/>
          <a:p>
            <a:r>
              <a:rPr lang="en-US" dirty="0" err="1"/>
              <a:t>Divu</a:t>
            </a:r>
            <a:r>
              <a:rPr lang="en-US" dirty="0"/>
              <a:t> </a:t>
            </a:r>
            <a:r>
              <a:rPr lang="en-US" dirty="0" err="1"/>
              <a:t>nodarbību</a:t>
            </a:r>
            <a:r>
              <a:rPr lang="en-US" dirty="0"/>
              <a:t> gala </a:t>
            </a:r>
            <a:r>
              <a:rPr lang="en-US" dirty="0" err="1"/>
              <a:t>rezultāti</a:t>
            </a:r>
            <a:endParaRPr lang="en-US" dirty="0"/>
          </a:p>
          <a:p>
            <a:pPr algn="ctr"/>
            <a:r>
              <a:rPr lang="en-US" dirty="0"/>
              <a:t>‘’</a:t>
            </a:r>
            <a:r>
              <a:rPr lang="en-US" dirty="0" err="1"/>
              <a:t>Tipiskais</a:t>
            </a:r>
            <a:r>
              <a:rPr lang="en-US" dirty="0"/>
              <a:t> GVV </a:t>
            </a:r>
            <a:r>
              <a:rPr lang="en-US" dirty="0" err="1"/>
              <a:t>skolēna</a:t>
            </a:r>
            <a:r>
              <a:rPr lang="en-US" dirty="0"/>
              <a:t> </a:t>
            </a:r>
            <a:r>
              <a:rPr lang="en-US" dirty="0" err="1"/>
              <a:t>tēls</a:t>
            </a:r>
            <a:r>
              <a:rPr lang="en-US" dirty="0"/>
              <a:t>’’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AD1F2A-64FE-4A86-8251-15DE3F4A9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9166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44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F29C4816-CB21-420B-9EB4-9E5671387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99"/>
            <a:ext cx="12191999" cy="3390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88900" dir="5460000" sx="97000" sy="97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A4AC1-1952-4978-9854-3A6B1E9A1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4697303" cy="20220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err="1"/>
              <a:t>Skicēšana</a:t>
            </a:r>
            <a:r>
              <a:rPr lang="en-US" sz="3700"/>
              <a:t> un </a:t>
            </a:r>
            <a:r>
              <a:rPr lang="en-US" sz="3700" err="1"/>
              <a:t>ekskursija</a:t>
            </a:r>
            <a:r>
              <a:rPr lang="en-US" sz="3700"/>
              <a:t> pa </a:t>
            </a:r>
            <a:r>
              <a:rPr lang="en-US" sz="3700" err="1"/>
              <a:t>Latvijas</a:t>
            </a:r>
            <a:r>
              <a:rPr lang="en-US" sz="3700"/>
              <a:t> </a:t>
            </a:r>
            <a:r>
              <a:rPr lang="en-US" sz="3700" err="1"/>
              <a:t>senāko</a:t>
            </a:r>
            <a:r>
              <a:rPr lang="en-US" sz="3700"/>
              <a:t> </a:t>
            </a:r>
            <a:r>
              <a:rPr lang="en-US" sz="3700" err="1"/>
              <a:t>pilsētu</a:t>
            </a:r>
            <a:r>
              <a:rPr lang="en-US" sz="3700"/>
              <a:t> </a:t>
            </a:r>
            <a:r>
              <a:rPr lang="en-US" sz="3700" err="1"/>
              <a:t>Ludzu</a:t>
            </a:r>
            <a:endParaRPr lang="en-US" sz="37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DFE0E3-8A56-4B0E-901E-B6F09153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57" y="529673"/>
            <a:ext cx="4367537" cy="2347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A3255C-C8FE-49BF-ADB0-C0D9C1D23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262" y="4007257"/>
            <a:ext cx="4370832" cy="1835749"/>
          </a:xfrm>
          <a:prstGeom prst="rect">
            <a:avLst/>
          </a:prstGeom>
        </p:spPr>
      </p:pic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6AADA8BF-AAE4-47B6-A677-F3844176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DE2E88F-1714-46A8-ADC3-7E5573D71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8567" y="3085736"/>
            <a:ext cx="5907431" cy="32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02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641CECF3-E505-4BE9-99D1-E04AA31E4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nt">
            <a:extLst>
              <a:ext uri="{FF2B5EF4-FFF2-40B4-BE49-F238E27FC236}">
                <a16:creationId xmlns:a16="http://schemas.microsoft.com/office/drawing/2014/main" id="{81E89012-7B7D-4D9C-AF8E-32BFF516D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1700" y="0"/>
            <a:ext cx="10472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CC260F1-CD9A-42C9-8ED4-1C61328D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3679371"/>
          </a:xfrm>
          <a:prstGeom prst="rect">
            <a:avLst/>
          </a:prstGeom>
          <a:ln>
            <a:noFill/>
          </a:ln>
          <a:effectLst>
            <a:outerShdw blurRad="317500" dist="1905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4166C-A1E7-4E20-894F-149BC4343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8981"/>
            <a:ext cx="4509163" cy="2482647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E0B4CB-0C68-4C4E-67D9-BA4FF5E99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4049485"/>
            <a:ext cx="4475652" cy="1962429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4AEAC-75C7-4B61-B053-D17A3E687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12754"/>
          <a:stretch/>
        </p:blipFill>
        <p:spPr>
          <a:xfrm>
            <a:off x="438141" y="329444"/>
            <a:ext cx="2739482" cy="318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17F05B-FBEF-4A78-9702-C63DD2755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31" r="16098" b="-1"/>
          <a:stretch/>
        </p:blipFill>
        <p:spPr>
          <a:xfrm>
            <a:off x="8355639" y="1607380"/>
            <a:ext cx="3460171" cy="402533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A0C73D-64CA-4D29-8359-768417108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4987F66-A75D-45BB-B937-660672C8D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858980"/>
            <a:ext cx="4499264" cy="5999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EA7C8C-0157-4BD9-BDFE-D8ED2F7B8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39" y="3687671"/>
            <a:ext cx="2383972" cy="31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9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A0BAF-EAA7-4A18-98D3-584B8500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r>
              <a:rPr lang="en-US" sz="4800" dirty="0"/>
              <a:t>Kas </a:t>
            </a:r>
            <a:r>
              <a:rPr lang="en-US" sz="4800" dirty="0" err="1"/>
              <a:t>ir</a:t>
            </a:r>
            <a:r>
              <a:rPr lang="en-US" sz="4800" dirty="0"/>
              <a:t> </a:t>
            </a:r>
            <a:r>
              <a:rPr lang="en-US" sz="4800" dirty="0" err="1"/>
              <a:t>šī</a:t>
            </a:r>
            <a:r>
              <a:rPr lang="en-US" sz="4800" dirty="0"/>
              <a:t> persona?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13D5E8-07F3-4C91-B1B0-F53E105D2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2" r="1" b="13645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CD472B-3BDF-A697-AA81-8F831A649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3282696"/>
            <a:ext cx="3968783" cy="2957383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680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1A4DE-61A6-4B11-B698-CDB98CE43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D1CE03-170C-4E2D-AD66-C56E8B7FF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2" r="39860" b="-1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4C7342-C7C3-42AC-B4B2-8F8CC76C1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0734" y="1268258"/>
            <a:ext cx="3279563" cy="437275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37523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Custom 148">
      <a:dk1>
        <a:srgbClr val="262626"/>
      </a:dk1>
      <a:lt1>
        <a:sysClr val="window" lastClr="FFFFFF"/>
      </a:lt1>
      <a:dk2>
        <a:srgbClr val="2F333D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404040"/>
      </a:accent6>
      <a:hlink>
        <a:srgbClr val="3E8FF1"/>
      </a:hlink>
      <a:folHlink>
        <a:srgbClr val="939393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102</Words>
  <Application>Microsoft Office PowerPoint</Application>
  <PresentationFormat>Widescreen</PresentationFormat>
  <Paragraphs>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Bierstadt</vt:lpstr>
      <vt:lpstr>BevelVTI</vt:lpstr>
      <vt:lpstr>MĀKSLA UN TĀS SATURS, MĀCOT TIEŠSAISTĒ UN KLĀTIENĒ – IESPĒJAS UN IZAICINĀJUMI</vt:lpstr>
      <vt:lpstr>MĀKSLA KĀ VALODA</vt:lpstr>
      <vt:lpstr>Piemēri no 2020. gada attālinātajām mākslas nodarbībām</vt:lpstr>
      <vt:lpstr>PowerPoint Presentation</vt:lpstr>
      <vt:lpstr>PowerPoint Presentation</vt:lpstr>
      <vt:lpstr>Skicēšana un ekskursija pa Latvijas senāko pilsētu Ludzu</vt:lpstr>
      <vt:lpstr>PowerPoint Presentation</vt:lpstr>
      <vt:lpstr>Kas ir šī persona?</vt:lpstr>
      <vt:lpstr>PowerPoint Presentation</vt:lpstr>
      <vt:lpstr>PowerPoint Presentation</vt:lpstr>
      <vt:lpstr>PALDIES PAR UZMANĪBU!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MĀKSLA UN TĀS SATURS, MĀCOT TIEŠSAISTĒ UN KLĀTIENĒ – IESPĒJAS UN IZAICINĀJUMI</dc:title>
  <dc:creator>Maira Šteinerte</dc:creator>
  <cp:lastModifiedBy>Maira Šteinerte</cp:lastModifiedBy>
  <cp:revision>1</cp:revision>
  <dcterms:created xsi:type="dcterms:W3CDTF">2022-03-25T19:49:43Z</dcterms:created>
  <dcterms:modified xsi:type="dcterms:W3CDTF">2022-03-26T19:00:38Z</dcterms:modified>
</cp:coreProperties>
</file>