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 id="2147483650" r:id="rId2"/>
    <p:sldMasterId id="2147483652" r:id="rId3"/>
  </p:sldMasterIdLst>
  <p:notesMasterIdLst>
    <p:notesMasterId r:id="rId38"/>
  </p:notesMasterIdLst>
  <p:sldIdLst>
    <p:sldId id="256" r:id="rId4"/>
    <p:sldId id="376" r:id="rId5"/>
    <p:sldId id="377" r:id="rId6"/>
    <p:sldId id="395" r:id="rId7"/>
    <p:sldId id="378" r:id="rId8"/>
    <p:sldId id="379" r:id="rId9"/>
    <p:sldId id="383" r:id="rId10"/>
    <p:sldId id="380" r:id="rId11"/>
    <p:sldId id="382" r:id="rId12"/>
    <p:sldId id="381" r:id="rId13"/>
    <p:sldId id="401" r:id="rId14"/>
    <p:sldId id="385" r:id="rId15"/>
    <p:sldId id="384" r:id="rId16"/>
    <p:sldId id="386" r:id="rId17"/>
    <p:sldId id="387" r:id="rId18"/>
    <p:sldId id="388" r:id="rId19"/>
    <p:sldId id="389" r:id="rId20"/>
    <p:sldId id="408" r:id="rId21"/>
    <p:sldId id="405" r:id="rId22"/>
    <p:sldId id="390" r:id="rId23"/>
    <p:sldId id="402" r:id="rId24"/>
    <p:sldId id="403" r:id="rId25"/>
    <p:sldId id="404" r:id="rId26"/>
    <p:sldId id="396" r:id="rId27"/>
    <p:sldId id="391" r:id="rId28"/>
    <p:sldId id="392" r:id="rId29"/>
    <p:sldId id="409" r:id="rId30"/>
    <p:sldId id="393" r:id="rId31"/>
    <p:sldId id="394" r:id="rId32"/>
    <p:sldId id="397" r:id="rId33"/>
    <p:sldId id="398" r:id="rId34"/>
    <p:sldId id="406" r:id="rId35"/>
    <p:sldId id="407" r:id="rId36"/>
    <p:sldId id="326" r:id="rId37"/>
  </p:sldIdLst>
  <p:sldSz cx="9144000" cy="6858000" type="screen4x3"/>
  <p:notesSz cx="6735763" cy="9866313"/>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000000"/>
          </p15:clr>
        </p15:guide>
        <p15:guide id="2" pos="2880">
          <p15:clr>
            <a:srgbClr val="000000"/>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80" roundtripDataSignature="AMtx7mhKwzXEkvXMCWAqTU0Q/a/lXKOTy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478B"/>
    <a:srgbClr val="54337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B1EBD4E-2F76-4667-9767-EABCB5307A16}">
  <a:tblStyle styleId="{2B1EBD4E-2F76-4667-9767-EABCB5307A16}"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83" autoAdjust="0"/>
    <p:restoredTop sz="94095" autoAdjust="0"/>
  </p:normalViewPr>
  <p:slideViewPr>
    <p:cSldViewPr snapToGrid="0">
      <p:cViewPr varScale="1">
        <p:scale>
          <a:sx n="125" d="100"/>
          <a:sy n="125" d="100"/>
        </p:scale>
        <p:origin x="1182" y="96"/>
      </p:cViewPr>
      <p:guideLst>
        <p:guide orient="horz" pos="2160"/>
        <p:guide pos="2880"/>
      </p:guideLst>
    </p:cSldViewPr>
  </p:slideViewPr>
  <p:notesTextViewPr>
    <p:cViewPr>
      <p:scale>
        <a:sx n="1" d="1"/>
        <a:sy n="1" d="1"/>
      </p:scale>
      <p:origin x="0" y="0"/>
    </p:cViewPr>
  </p:notesTextViewPr>
  <p:sorterViewPr>
    <p:cViewPr>
      <p:scale>
        <a:sx n="100" d="100"/>
        <a:sy n="100" d="100"/>
      </p:scale>
      <p:origin x="0" y="-170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80" Type="http://customschemas.google.com/relationships/presentationmetadata" Target="metadata"/><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84"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83"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82"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81"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18831" cy="493316"/>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700" b="0" i="0" u="none" strike="noStrike" cap="none">
                <a:solidFill>
                  <a:srgbClr val="000000"/>
                </a:solidFill>
                <a:latin typeface="Times New Roman"/>
                <a:ea typeface="Times New Roman"/>
                <a:cs typeface="Times New Roman"/>
                <a:sym typeface="Times New Roman"/>
              </a:defRPr>
            </a:lvl1pPr>
            <a:lvl2pPr marR="0" lvl="1" algn="l" rtl="0">
              <a:lnSpc>
                <a:spcPct val="100000"/>
              </a:lnSpc>
              <a:spcBef>
                <a:spcPts val="0"/>
              </a:spcBef>
              <a:spcAft>
                <a:spcPts val="0"/>
              </a:spcAft>
              <a:buSzPts val="1400"/>
              <a:buNone/>
              <a:defRPr sz="1700" b="0" i="0" u="none" strike="noStrike" cap="none">
                <a:solidFill>
                  <a:srgbClr val="000000"/>
                </a:solidFill>
                <a:latin typeface="Times New Roman"/>
                <a:ea typeface="Times New Roman"/>
                <a:cs typeface="Times New Roman"/>
                <a:sym typeface="Times New Roman"/>
              </a:defRPr>
            </a:lvl2pPr>
            <a:lvl3pPr marR="0" lvl="2" algn="l" rtl="0">
              <a:lnSpc>
                <a:spcPct val="100000"/>
              </a:lnSpc>
              <a:spcBef>
                <a:spcPts val="0"/>
              </a:spcBef>
              <a:spcAft>
                <a:spcPts val="0"/>
              </a:spcAft>
              <a:buSzPts val="1400"/>
              <a:buNone/>
              <a:defRPr sz="1700" b="0" i="0" u="none" strike="noStrike" cap="none">
                <a:solidFill>
                  <a:srgbClr val="000000"/>
                </a:solidFill>
                <a:latin typeface="Times New Roman"/>
                <a:ea typeface="Times New Roman"/>
                <a:cs typeface="Times New Roman"/>
                <a:sym typeface="Times New Roman"/>
              </a:defRPr>
            </a:lvl3pPr>
            <a:lvl4pPr marR="0" lvl="3" algn="l" rtl="0">
              <a:lnSpc>
                <a:spcPct val="100000"/>
              </a:lnSpc>
              <a:spcBef>
                <a:spcPts val="0"/>
              </a:spcBef>
              <a:spcAft>
                <a:spcPts val="0"/>
              </a:spcAft>
              <a:buSzPts val="1400"/>
              <a:buNone/>
              <a:defRPr sz="1700" b="0" i="0" u="none" strike="noStrike" cap="none">
                <a:solidFill>
                  <a:srgbClr val="000000"/>
                </a:solidFill>
                <a:latin typeface="Times New Roman"/>
                <a:ea typeface="Times New Roman"/>
                <a:cs typeface="Times New Roman"/>
                <a:sym typeface="Times New Roman"/>
              </a:defRPr>
            </a:lvl4pPr>
            <a:lvl5pPr marR="0" lvl="4" algn="l" rtl="0">
              <a:lnSpc>
                <a:spcPct val="100000"/>
              </a:lnSpc>
              <a:spcBef>
                <a:spcPts val="0"/>
              </a:spcBef>
              <a:spcAft>
                <a:spcPts val="0"/>
              </a:spcAft>
              <a:buSzPts val="1400"/>
              <a:buNone/>
              <a:defRPr sz="1700" b="0" i="0" u="none" strike="noStrike" cap="none">
                <a:solidFill>
                  <a:srgbClr val="000000"/>
                </a:solidFill>
                <a:latin typeface="Times New Roman"/>
                <a:ea typeface="Times New Roman"/>
                <a:cs typeface="Times New Roman"/>
                <a:sym typeface="Times New Roman"/>
              </a:defRPr>
            </a:lvl5pPr>
            <a:lvl6pPr marR="0" lvl="5" algn="l" rtl="0">
              <a:lnSpc>
                <a:spcPct val="100000"/>
              </a:lnSpc>
              <a:spcBef>
                <a:spcPts val="0"/>
              </a:spcBef>
              <a:spcAft>
                <a:spcPts val="0"/>
              </a:spcAft>
              <a:buSzPts val="1400"/>
              <a:buNone/>
              <a:defRPr sz="1700" b="0" i="0" u="none" strike="noStrike" cap="none">
                <a:solidFill>
                  <a:srgbClr val="000000"/>
                </a:solidFill>
                <a:latin typeface="Times New Roman"/>
                <a:ea typeface="Times New Roman"/>
                <a:cs typeface="Times New Roman"/>
                <a:sym typeface="Times New Roman"/>
              </a:defRPr>
            </a:lvl6pPr>
            <a:lvl7pPr marR="0" lvl="6" algn="l" rtl="0">
              <a:lnSpc>
                <a:spcPct val="100000"/>
              </a:lnSpc>
              <a:spcBef>
                <a:spcPts val="0"/>
              </a:spcBef>
              <a:spcAft>
                <a:spcPts val="0"/>
              </a:spcAft>
              <a:buSzPts val="1400"/>
              <a:buNone/>
              <a:defRPr sz="1700" b="0" i="0" u="none" strike="noStrike" cap="none">
                <a:solidFill>
                  <a:srgbClr val="000000"/>
                </a:solidFill>
                <a:latin typeface="Times New Roman"/>
                <a:ea typeface="Times New Roman"/>
                <a:cs typeface="Times New Roman"/>
                <a:sym typeface="Times New Roman"/>
              </a:defRPr>
            </a:lvl7pPr>
            <a:lvl8pPr marR="0" lvl="7" algn="l" rtl="0">
              <a:lnSpc>
                <a:spcPct val="100000"/>
              </a:lnSpc>
              <a:spcBef>
                <a:spcPts val="0"/>
              </a:spcBef>
              <a:spcAft>
                <a:spcPts val="0"/>
              </a:spcAft>
              <a:buSzPts val="1400"/>
              <a:buNone/>
              <a:defRPr sz="1700" b="0" i="0" u="none" strike="noStrike" cap="none">
                <a:solidFill>
                  <a:srgbClr val="000000"/>
                </a:solidFill>
                <a:latin typeface="Times New Roman"/>
                <a:ea typeface="Times New Roman"/>
                <a:cs typeface="Times New Roman"/>
                <a:sym typeface="Times New Roman"/>
              </a:defRPr>
            </a:lvl8pPr>
            <a:lvl9pPr marR="0" lvl="8" algn="l" rtl="0">
              <a:lnSpc>
                <a:spcPct val="100000"/>
              </a:lnSpc>
              <a:spcBef>
                <a:spcPts val="0"/>
              </a:spcBef>
              <a:spcAft>
                <a:spcPts val="0"/>
              </a:spcAft>
              <a:buSzPts val="1400"/>
              <a:buNone/>
              <a:defRPr sz="1700" b="0" i="0" u="none" strike="noStrike" cap="none">
                <a:solidFill>
                  <a:srgbClr val="000000"/>
                </a:solidFill>
                <a:latin typeface="Times New Roman"/>
                <a:ea typeface="Times New Roman"/>
                <a:cs typeface="Times New Roman"/>
                <a:sym typeface="Times New Roman"/>
              </a:defRPr>
            </a:lvl9pPr>
          </a:lstStyle>
          <a:p>
            <a:endParaRPr/>
          </a:p>
        </p:txBody>
      </p:sp>
      <p:sp>
        <p:nvSpPr>
          <p:cNvPr id="4" name="Google Shape;4;n"/>
          <p:cNvSpPr txBox="1">
            <a:spLocks noGrp="1"/>
          </p:cNvSpPr>
          <p:nvPr>
            <p:ph type="dt" idx="10"/>
          </p:nvPr>
        </p:nvSpPr>
        <p:spPr>
          <a:xfrm>
            <a:off x="3815372" y="0"/>
            <a:ext cx="2918831" cy="493316"/>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SzPts val="1400"/>
              <a:buNone/>
              <a:defRPr sz="1200" b="0" i="0" u="none" strike="noStrike" cap="none">
                <a:solidFill>
                  <a:srgbClr val="000000"/>
                </a:solidFill>
                <a:latin typeface="Calibri"/>
                <a:ea typeface="Calibri"/>
                <a:cs typeface="Calibri"/>
                <a:sym typeface="Calibri"/>
              </a:defRPr>
            </a:lvl1pPr>
            <a:lvl2pPr marR="0" lvl="1" algn="l" rtl="0">
              <a:lnSpc>
                <a:spcPct val="100000"/>
              </a:lnSpc>
              <a:spcBef>
                <a:spcPts val="0"/>
              </a:spcBef>
              <a:spcAft>
                <a:spcPts val="0"/>
              </a:spcAft>
              <a:buSzPts val="1400"/>
              <a:buNone/>
              <a:defRPr sz="1700" b="0" i="0" u="none" strike="noStrike" cap="none">
                <a:solidFill>
                  <a:srgbClr val="000000"/>
                </a:solidFill>
                <a:latin typeface="Times New Roman"/>
                <a:ea typeface="Times New Roman"/>
                <a:cs typeface="Times New Roman"/>
                <a:sym typeface="Times New Roman"/>
              </a:defRPr>
            </a:lvl2pPr>
            <a:lvl3pPr marR="0" lvl="2" algn="l" rtl="0">
              <a:lnSpc>
                <a:spcPct val="100000"/>
              </a:lnSpc>
              <a:spcBef>
                <a:spcPts val="0"/>
              </a:spcBef>
              <a:spcAft>
                <a:spcPts val="0"/>
              </a:spcAft>
              <a:buSzPts val="1400"/>
              <a:buNone/>
              <a:defRPr sz="1700" b="0" i="0" u="none" strike="noStrike" cap="none">
                <a:solidFill>
                  <a:srgbClr val="000000"/>
                </a:solidFill>
                <a:latin typeface="Times New Roman"/>
                <a:ea typeface="Times New Roman"/>
                <a:cs typeface="Times New Roman"/>
                <a:sym typeface="Times New Roman"/>
              </a:defRPr>
            </a:lvl3pPr>
            <a:lvl4pPr marR="0" lvl="3" algn="l" rtl="0">
              <a:lnSpc>
                <a:spcPct val="100000"/>
              </a:lnSpc>
              <a:spcBef>
                <a:spcPts val="0"/>
              </a:spcBef>
              <a:spcAft>
                <a:spcPts val="0"/>
              </a:spcAft>
              <a:buSzPts val="1400"/>
              <a:buNone/>
              <a:defRPr sz="1700" b="0" i="0" u="none" strike="noStrike" cap="none">
                <a:solidFill>
                  <a:srgbClr val="000000"/>
                </a:solidFill>
                <a:latin typeface="Times New Roman"/>
                <a:ea typeface="Times New Roman"/>
                <a:cs typeface="Times New Roman"/>
                <a:sym typeface="Times New Roman"/>
              </a:defRPr>
            </a:lvl4pPr>
            <a:lvl5pPr marR="0" lvl="4" algn="l" rtl="0">
              <a:lnSpc>
                <a:spcPct val="100000"/>
              </a:lnSpc>
              <a:spcBef>
                <a:spcPts val="0"/>
              </a:spcBef>
              <a:spcAft>
                <a:spcPts val="0"/>
              </a:spcAft>
              <a:buSzPts val="1400"/>
              <a:buNone/>
              <a:defRPr sz="1700" b="0" i="0" u="none" strike="noStrike" cap="none">
                <a:solidFill>
                  <a:srgbClr val="000000"/>
                </a:solidFill>
                <a:latin typeface="Times New Roman"/>
                <a:ea typeface="Times New Roman"/>
                <a:cs typeface="Times New Roman"/>
                <a:sym typeface="Times New Roman"/>
              </a:defRPr>
            </a:lvl5pPr>
            <a:lvl6pPr marR="0" lvl="5" algn="l" rtl="0">
              <a:lnSpc>
                <a:spcPct val="100000"/>
              </a:lnSpc>
              <a:spcBef>
                <a:spcPts val="0"/>
              </a:spcBef>
              <a:spcAft>
                <a:spcPts val="0"/>
              </a:spcAft>
              <a:buSzPts val="1400"/>
              <a:buNone/>
              <a:defRPr sz="1700" b="0" i="0" u="none" strike="noStrike" cap="none">
                <a:solidFill>
                  <a:srgbClr val="000000"/>
                </a:solidFill>
                <a:latin typeface="Times New Roman"/>
                <a:ea typeface="Times New Roman"/>
                <a:cs typeface="Times New Roman"/>
                <a:sym typeface="Times New Roman"/>
              </a:defRPr>
            </a:lvl6pPr>
            <a:lvl7pPr marR="0" lvl="6" algn="l" rtl="0">
              <a:lnSpc>
                <a:spcPct val="100000"/>
              </a:lnSpc>
              <a:spcBef>
                <a:spcPts val="0"/>
              </a:spcBef>
              <a:spcAft>
                <a:spcPts val="0"/>
              </a:spcAft>
              <a:buSzPts val="1400"/>
              <a:buNone/>
              <a:defRPr sz="1700" b="0" i="0" u="none" strike="noStrike" cap="none">
                <a:solidFill>
                  <a:srgbClr val="000000"/>
                </a:solidFill>
                <a:latin typeface="Times New Roman"/>
                <a:ea typeface="Times New Roman"/>
                <a:cs typeface="Times New Roman"/>
                <a:sym typeface="Times New Roman"/>
              </a:defRPr>
            </a:lvl7pPr>
            <a:lvl8pPr marR="0" lvl="7" algn="l" rtl="0">
              <a:lnSpc>
                <a:spcPct val="100000"/>
              </a:lnSpc>
              <a:spcBef>
                <a:spcPts val="0"/>
              </a:spcBef>
              <a:spcAft>
                <a:spcPts val="0"/>
              </a:spcAft>
              <a:buSzPts val="1400"/>
              <a:buNone/>
              <a:defRPr sz="1700" b="0" i="0" u="none" strike="noStrike" cap="none">
                <a:solidFill>
                  <a:srgbClr val="000000"/>
                </a:solidFill>
                <a:latin typeface="Times New Roman"/>
                <a:ea typeface="Times New Roman"/>
                <a:cs typeface="Times New Roman"/>
                <a:sym typeface="Times New Roman"/>
              </a:defRPr>
            </a:lvl8pPr>
            <a:lvl9pPr marR="0" lvl="8" algn="l" rtl="0">
              <a:lnSpc>
                <a:spcPct val="100000"/>
              </a:lnSpc>
              <a:spcBef>
                <a:spcPts val="0"/>
              </a:spcBef>
              <a:spcAft>
                <a:spcPts val="0"/>
              </a:spcAft>
              <a:buSzPts val="1400"/>
              <a:buNone/>
              <a:defRPr sz="1700" b="0" i="0" u="none" strike="noStrike" cap="none">
                <a:solidFill>
                  <a:srgbClr val="000000"/>
                </a:solidFill>
                <a:latin typeface="Times New Roman"/>
                <a:ea typeface="Times New Roman"/>
                <a:cs typeface="Times New Roman"/>
                <a:sym typeface="Times New Roman"/>
              </a:defRPr>
            </a:lvl9pPr>
          </a:lstStyle>
          <a:p>
            <a:endParaRPr/>
          </a:p>
        </p:txBody>
      </p:sp>
      <p:sp>
        <p:nvSpPr>
          <p:cNvPr id="5" name="Google Shape;5;n"/>
          <p:cNvSpPr>
            <a:spLocks noGrp="1" noRot="1" noChangeAspect="1"/>
          </p:cNvSpPr>
          <p:nvPr>
            <p:ph type="sldImg" idx="3"/>
          </p:nvPr>
        </p:nvSpPr>
        <p:spPr>
          <a:xfrm>
            <a:off x="901700" y="739775"/>
            <a:ext cx="4932363" cy="37004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673577" y="4686499"/>
            <a:ext cx="5388610" cy="4439841"/>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800" b="0" i="0" u="none" strike="noStrike" cap="none"/>
            </a:lvl1pPr>
            <a:lvl2pPr marL="914400" marR="0" lvl="1" indent="-228600" algn="l" rtl="0">
              <a:spcBef>
                <a:spcPts val="0"/>
              </a:spcBef>
              <a:spcAft>
                <a:spcPts val="0"/>
              </a:spcAft>
              <a:buSzPts val="1400"/>
              <a:buNone/>
              <a:defRPr sz="1800" b="0" i="0" u="none" strike="noStrike" cap="none"/>
            </a:lvl2pPr>
            <a:lvl3pPr marL="1371600" marR="0" lvl="2" indent="-228600" algn="l" rtl="0">
              <a:spcBef>
                <a:spcPts val="0"/>
              </a:spcBef>
              <a:spcAft>
                <a:spcPts val="0"/>
              </a:spcAft>
              <a:buSzPts val="1400"/>
              <a:buNone/>
              <a:defRPr sz="1800" b="0" i="0" u="none" strike="noStrike" cap="none"/>
            </a:lvl3pPr>
            <a:lvl4pPr marL="1828800" marR="0" lvl="3" indent="-228600" algn="l" rtl="0">
              <a:spcBef>
                <a:spcPts val="0"/>
              </a:spcBef>
              <a:spcAft>
                <a:spcPts val="0"/>
              </a:spcAft>
              <a:buSzPts val="1400"/>
              <a:buNone/>
              <a:defRPr sz="1800" b="0" i="0" u="none" strike="noStrike" cap="none"/>
            </a:lvl4pPr>
            <a:lvl5pPr marL="2286000" marR="0" lvl="4" indent="-228600" algn="l" rtl="0">
              <a:spcBef>
                <a:spcPts val="0"/>
              </a:spcBef>
              <a:spcAft>
                <a:spcPts val="0"/>
              </a:spcAft>
              <a:buSzPts val="1400"/>
              <a:buNone/>
              <a:defRPr sz="1800" b="0" i="0" u="none" strike="noStrike" cap="none"/>
            </a:lvl5pPr>
            <a:lvl6pPr marL="2743200" marR="0" lvl="5" indent="-228600" algn="l" rtl="0">
              <a:spcBef>
                <a:spcPts val="0"/>
              </a:spcBef>
              <a:spcAft>
                <a:spcPts val="0"/>
              </a:spcAft>
              <a:buSzPts val="1400"/>
              <a:buNone/>
              <a:defRPr sz="1800" b="0" i="0" u="none" strike="noStrike" cap="none"/>
            </a:lvl6pPr>
            <a:lvl7pPr marL="3200400" marR="0" lvl="6" indent="-228600" algn="l" rtl="0">
              <a:spcBef>
                <a:spcPts val="0"/>
              </a:spcBef>
              <a:spcAft>
                <a:spcPts val="0"/>
              </a:spcAft>
              <a:buSzPts val="1400"/>
              <a:buNone/>
              <a:defRPr sz="1800" b="0" i="0" u="none" strike="noStrike" cap="none"/>
            </a:lvl7pPr>
            <a:lvl8pPr marL="3657600" marR="0" lvl="7" indent="-228600" algn="l" rtl="0">
              <a:spcBef>
                <a:spcPts val="0"/>
              </a:spcBef>
              <a:spcAft>
                <a:spcPts val="0"/>
              </a:spcAft>
              <a:buSzPts val="1400"/>
              <a:buNone/>
              <a:defRPr sz="1800" b="0" i="0" u="none" strike="noStrike" cap="none"/>
            </a:lvl8pPr>
            <a:lvl9pPr marL="4114800" marR="0" lvl="8" indent="-228600" algn="l" rtl="0">
              <a:spcBef>
                <a:spcPts val="0"/>
              </a:spcBef>
              <a:spcAft>
                <a:spcPts val="0"/>
              </a:spcAft>
              <a:buSzPts val="1400"/>
              <a:buNone/>
              <a:defRPr sz="1800" b="0" i="0" u="none" strike="noStrike" cap="none"/>
            </a:lvl9pPr>
          </a:lstStyle>
          <a:p>
            <a:endParaRPr/>
          </a:p>
        </p:txBody>
      </p:sp>
      <p:sp>
        <p:nvSpPr>
          <p:cNvPr id="7" name="Google Shape;7;n"/>
          <p:cNvSpPr txBox="1">
            <a:spLocks noGrp="1"/>
          </p:cNvSpPr>
          <p:nvPr>
            <p:ph type="ftr" idx="11"/>
          </p:nvPr>
        </p:nvSpPr>
        <p:spPr>
          <a:xfrm>
            <a:off x="0" y="9371284"/>
            <a:ext cx="2918831" cy="493316"/>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SzPts val="1400"/>
              <a:buNone/>
              <a:defRPr sz="1700" b="0" i="0" u="none" strike="noStrike" cap="none">
                <a:solidFill>
                  <a:srgbClr val="000000"/>
                </a:solidFill>
                <a:latin typeface="Times New Roman"/>
                <a:ea typeface="Times New Roman"/>
                <a:cs typeface="Times New Roman"/>
                <a:sym typeface="Times New Roman"/>
              </a:defRPr>
            </a:lvl1pPr>
            <a:lvl2pPr marR="0" lvl="1" algn="l" rtl="0">
              <a:lnSpc>
                <a:spcPct val="100000"/>
              </a:lnSpc>
              <a:spcBef>
                <a:spcPts val="0"/>
              </a:spcBef>
              <a:spcAft>
                <a:spcPts val="0"/>
              </a:spcAft>
              <a:buSzPts val="1400"/>
              <a:buNone/>
              <a:defRPr sz="1700" b="0" i="0" u="none" strike="noStrike" cap="none">
                <a:solidFill>
                  <a:srgbClr val="000000"/>
                </a:solidFill>
                <a:latin typeface="Times New Roman"/>
                <a:ea typeface="Times New Roman"/>
                <a:cs typeface="Times New Roman"/>
                <a:sym typeface="Times New Roman"/>
              </a:defRPr>
            </a:lvl2pPr>
            <a:lvl3pPr marR="0" lvl="2" algn="l" rtl="0">
              <a:lnSpc>
                <a:spcPct val="100000"/>
              </a:lnSpc>
              <a:spcBef>
                <a:spcPts val="0"/>
              </a:spcBef>
              <a:spcAft>
                <a:spcPts val="0"/>
              </a:spcAft>
              <a:buSzPts val="1400"/>
              <a:buNone/>
              <a:defRPr sz="1700" b="0" i="0" u="none" strike="noStrike" cap="none">
                <a:solidFill>
                  <a:srgbClr val="000000"/>
                </a:solidFill>
                <a:latin typeface="Times New Roman"/>
                <a:ea typeface="Times New Roman"/>
                <a:cs typeface="Times New Roman"/>
                <a:sym typeface="Times New Roman"/>
              </a:defRPr>
            </a:lvl3pPr>
            <a:lvl4pPr marR="0" lvl="3" algn="l" rtl="0">
              <a:lnSpc>
                <a:spcPct val="100000"/>
              </a:lnSpc>
              <a:spcBef>
                <a:spcPts val="0"/>
              </a:spcBef>
              <a:spcAft>
                <a:spcPts val="0"/>
              </a:spcAft>
              <a:buSzPts val="1400"/>
              <a:buNone/>
              <a:defRPr sz="1700" b="0" i="0" u="none" strike="noStrike" cap="none">
                <a:solidFill>
                  <a:srgbClr val="000000"/>
                </a:solidFill>
                <a:latin typeface="Times New Roman"/>
                <a:ea typeface="Times New Roman"/>
                <a:cs typeface="Times New Roman"/>
                <a:sym typeface="Times New Roman"/>
              </a:defRPr>
            </a:lvl4pPr>
            <a:lvl5pPr marR="0" lvl="4" algn="l" rtl="0">
              <a:lnSpc>
                <a:spcPct val="100000"/>
              </a:lnSpc>
              <a:spcBef>
                <a:spcPts val="0"/>
              </a:spcBef>
              <a:spcAft>
                <a:spcPts val="0"/>
              </a:spcAft>
              <a:buSzPts val="1400"/>
              <a:buNone/>
              <a:defRPr sz="1700" b="0" i="0" u="none" strike="noStrike" cap="none">
                <a:solidFill>
                  <a:srgbClr val="000000"/>
                </a:solidFill>
                <a:latin typeface="Times New Roman"/>
                <a:ea typeface="Times New Roman"/>
                <a:cs typeface="Times New Roman"/>
                <a:sym typeface="Times New Roman"/>
              </a:defRPr>
            </a:lvl5pPr>
            <a:lvl6pPr marR="0" lvl="5" algn="l" rtl="0">
              <a:lnSpc>
                <a:spcPct val="100000"/>
              </a:lnSpc>
              <a:spcBef>
                <a:spcPts val="0"/>
              </a:spcBef>
              <a:spcAft>
                <a:spcPts val="0"/>
              </a:spcAft>
              <a:buSzPts val="1400"/>
              <a:buNone/>
              <a:defRPr sz="1700" b="0" i="0" u="none" strike="noStrike" cap="none">
                <a:solidFill>
                  <a:srgbClr val="000000"/>
                </a:solidFill>
                <a:latin typeface="Times New Roman"/>
                <a:ea typeface="Times New Roman"/>
                <a:cs typeface="Times New Roman"/>
                <a:sym typeface="Times New Roman"/>
              </a:defRPr>
            </a:lvl6pPr>
            <a:lvl7pPr marR="0" lvl="6" algn="l" rtl="0">
              <a:lnSpc>
                <a:spcPct val="100000"/>
              </a:lnSpc>
              <a:spcBef>
                <a:spcPts val="0"/>
              </a:spcBef>
              <a:spcAft>
                <a:spcPts val="0"/>
              </a:spcAft>
              <a:buSzPts val="1400"/>
              <a:buNone/>
              <a:defRPr sz="1700" b="0" i="0" u="none" strike="noStrike" cap="none">
                <a:solidFill>
                  <a:srgbClr val="000000"/>
                </a:solidFill>
                <a:latin typeface="Times New Roman"/>
                <a:ea typeface="Times New Roman"/>
                <a:cs typeface="Times New Roman"/>
                <a:sym typeface="Times New Roman"/>
              </a:defRPr>
            </a:lvl7pPr>
            <a:lvl8pPr marR="0" lvl="7" algn="l" rtl="0">
              <a:lnSpc>
                <a:spcPct val="100000"/>
              </a:lnSpc>
              <a:spcBef>
                <a:spcPts val="0"/>
              </a:spcBef>
              <a:spcAft>
                <a:spcPts val="0"/>
              </a:spcAft>
              <a:buSzPts val="1400"/>
              <a:buNone/>
              <a:defRPr sz="1700" b="0" i="0" u="none" strike="noStrike" cap="none">
                <a:solidFill>
                  <a:srgbClr val="000000"/>
                </a:solidFill>
                <a:latin typeface="Times New Roman"/>
                <a:ea typeface="Times New Roman"/>
                <a:cs typeface="Times New Roman"/>
                <a:sym typeface="Times New Roman"/>
              </a:defRPr>
            </a:lvl8pPr>
            <a:lvl9pPr marR="0" lvl="8" algn="l" rtl="0">
              <a:lnSpc>
                <a:spcPct val="100000"/>
              </a:lnSpc>
              <a:spcBef>
                <a:spcPts val="0"/>
              </a:spcBef>
              <a:spcAft>
                <a:spcPts val="0"/>
              </a:spcAft>
              <a:buSzPts val="1400"/>
              <a:buNone/>
              <a:defRPr sz="1700" b="0" i="0" u="none" strike="noStrike" cap="none">
                <a:solidFill>
                  <a:srgbClr val="000000"/>
                </a:solidFill>
                <a:latin typeface="Times New Roman"/>
                <a:ea typeface="Times New Roman"/>
                <a:cs typeface="Times New Roman"/>
                <a:sym typeface="Times New Roman"/>
              </a:defRPr>
            </a:lvl9pPr>
          </a:lstStyle>
          <a:p>
            <a:endParaRPr/>
          </a:p>
        </p:txBody>
      </p:sp>
      <p:sp>
        <p:nvSpPr>
          <p:cNvPr id="8" name="Google Shape;8;n"/>
          <p:cNvSpPr txBox="1">
            <a:spLocks noGrp="1"/>
          </p:cNvSpPr>
          <p:nvPr>
            <p:ph type="sldNum" idx="12"/>
          </p:nvPr>
        </p:nvSpPr>
        <p:spPr>
          <a:xfrm>
            <a:off x="3815372" y="9371284"/>
            <a:ext cx="2918831" cy="493316"/>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strike="noStrike" cap="none">
                <a:solidFill>
                  <a:srgbClr val="000000"/>
                </a:solidFill>
                <a:latin typeface="Calibri"/>
                <a:ea typeface="Calibri"/>
                <a:cs typeface="Calibri"/>
                <a:sym typeface="Calibri"/>
              </a:rPr>
              <a:t>‹#›</a:t>
            </a:fld>
            <a:endParaRPr/>
          </a:p>
        </p:txBody>
      </p:sp>
    </p:spTree>
    <p:extLst>
      <p:ext uri="{BB962C8B-B14F-4D97-AF65-F5344CB8AC3E}">
        <p14:creationId xmlns:p14="http://schemas.microsoft.com/office/powerpoint/2010/main" val="3409734272"/>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
        <p:cNvGrpSpPr/>
        <p:nvPr/>
      </p:nvGrpSpPr>
      <p:grpSpPr>
        <a:xfrm>
          <a:off x="0" y="0"/>
          <a:ext cx="0" cy="0"/>
          <a:chOff x="0" y="0"/>
          <a:chExt cx="0" cy="0"/>
        </a:xfrm>
      </p:grpSpPr>
      <p:sp>
        <p:nvSpPr>
          <p:cNvPr id="39" name="Google Shape;39;p1:notes"/>
          <p:cNvSpPr>
            <a:spLocks noGrp="1" noRot="1" noChangeAspect="1"/>
          </p:cNvSpPr>
          <p:nvPr>
            <p:ph type="sldImg" idx="2"/>
          </p:nvPr>
        </p:nvSpPr>
        <p:spPr>
          <a:xfrm>
            <a:off x="901700" y="739775"/>
            <a:ext cx="4932363" cy="3700463"/>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524288"/>
            <a:headEnd type="none" w="sm" len="sm"/>
            <a:tailEnd type="none" w="sm" len="sm"/>
          </a:ln>
        </p:spPr>
      </p:sp>
      <p:sp>
        <p:nvSpPr>
          <p:cNvPr id="40" name="Google Shape;40;p1:notes"/>
          <p:cNvSpPr txBox="1">
            <a:spLocks noGrp="1"/>
          </p:cNvSpPr>
          <p:nvPr>
            <p:ph type="body" idx="1"/>
          </p:nvPr>
        </p:nvSpPr>
        <p:spPr>
          <a:xfrm>
            <a:off x="673577" y="4686499"/>
            <a:ext cx="5388610" cy="4439841"/>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100"/>
              <a:buFont typeface="Arial"/>
              <a:buNone/>
            </a:pPr>
            <a:endParaRPr dirty="0"/>
          </a:p>
        </p:txBody>
      </p:sp>
      <p:sp>
        <p:nvSpPr>
          <p:cNvPr id="41" name="Google Shape;41;p1:notes"/>
          <p:cNvSpPr txBox="1"/>
          <p:nvPr/>
        </p:nvSpPr>
        <p:spPr>
          <a:xfrm>
            <a:off x="3815372" y="9371284"/>
            <a:ext cx="2918831" cy="493316"/>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700"/>
              <a:buFont typeface="Times New Roman"/>
              <a:buNone/>
            </a:pPr>
            <a:fld id="{00000000-1234-1234-1234-123412341234}" type="slidenum">
              <a:rPr lang="en-US" sz="1700" b="0" i="0" u="none">
                <a:solidFill>
                  <a:srgbClr val="000000"/>
                </a:solidFill>
                <a:latin typeface="Times New Roman"/>
                <a:ea typeface="Times New Roman"/>
                <a:cs typeface="Times New Roman"/>
                <a:sym typeface="Times New Roman"/>
              </a:rPr>
              <a:t>1</a:t>
            </a:fld>
            <a:endParaRPr/>
          </a:p>
        </p:txBody>
      </p:sp>
    </p:spTree>
    <p:extLst>
      <p:ext uri="{BB962C8B-B14F-4D97-AF65-F5344CB8AC3E}">
        <p14:creationId xmlns:p14="http://schemas.microsoft.com/office/powerpoint/2010/main" val="34518225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0"/>
        <p:cNvGrpSpPr/>
        <p:nvPr/>
      </p:nvGrpSpPr>
      <p:grpSpPr>
        <a:xfrm>
          <a:off x="0" y="0"/>
          <a:ext cx="0" cy="0"/>
          <a:chOff x="0" y="0"/>
          <a:chExt cx="0" cy="0"/>
        </a:xfrm>
      </p:grpSpPr>
      <p:sp>
        <p:nvSpPr>
          <p:cNvPr id="621" name="Google Shape;621;p68:notes"/>
          <p:cNvSpPr txBox="1">
            <a:spLocks noGrp="1"/>
          </p:cNvSpPr>
          <p:nvPr>
            <p:ph type="body" idx="1"/>
          </p:nvPr>
        </p:nvSpPr>
        <p:spPr>
          <a:xfrm>
            <a:off x="673577" y="4686499"/>
            <a:ext cx="5388610" cy="4439841"/>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622" name="Google Shape;622;p68:notes"/>
          <p:cNvSpPr>
            <a:spLocks noGrp="1" noRot="1" noChangeAspect="1"/>
          </p:cNvSpPr>
          <p:nvPr>
            <p:ph type="sldImg" idx="2"/>
          </p:nvPr>
        </p:nvSpPr>
        <p:spPr>
          <a:xfrm>
            <a:off x="901700" y="739775"/>
            <a:ext cx="4932363" cy="37004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693473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15"/>
        <p:cNvGrpSpPr/>
        <p:nvPr/>
      </p:nvGrpSpPr>
      <p:grpSpPr>
        <a:xfrm>
          <a:off x="0" y="0"/>
          <a:ext cx="0" cy="0"/>
          <a:chOff x="0" y="0"/>
          <a:chExt cx="0" cy="0"/>
        </a:xfrm>
      </p:grpSpPr>
      <p:sp>
        <p:nvSpPr>
          <p:cNvPr id="16" name="Google Shape;16;p70"/>
          <p:cNvSpPr txBox="1">
            <a:spLocks noGrp="1"/>
          </p:cNvSpPr>
          <p:nvPr>
            <p:ph type="title"/>
          </p:nvPr>
        </p:nvSpPr>
        <p:spPr>
          <a:xfrm>
            <a:off x="685800" y="3505200"/>
            <a:ext cx="7772400" cy="960442"/>
          </a:xfrm>
          <a:prstGeom prst="rect">
            <a:avLst/>
          </a:prstGeom>
          <a:noFill/>
          <a:ln>
            <a:noFill/>
          </a:ln>
        </p:spPr>
        <p:txBody>
          <a:bodyPr spcFirstLastPara="1" wrap="square" lIns="93950" tIns="46975" rIns="93950" bIns="46975" anchor="t" anchorCtr="0">
            <a:normAutofit/>
          </a:bodyPr>
          <a:lstStyle>
            <a:lvl1pPr lvl="0" algn="ctr">
              <a:spcBef>
                <a:spcPts val="0"/>
              </a:spcBef>
              <a:spcAft>
                <a:spcPts val="0"/>
              </a:spcAft>
              <a:buSzPts val="1400"/>
              <a:buNone/>
              <a:defRPr sz="3200" b="1">
                <a:latin typeface="Verdana"/>
                <a:ea typeface="Verdana"/>
                <a:cs typeface="Verdana"/>
                <a:sym typeface="Verdana"/>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7" name="Google Shape;17;p70"/>
          <p:cNvSpPr txBox="1">
            <a:spLocks noGrp="1"/>
          </p:cNvSpPr>
          <p:nvPr>
            <p:ph type="body" idx="1"/>
          </p:nvPr>
        </p:nvSpPr>
        <p:spPr>
          <a:xfrm>
            <a:off x="685800" y="4724400"/>
            <a:ext cx="7772400" cy="914400"/>
          </a:xfrm>
          <a:prstGeom prst="rect">
            <a:avLst/>
          </a:prstGeom>
          <a:noFill/>
          <a:ln>
            <a:noFill/>
          </a:ln>
        </p:spPr>
        <p:txBody>
          <a:bodyPr spcFirstLastPara="1" wrap="square" lIns="93950" tIns="46975" rIns="93950" bIns="46975" anchor="t" anchorCtr="0">
            <a:normAutofit/>
          </a:bodyPr>
          <a:lstStyle>
            <a:lvl1pPr marL="457200" lvl="0" indent="-228600" algn="ctr">
              <a:spcBef>
                <a:spcPts val="280"/>
              </a:spcBef>
              <a:spcAft>
                <a:spcPts val="0"/>
              </a:spcAft>
              <a:buClr>
                <a:schemeClr val="dk1"/>
              </a:buClr>
              <a:buSzPts val="1400"/>
              <a:buNone/>
              <a:defRPr sz="1400">
                <a:latin typeface="Verdana"/>
                <a:ea typeface="Verdana"/>
                <a:cs typeface="Verdana"/>
                <a:sym typeface="Verdana"/>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18" name="Google Shape;18;p70"/>
          <p:cNvSpPr txBox="1">
            <a:spLocks noGrp="1"/>
          </p:cNvSpPr>
          <p:nvPr>
            <p:ph type="body" idx="2"/>
          </p:nvPr>
        </p:nvSpPr>
        <p:spPr>
          <a:xfrm>
            <a:off x="685800" y="5761038"/>
            <a:ext cx="7772400" cy="639762"/>
          </a:xfrm>
          <a:prstGeom prst="rect">
            <a:avLst/>
          </a:prstGeom>
          <a:noFill/>
          <a:ln>
            <a:noFill/>
          </a:ln>
        </p:spPr>
        <p:txBody>
          <a:bodyPr spcFirstLastPara="1" wrap="square" lIns="93950" tIns="46975" rIns="93950" bIns="46975" anchor="t" anchorCtr="0">
            <a:normAutofit/>
          </a:bodyPr>
          <a:lstStyle>
            <a:lvl1pPr marL="457200" lvl="0" indent="-228600" algn="ctr">
              <a:spcBef>
                <a:spcPts val="280"/>
              </a:spcBef>
              <a:spcAft>
                <a:spcPts val="0"/>
              </a:spcAft>
              <a:buClr>
                <a:schemeClr val="dk1"/>
              </a:buClr>
              <a:buSzPts val="1400"/>
              <a:buNone/>
              <a:defRPr sz="1400">
                <a:latin typeface="Verdana"/>
                <a:ea typeface="Verdana"/>
                <a:cs typeface="Verdana"/>
                <a:sym typeface="Verdana"/>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24"/>
        <p:cNvGrpSpPr/>
        <p:nvPr/>
      </p:nvGrpSpPr>
      <p:grpSpPr>
        <a:xfrm>
          <a:off x="0" y="0"/>
          <a:ext cx="0" cy="0"/>
          <a:chOff x="0" y="0"/>
          <a:chExt cx="0" cy="0"/>
        </a:xfrm>
      </p:grpSpPr>
      <p:sp>
        <p:nvSpPr>
          <p:cNvPr id="25" name="Google Shape;25;p72"/>
          <p:cNvSpPr txBox="1">
            <a:spLocks noGrp="1"/>
          </p:cNvSpPr>
          <p:nvPr>
            <p:ph type="title"/>
          </p:nvPr>
        </p:nvSpPr>
        <p:spPr>
          <a:xfrm>
            <a:off x="2590800" y="381000"/>
            <a:ext cx="6096000" cy="1036642"/>
          </a:xfrm>
          <a:prstGeom prst="rect">
            <a:avLst/>
          </a:prstGeom>
          <a:noFill/>
          <a:ln>
            <a:noFill/>
          </a:ln>
        </p:spPr>
        <p:txBody>
          <a:bodyPr spcFirstLastPara="1" wrap="square" lIns="93950" tIns="46975" rIns="93950" bIns="46975" anchor="t" anchorCtr="0">
            <a:normAutofit/>
          </a:bodyPr>
          <a:lstStyle>
            <a:lvl1pPr lvl="0" algn="l">
              <a:spcBef>
                <a:spcPts val="0"/>
              </a:spcBef>
              <a:spcAft>
                <a:spcPts val="0"/>
              </a:spcAft>
              <a:buSzPts val="1400"/>
              <a:buNone/>
              <a:defRPr sz="2400" b="1">
                <a:latin typeface="Verdana"/>
                <a:ea typeface="Verdana"/>
                <a:cs typeface="Verdana"/>
                <a:sym typeface="Verdana"/>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6" name="Google Shape;26;p72"/>
          <p:cNvSpPr txBox="1">
            <a:spLocks noGrp="1"/>
          </p:cNvSpPr>
          <p:nvPr>
            <p:ph type="body" idx="1"/>
          </p:nvPr>
        </p:nvSpPr>
        <p:spPr>
          <a:xfrm>
            <a:off x="2590800" y="1752600"/>
            <a:ext cx="6096000" cy="4373573"/>
          </a:xfrm>
          <a:prstGeom prst="rect">
            <a:avLst/>
          </a:prstGeom>
          <a:noFill/>
          <a:ln>
            <a:noFill/>
          </a:ln>
        </p:spPr>
        <p:txBody>
          <a:bodyPr spcFirstLastPara="1" wrap="square" lIns="93950" tIns="46975" rIns="93950" bIns="46975" anchor="t" anchorCtr="0">
            <a:normAutofit/>
          </a:bodyPr>
          <a:lstStyle>
            <a:lvl1pPr marL="457200" lvl="0" indent="-228600" algn="l">
              <a:spcBef>
                <a:spcPts val="400"/>
              </a:spcBef>
              <a:spcAft>
                <a:spcPts val="0"/>
              </a:spcAft>
              <a:buClr>
                <a:schemeClr val="dk1"/>
              </a:buClr>
              <a:buSzPts val="2000"/>
              <a:buNone/>
              <a:defRPr sz="2000">
                <a:latin typeface="Verdana"/>
                <a:ea typeface="Verdana"/>
                <a:cs typeface="Verdana"/>
                <a:sym typeface="Verdana"/>
              </a:defRPr>
            </a:lvl1pPr>
            <a:lvl2pPr marL="914400" lvl="1" indent="-355600" algn="l">
              <a:spcBef>
                <a:spcPts val="400"/>
              </a:spcBef>
              <a:spcAft>
                <a:spcPts val="0"/>
              </a:spcAft>
              <a:buClr>
                <a:schemeClr val="dk1"/>
              </a:buClr>
              <a:buSzPts val="2000"/>
              <a:buChar char="–"/>
              <a:defRPr sz="2000">
                <a:latin typeface="Times New Roman"/>
                <a:ea typeface="Times New Roman"/>
                <a:cs typeface="Times New Roman"/>
                <a:sym typeface="Times New Roman"/>
              </a:defRPr>
            </a:lvl2pPr>
            <a:lvl3pPr marL="1371600" lvl="2" indent="-355600" algn="l">
              <a:spcBef>
                <a:spcPts val="400"/>
              </a:spcBef>
              <a:spcAft>
                <a:spcPts val="0"/>
              </a:spcAft>
              <a:buClr>
                <a:schemeClr val="dk1"/>
              </a:buClr>
              <a:buSzPts val="2000"/>
              <a:buChar char="•"/>
              <a:defRPr sz="2000">
                <a:latin typeface="Times New Roman"/>
                <a:ea typeface="Times New Roman"/>
                <a:cs typeface="Times New Roman"/>
                <a:sym typeface="Times New Roman"/>
              </a:defRPr>
            </a:lvl3pPr>
            <a:lvl4pPr marL="1828800" lvl="3" indent="-355600" algn="l">
              <a:spcBef>
                <a:spcPts val="400"/>
              </a:spcBef>
              <a:spcAft>
                <a:spcPts val="0"/>
              </a:spcAft>
              <a:buClr>
                <a:schemeClr val="dk1"/>
              </a:buClr>
              <a:buSzPts val="2000"/>
              <a:buChar char="–"/>
              <a:defRPr sz="2000">
                <a:latin typeface="Times New Roman"/>
                <a:ea typeface="Times New Roman"/>
                <a:cs typeface="Times New Roman"/>
                <a:sym typeface="Times New Roman"/>
              </a:defRPr>
            </a:lvl4pPr>
            <a:lvl5pPr marL="2286000" lvl="4" indent="-355600" algn="l">
              <a:spcBef>
                <a:spcPts val="400"/>
              </a:spcBef>
              <a:spcAft>
                <a:spcPts val="0"/>
              </a:spcAft>
              <a:buClr>
                <a:schemeClr val="dk1"/>
              </a:buClr>
              <a:buSzPts val="2000"/>
              <a:buChar char="»"/>
              <a:defRPr sz="2000">
                <a:latin typeface="Times New Roman"/>
                <a:ea typeface="Times New Roman"/>
                <a:cs typeface="Times New Roman"/>
                <a:sym typeface="Times New Roman"/>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7" name="Google Shape;27;p72"/>
          <p:cNvSpPr txBox="1">
            <a:spLocks noGrp="1"/>
          </p:cNvSpPr>
          <p:nvPr>
            <p:ph type="body" idx="2"/>
          </p:nvPr>
        </p:nvSpPr>
        <p:spPr>
          <a:xfrm>
            <a:off x="2590800" y="6324600"/>
            <a:ext cx="1981200" cy="304800"/>
          </a:xfrm>
          <a:prstGeom prst="rect">
            <a:avLst/>
          </a:prstGeom>
          <a:noFill/>
          <a:ln>
            <a:noFill/>
          </a:ln>
        </p:spPr>
        <p:txBody>
          <a:bodyPr spcFirstLastPara="1" wrap="square" lIns="93950" tIns="46975" rIns="93950" bIns="46975" anchor="t" anchorCtr="0">
            <a:normAutofit/>
          </a:bodyPr>
          <a:lstStyle>
            <a:lvl1pPr marL="457200" lvl="0" indent="-228600" algn="l">
              <a:spcBef>
                <a:spcPts val="200"/>
              </a:spcBef>
              <a:spcAft>
                <a:spcPts val="0"/>
              </a:spcAft>
              <a:buClr>
                <a:schemeClr val="dk1"/>
              </a:buClr>
              <a:buSzPts val="1000"/>
              <a:buNone/>
              <a:defRPr sz="1000">
                <a:latin typeface="Verdana"/>
                <a:ea typeface="Verdana"/>
                <a:cs typeface="Verdana"/>
                <a:sym typeface="Verdana"/>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8" name="Google Shape;28;p72"/>
          <p:cNvSpPr txBox="1">
            <a:spLocks noGrp="1"/>
          </p:cNvSpPr>
          <p:nvPr>
            <p:ph type="body" idx="3"/>
          </p:nvPr>
        </p:nvSpPr>
        <p:spPr>
          <a:xfrm>
            <a:off x="4876800" y="6324600"/>
            <a:ext cx="3657600" cy="304800"/>
          </a:xfrm>
          <a:prstGeom prst="rect">
            <a:avLst/>
          </a:prstGeom>
          <a:noFill/>
          <a:ln>
            <a:noFill/>
          </a:ln>
        </p:spPr>
        <p:txBody>
          <a:bodyPr spcFirstLastPara="1" wrap="square" lIns="93950" tIns="46975" rIns="93950" bIns="46975" anchor="t" anchorCtr="0">
            <a:normAutofit/>
          </a:bodyPr>
          <a:lstStyle>
            <a:lvl1pPr marL="457200" lvl="0" indent="-228600" algn="r">
              <a:spcBef>
                <a:spcPts val="200"/>
              </a:spcBef>
              <a:spcAft>
                <a:spcPts val="0"/>
              </a:spcAft>
              <a:buClr>
                <a:schemeClr val="dk1"/>
              </a:buClr>
              <a:buSzPts val="1000"/>
              <a:buNone/>
              <a:defRPr sz="1000">
                <a:latin typeface="Verdana"/>
                <a:ea typeface="Verdana"/>
                <a:cs typeface="Verdana"/>
                <a:sym typeface="Verdana"/>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9" name="Google Shape;29;p72"/>
          <p:cNvSpPr txBox="1">
            <a:spLocks noGrp="1"/>
          </p:cNvSpPr>
          <p:nvPr>
            <p:ph type="sldNum" idx="12"/>
          </p:nvPr>
        </p:nvSpPr>
        <p:spPr>
          <a:xfrm>
            <a:off x="8534400" y="6324600"/>
            <a:ext cx="304800" cy="304800"/>
          </a:xfrm>
          <a:prstGeom prst="rect">
            <a:avLst/>
          </a:prstGeom>
          <a:noFill/>
          <a:ln>
            <a:noFill/>
          </a:ln>
        </p:spPr>
        <p:txBody>
          <a:bodyPr spcFirstLastPara="1" wrap="square" lIns="93950" tIns="46975" rIns="93950" bIns="46975" anchor="ctr" anchorCtr="0">
            <a:noAutofit/>
          </a:bodyPr>
          <a:lstStyle>
            <a:lvl1pPr marL="0" marR="0" lvl="0" indent="0" algn="r">
              <a:lnSpc>
                <a:spcPct val="100000"/>
              </a:lnSpc>
              <a:spcBef>
                <a:spcPts val="0"/>
              </a:spcBef>
              <a:spcAft>
                <a:spcPts val="0"/>
              </a:spcAft>
              <a:buClr>
                <a:srgbClr val="898989"/>
              </a:buClr>
              <a:buSzPts val="1000"/>
              <a:buFont typeface="Verdana"/>
              <a:buNone/>
              <a:defRPr sz="1000" b="0" i="0" u="none">
                <a:solidFill>
                  <a:srgbClr val="898989"/>
                </a:solidFill>
                <a:latin typeface="Verdana"/>
                <a:ea typeface="Verdana"/>
                <a:cs typeface="Verdana"/>
                <a:sym typeface="Verdana"/>
              </a:defRPr>
            </a:lvl1pPr>
            <a:lvl2pPr marL="0" marR="0" lvl="1" indent="0" algn="r">
              <a:lnSpc>
                <a:spcPct val="100000"/>
              </a:lnSpc>
              <a:spcBef>
                <a:spcPts val="0"/>
              </a:spcBef>
              <a:spcAft>
                <a:spcPts val="0"/>
              </a:spcAft>
              <a:buClr>
                <a:srgbClr val="898989"/>
              </a:buClr>
              <a:buSzPts val="1000"/>
              <a:buFont typeface="Verdana"/>
              <a:buNone/>
              <a:defRPr sz="1000" b="0" i="0" u="none">
                <a:solidFill>
                  <a:srgbClr val="898989"/>
                </a:solidFill>
                <a:latin typeface="Verdana"/>
                <a:ea typeface="Verdana"/>
                <a:cs typeface="Verdana"/>
                <a:sym typeface="Verdana"/>
              </a:defRPr>
            </a:lvl2pPr>
            <a:lvl3pPr marL="0" marR="0" lvl="2" indent="0" algn="r">
              <a:lnSpc>
                <a:spcPct val="100000"/>
              </a:lnSpc>
              <a:spcBef>
                <a:spcPts val="0"/>
              </a:spcBef>
              <a:spcAft>
                <a:spcPts val="0"/>
              </a:spcAft>
              <a:buClr>
                <a:srgbClr val="898989"/>
              </a:buClr>
              <a:buSzPts val="1000"/>
              <a:buFont typeface="Verdana"/>
              <a:buNone/>
              <a:defRPr sz="1000" b="0" i="0" u="none">
                <a:solidFill>
                  <a:srgbClr val="898989"/>
                </a:solidFill>
                <a:latin typeface="Verdana"/>
                <a:ea typeface="Verdana"/>
                <a:cs typeface="Verdana"/>
                <a:sym typeface="Verdana"/>
              </a:defRPr>
            </a:lvl3pPr>
            <a:lvl4pPr marL="0" marR="0" lvl="3" indent="0" algn="r">
              <a:lnSpc>
                <a:spcPct val="100000"/>
              </a:lnSpc>
              <a:spcBef>
                <a:spcPts val="0"/>
              </a:spcBef>
              <a:spcAft>
                <a:spcPts val="0"/>
              </a:spcAft>
              <a:buClr>
                <a:srgbClr val="898989"/>
              </a:buClr>
              <a:buSzPts val="1000"/>
              <a:buFont typeface="Verdana"/>
              <a:buNone/>
              <a:defRPr sz="1000" b="0" i="0" u="none">
                <a:solidFill>
                  <a:srgbClr val="898989"/>
                </a:solidFill>
                <a:latin typeface="Verdana"/>
                <a:ea typeface="Verdana"/>
                <a:cs typeface="Verdana"/>
                <a:sym typeface="Verdana"/>
              </a:defRPr>
            </a:lvl4pPr>
            <a:lvl5pPr marL="0" marR="0" lvl="4" indent="0" algn="r">
              <a:lnSpc>
                <a:spcPct val="100000"/>
              </a:lnSpc>
              <a:spcBef>
                <a:spcPts val="0"/>
              </a:spcBef>
              <a:spcAft>
                <a:spcPts val="0"/>
              </a:spcAft>
              <a:buClr>
                <a:srgbClr val="898989"/>
              </a:buClr>
              <a:buSzPts val="1000"/>
              <a:buFont typeface="Verdana"/>
              <a:buNone/>
              <a:defRPr sz="1000" b="0" i="0" u="none">
                <a:solidFill>
                  <a:srgbClr val="898989"/>
                </a:solidFill>
                <a:latin typeface="Verdana"/>
                <a:ea typeface="Verdana"/>
                <a:cs typeface="Verdana"/>
                <a:sym typeface="Verdana"/>
              </a:defRPr>
            </a:lvl5pPr>
            <a:lvl6pPr marL="0" marR="0" lvl="5" indent="0" algn="r">
              <a:lnSpc>
                <a:spcPct val="100000"/>
              </a:lnSpc>
              <a:spcBef>
                <a:spcPts val="0"/>
              </a:spcBef>
              <a:spcAft>
                <a:spcPts val="0"/>
              </a:spcAft>
              <a:buClr>
                <a:srgbClr val="898989"/>
              </a:buClr>
              <a:buSzPts val="1000"/>
              <a:buFont typeface="Verdana"/>
              <a:buNone/>
              <a:defRPr sz="1000" b="0" i="0" u="none">
                <a:solidFill>
                  <a:srgbClr val="898989"/>
                </a:solidFill>
                <a:latin typeface="Verdana"/>
                <a:ea typeface="Verdana"/>
                <a:cs typeface="Verdana"/>
                <a:sym typeface="Verdana"/>
              </a:defRPr>
            </a:lvl6pPr>
            <a:lvl7pPr marL="0" marR="0" lvl="6" indent="0" algn="r">
              <a:lnSpc>
                <a:spcPct val="100000"/>
              </a:lnSpc>
              <a:spcBef>
                <a:spcPts val="0"/>
              </a:spcBef>
              <a:spcAft>
                <a:spcPts val="0"/>
              </a:spcAft>
              <a:buClr>
                <a:srgbClr val="898989"/>
              </a:buClr>
              <a:buSzPts val="1000"/>
              <a:buFont typeface="Verdana"/>
              <a:buNone/>
              <a:defRPr sz="1000" b="0" i="0" u="none">
                <a:solidFill>
                  <a:srgbClr val="898989"/>
                </a:solidFill>
                <a:latin typeface="Verdana"/>
                <a:ea typeface="Verdana"/>
                <a:cs typeface="Verdana"/>
                <a:sym typeface="Verdana"/>
              </a:defRPr>
            </a:lvl7pPr>
            <a:lvl8pPr marL="0" marR="0" lvl="7" indent="0" algn="r">
              <a:lnSpc>
                <a:spcPct val="100000"/>
              </a:lnSpc>
              <a:spcBef>
                <a:spcPts val="0"/>
              </a:spcBef>
              <a:spcAft>
                <a:spcPts val="0"/>
              </a:spcAft>
              <a:buClr>
                <a:srgbClr val="898989"/>
              </a:buClr>
              <a:buSzPts val="1000"/>
              <a:buFont typeface="Verdana"/>
              <a:buNone/>
              <a:defRPr sz="1000" b="0" i="0" u="none">
                <a:solidFill>
                  <a:srgbClr val="898989"/>
                </a:solidFill>
                <a:latin typeface="Verdana"/>
                <a:ea typeface="Verdana"/>
                <a:cs typeface="Verdana"/>
                <a:sym typeface="Verdana"/>
              </a:defRPr>
            </a:lvl8pPr>
            <a:lvl9pPr marL="0" marR="0" lvl="8" indent="0" algn="r">
              <a:lnSpc>
                <a:spcPct val="100000"/>
              </a:lnSpc>
              <a:spcBef>
                <a:spcPts val="0"/>
              </a:spcBef>
              <a:spcAft>
                <a:spcPts val="0"/>
              </a:spcAft>
              <a:buClr>
                <a:srgbClr val="898989"/>
              </a:buClr>
              <a:buSzPts val="1000"/>
              <a:buFont typeface="Verdana"/>
              <a:buNone/>
              <a:defRPr sz="1000" b="0" i="0" u="none">
                <a:solidFill>
                  <a:srgbClr val="898989"/>
                </a:solidFill>
                <a:latin typeface="Verdana"/>
                <a:ea typeface="Verdana"/>
                <a:cs typeface="Verdana"/>
                <a:sym typeface="Verdana"/>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Picture with Caption">
  <p:cSld name="Picture with Caption">
    <p:spTree>
      <p:nvGrpSpPr>
        <p:cNvPr id="1" name="Shape 35"/>
        <p:cNvGrpSpPr/>
        <p:nvPr/>
      </p:nvGrpSpPr>
      <p:grpSpPr>
        <a:xfrm>
          <a:off x="0" y="0"/>
          <a:ext cx="0" cy="0"/>
          <a:chOff x="0" y="0"/>
          <a:chExt cx="0" cy="0"/>
        </a:xfrm>
      </p:grpSpPr>
      <p:sp>
        <p:nvSpPr>
          <p:cNvPr id="36" name="Google Shape;36;p76"/>
          <p:cNvSpPr txBox="1">
            <a:spLocks noGrp="1"/>
          </p:cNvSpPr>
          <p:nvPr>
            <p:ph type="body" idx="1"/>
          </p:nvPr>
        </p:nvSpPr>
        <p:spPr>
          <a:xfrm>
            <a:off x="685800" y="4724400"/>
            <a:ext cx="7772400" cy="914400"/>
          </a:xfrm>
          <a:prstGeom prst="rect">
            <a:avLst/>
          </a:prstGeom>
          <a:noFill/>
          <a:ln>
            <a:noFill/>
          </a:ln>
        </p:spPr>
        <p:txBody>
          <a:bodyPr spcFirstLastPara="1" wrap="square" lIns="93950" tIns="46975" rIns="93950" bIns="46975" anchor="t" anchorCtr="0">
            <a:normAutofit/>
          </a:bodyPr>
          <a:lstStyle>
            <a:lvl1pPr marL="457200" lvl="0" indent="-228600" algn="ctr">
              <a:spcBef>
                <a:spcPts val="280"/>
              </a:spcBef>
              <a:spcAft>
                <a:spcPts val="0"/>
              </a:spcAft>
              <a:buClr>
                <a:schemeClr val="dk1"/>
              </a:buClr>
              <a:buSzPts val="1400"/>
              <a:buNone/>
              <a:defRPr sz="1400">
                <a:latin typeface="Verdana"/>
                <a:ea typeface="Verdana"/>
                <a:cs typeface="Verdana"/>
                <a:sym typeface="Verdana"/>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37" name="Google Shape;37;p76"/>
          <p:cNvSpPr txBox="1">
            <a:spLocks noGrp="1"/>
          </p:cNvSpPr>
          <p:nvPr>
            <p:ph type="body" idx="2"/>
          </p:nvPr>
        </p:nvSpPr>
        <p:spPr>
          <a:xfrm>
            <a:off x="685800" y="5761038"/>
            <a:ext cx="7772400" cy="639762"/>
          </a:xfrm>
          <a:prstGeom prst="rect">
            <a:avLst/>
          </a:prstGeom>
          <a:noFill/>
          <a:ln>
            <a:noFill/>
          </a:ln>
        </p:spPr>
        <p:txBody>
          <a:bodyPr spcFirstLastPara="1" wrap="square" lIns="93950" tIns="46975" rIns="93950" bIns="46975" anchor="t" anchorCtr="0">
            <a:normAutofit/>
          </a:bodyPr>
          <a:lstStyle>
            <a:lvl1pPr marL="457200" lvl="0" indent="-228600" algn="ctr">
              <a:spcBef>
                <a:spcPts val="280"/>
              </a:spcBef>
              <a:spcAft>
                <a:spcPts val="0"/>
              </a:spcAft>
              <a:buClr>
                <a:schemeClr val="dk1"/>
              </a:buClr>
              <a:buSzPts val="1400"/>
              <a:buNone/>
              <a:defRPr sz="1400">
                <a:latin typeface="Verdana"/>
                <a:ea typeface="Verdana"/>
                <a:cs typeface="Verdana"/>
                <a:sym typeface="Verdana"/>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jp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pic>
        <p:nvPicPr>
          <p:cNvPr id="10" name="Google Shape;10;p69"/>
          <p:cNvPicPr preferRelativeResize="0"/>
          <p:nvPr/>
        </p:nvPicPr>
        <p:blipFill rotWithShape="1">
          <a:blip r:embed="rId3">
            <a:alphaModFix/>
          </a:blip>
          <a:srcRect/>
          <a:stretch/>
        </p:blipFill>
        <p:spPr>
          <a:xfrm>
            <a:off x="2682875" y="0"/>
            <a:ext cx="3778250" cy="4165600"/>
          </a:xfrm>
          <a:prstGeom prst="rect">
            <a:avLst/>
          </a:prstGeom>
          <a:noFill/>
          <a:ln>
            <a:noFill/>
          </a:ln>
        </p:spPr>
      </p:pic>
      <p:pic>
        <p:nvPicPr>
          <p:cNvPr id="11" name="Google Shape;11;p69"/>
          <p:cNvPicPr preferRelativeResize="0"/>
          <p:nvPr/>
        </p:nvPicPr>
        <p:blipFill rotWithShape="1">
          <a:blip r:embed="rId4">
            <a:alphaModFix/>
          </a:blip>
          <a:srcRect/>
          <a:stretch/>
        </p:blipFill>
        <p:spPr>
          <a:xfrm>
            <a:off x="0" y="6621462"/>
            <a:ext cx="9144000" cy="246062"/>
          </a:xfrm>
          <a:prstGeom prst="rect">
            <a:avLst/>
          </a:prstGeom>
          <a:noFill/>
          <a:ln>
            <a:noFill/>
          </a:ln>
        </p:spPr>
      </p:pic>
      <p:sp>
        <p:nvSpPr>
          <p:cNvPr id="12" name="Google Shape;12;p69"/>
          <p:cNvSpPr txBox="1"/>
          <p:nvPr/>
        </p:nvSpPr>
        <p:spPr>
          <a:xfrm>
            <a:off x="685800" y="4724400"/>
            <a:ext cx="7772400" cy="1036637"/>
          </a:xfrm>
          <a:prstGeom prst="rect">
            <a:avLst/>
          </a:prstGeom>
          <a:noFill/>
          <a:ln>
            <a:noFill/>
          </a:ln>
        </p:spPr>
        <p:txBody>
          <a:bodyPr spcFirstLastPara="1" wrap="square" lIns="93950" tIns="46975" rIns="93950" bIns="46975" anchor="t" anchorCtr="0">
            <a:normAutofit/>
          </a:bodyPr>
          <a:lstStyle/>
          <a:p>
            <a:pPr marL="0" marR="0" lvl="0" indent="0" algn="l" rtl="0">
              <a:lnSpc>
                <a:spcPct val="100000"/>
              </a:lnSpc>
              <a:spcBef>
                <a:spcPts val="0"/>
              </a:spcBef>
              <a:spcAft>
                <a:spcPts val="0"/>
              </a:spcAft>
              <a:buNone/>
            </a:pPr>
            <a:endParaRPr sz="1700" b="0" i="0" u="none">
              <a:solidFill>
                <a:schemeClr val="dk1"/>
              </a:solidFill>
              <a:latin typeface="Times New Roman"/>
              <a:ea typeface="Times New Roman"/>
              <a:cs typeface="Times New Roman"/>
              <a:sym typeface="Times New Roman"/>
            </a:endParaRPr>
          </a:p>
        </p:txBody>
      </p:sp>
      <p:sp>
        <p:nvSpPr>
          <p:cNvPr id="13" name="Google Shape;13;p69"/>
          <p:cNvSpPr txBox="1">
            <a:spLocks noGrp="1"/>
          </p:cNvSpPr>
          <p:nvPr>
            <p:ph type="title"/>
          </p:nvPr>
        </p:nvSpPr>
        <p:spPr>
          <a:xfrm>
            <a:off x="457200" y="274637"/>
            <a:ext cx="8229600" cy="1143000"/>
          </a:xfrm>
          <a:prstGeom prst="rect">
            <a:avLst/>
          </a:prstGeom>
          <a:noFill/>
          <a:ln>
            <a:noFill/>
          </a:ln>
        </p:spPr>
        <p:txBody>
          <a:bodyPr spcFirstLastPara="1" wrap="square" lIns="93950" tIns="46975" rIns="93950" bIns="46975" anchor="ctr" anchorCtr="0">
            <a:noAutofit/>
          </a:bodyPr>
          <a:lstStyle>
            <a:lvl1pPr marR="0" lvl="0" algn="ctr" rtl="0">
              <a:spcBef>
                <a:spcPts val="0"/>
              </a:spcBef>
              <a:spcAft>
                <a:spcPts val="0"/>
              </a:spcAft>
              <a:buSzPts val="1400"/>
              <a:buNone/>
              <a:defRPr sz="4500" b="0" i="0" u="none" strike="noStrike" cap="none">
                <a:solidFill>
                  <a:schemeClr val="dk1"/>
                </a:solidFill>
                <a:latin typeface="Times New Roman"/>
                <a:ea typeface="Times New Roman"/>
                <a:cs typeface="Times New Roman"/>
                <a:sym typeface="Times New Roman"/>
              </a:defRPr>
            </a:lvl1pPr>
            <a:lvl2pPr marR="0" lvl="1" algn="ctr" rtl="0">
              <a:spcBef>
                <a:spcPts val="0"/>
              </a:spcBef>
              <a:spcAft>
                <a:spcPts val="0"/>
              </a:spcAft>
              <a:buSzPts val="1400"/>
              <a:buNone/>
              <a:defRPr sz="4500" b="0" i="0" u="none" strike="noStrike" cap="none">
                <a:solidFill>
                  <a:schemeClr val="dk1"/>
                </a:solidFill>
                <a:latin typeface="Times New Roman"/>
                <a:ea typeface="Times New Roman"/>
                <a:cs typeface="Times New Roman"/>
                <a:sym typeface="Times New Roman"/>
              </a:defRPr>
            </a:lvl2pPr>
            <a:lvl3pPr marR="0" lvl="2" algn="ctr" rtl="0">
              <a:spcBef>
                <a:spcPts val="0"/>
              </a:spcBef>
              <a:spcAft>
                <a:spcPts val="0"/>
              </a:spcAft>
              <a:buSzPts val="1400"/>
              <a:buNone/>
              <a:defRPr sz="4500" b="0" i="0" u="none" strike="noStrike" cap="none">
                <a:solidFill>
                  <a:schemeClr val="dk1"/>
                </a:solidFill>
                <a:latin typeface="Times New Roman"/>
                <a:ea typeface="Times New Roman"/>
                <a:cs typeface="Times New Roman"/>
                <a:sym typeface="Times New Roman"/>
              </a:defRPr>
            </a:lvl3pPr>
            <a:lvl4pPr marR="0" lvl="3" algn="ctr" rtl="0">
              <a:spcBef>
                <a:spcPts val="0"/>
              </a:spcBef>
              <a:spcAft>
                <a:spcPts val="0"/>
              </a:spcAft>
              <a:buSzPts val="1400"/>
              <a:buNone/>
              <a:defRPr sz="4500" b="0" i="0" u="none" strike="noStrike" cap="none">
                <a:solidFill>
                  <a:schemeClr val="dk1"/>
                </a:solidFill>
                <a:latin typeface="Times New Roman"/>
                <a:ea typeface="Times New Roman"/>
                <a:cs typeface="Times New Roman"/>
                <a:sym typeface="Times New Roman"/>
              </a:defRPr>
            </a:lvl4pPr>
            <a:lvl5pPr marR="0" lvl="4" algn="ctr" rtl="0">
              <a:spcBef>
                <a:spcPts val="0"/>
              </a:spcBef>
              <a:spcAft>
                <a:spcPts val="0"/>
              </a:spcAft>
              <a:buSzPts val="1400"/>
              <a:buNone/>
              <a:defRPr sz="4500" b="0" i="0" u="none" strike="noStrike" cap="none">
                <a:solidFill>
                  <a:schemeClr val="dk1"/>
                </a:solidFill>
                <a:latin typeface="Times New Roman"/>
                <a:ea typeface="Times New Roman"/>
                <a:cs typeface="Times New Roman"/>
                <a:sym typeface="Times New Roman"/>
              </a:defRPr>
            </a:lvl5pPr>
            <a:lvl6pPr marR="0" lvl="5" algn="ctr" rtl="0">
              <a:spcBef>
                <a:spcPts val="0"/>
              </a:spcBef>
              <a:spcAft>
                <a:spcPts val="0"/>
              </a:spcAft>
              <a:buSzPts val="1400"/>
              <a:buNone/>
              <a:defRPr sz="4500" b="0" i="0" u="none" strike="noStrike" cap="none">
                <a:solidFill>
                  <a:schemeClr val="dk1"/>
                </a:solidFill>
                <a:latin typeface="Times New Roman"/>
                <a:ea typeface="Times New Roman"/>
                <a:cs typeface="Times New Roman"/>
                <a:sym typeface="Times New Roman"/>
              </a:defRPr>
            </a:lvl6pPr>
            <a:lvl7pPr marR="0" lvl="6" algn="ctr" rtl="0">
              <a:spcBef>
                <a:spcPts val="0"/>
              </a:spcBef>
              <a:spcAft>
                <a:spcPts val="0"/>
              </a:spcAft>
              <a:buSzPts val="1400"/>
              <a:buNone/>
              <a:defRPr sz="4500" b="0" i="0" u="none" strike="noStrike" cap="none">
                <a:solidFill>
                  <a:schemeClr val="dk1"/>
                </a:solidFill>
                <a:latin typeface="Times New Roman"/>
                <a:ea typeface="Times New Roman"/>
                <a:cs typeface="Times New Roman"/>
                <a:sym typeface="Times New Roman"/>
              </a:defRPr>
            </a:lvl7pPr>
            <a:lvl8pPr marR="0" lvl="7" algn="ctr" rtl="0">
              <a:spcBef>
                <a:spcPts val="0"/>
              </a:spcBef>
              <a:spcAft>
                <a:spcPts val="0"/>
              </a:spcAft>
              <a:buSzPts val="1400"/>
              <a:buNone/>
              <a:defRPr sz="4500" b="0" i="0" u="none" strike="noStrike" cap="none">
                <a:solidFill>
                  <a:schemeClr val="dk1"/>
                </a:solidFill>
                <a:latin typeface="Times New Roman"/>
                <a:ea typeface="Times New Roman"/>
                <a:cs typeface="Times New Roman"/>
                <a:sym typeface="Times New Roman"/>
              </a:defRPr>
            </a:lvl8pPr>
            <a:lvl9pPr marR="0" lvl="8" algn="ctr" rtl="0">
              <a:spcBef>
                <a:spcPts val="0"/>
              </a:spcBef>
              <a:spcAft>
                <a:spcPts val="0"/>
              </a:spcAft>
              <a:buSzPts val="1400"/>
              <a:buNone/>
              <a:defRPr sz="4500" b="0" i="0" u="none" strike="noStrike" cap="none">
                <a:solidFill>
                  <a:schemeClr val="dk1"/>
                </a:solidFill>
                <a:latin typeface="Times New Roman"/>
                <a:ea typeface="Times New Roman"/>
                <a:cs typeface="Times New Roman"/>
                <a:sym typeface="Times New Roman"/>
              </a:defRPr>
            </a:lvl9pPr>
          </a:lstStyle>
          <a:p>
            <a:endParaRPr/>
          </a:p>
        </p:txBody>
      </p:sp>
      <p:sp>
        <p:nvSpPr>
          <p:cNvPr id="14" name="Google Shape;14;p69"/>
          <p:cNvSpPr txBox="1">
            <a:spLocks noGrp="1"/>
          </p:cNvSpPr>
          <p:nvPr>
            <p:ph type="body" idx="1"/>
          </p:nvPr>
        </p:nvSpPr>
        <p:spPr>
          <a:xfrm>
            <a:off x="457200" y="1600200"/>
            <a:ext cx="8229600" cy="4525962"/>
          </a:xfrm>
          <a:prstGeom prst="rect">
            <a:avLst/>
          </a:prstGeom>
          <a:noFill/>
          <a:ln>
            <a:noFill/>
          </a:ln>
        </p:spPr>
        <p:txBody>
          <a:bodyPr spcFirstLastPara="1" wrap="square" lIns="93950" tIns="46975" rIns="93950" bIns="46975" anchor="t" anchorCtr="0">
            <a:noAutofit/>
          </a:bodyPr>
          <a:lstStyle>
            <a:lvl1pPr marL="457200" marR="0" lvl="0" indent="-438150" algn="l" rtl="0">
              <a:spcBef>
                <a:spcPts val="660"/>
              </a:spcBef>
              <a:spcAft>
                <a:spcPts val="0"/>
              </a:spcAft>
              <a:buClr>
                <a:schemeClr val="dk1"/>
              </a:buClr>
              <a:buSzPts val="3300"/>
              <a:buFont typeface="Arial"/>
              <a:buChar char="•"/>
              <a:defRPr sz="3300" b="0" i="0" u="none" strike="noStrike" cap="none">
                <a:solidFill>
                  <a:schemeClr val="dk1"/>
                </a:solidFill>
                <a:latin typeface="Times New Roman"/>
                <a:ea typeface="Times New Roman"/>
                <a:cs typeface="Times New Roman"/>
                <a:sym typeface="Times New Roman"/>
              </a:defRPr>
            </a:lvl1pPr>
            <a:lvl2pPr marL="914400" marR="0" lvl="1" indent="-412750" algn="l" rtl="0">
              <a:spcBef>
                <a:spcPts val="580"/>
              </a:spcBef>
              <a:spcAft>
                <a:spcPts val="0"/>
              </a:spcAft>
              <a:buClr>
                <a:schemeClr val="dk1"/>
              </a:buClr>
              <a:buSzPts val="2900"/>
              <a:buFont typeface="Arial"/>
              <a:buChar char="–"/>
              <a:defRPr sz="2900" b="0" i="0" u="none" strike="noStrike" cap="none">
                <a:solidFill>
                  <a:schemeClr val="dk1"/>
                </a:solidFill>
                <a:latin typeface="Times New Roman"/>
                <a:ea typeface="Times New Roman"/>
                <a:cs typeface="Times New Roman"/>
                <a:sym typeface="Times New Roman"/>
              </a:defRPr>
            </a:lvl2pPr>
            <a:lvl3pPr marL="1371600" marR="0" lvl="2" indent="-387350" algn="l" rtl="0">
              <a:spcBef>
                <a:spcPts val="500"/>
              </a:spcBef>
              <a:spcAft>
                <a:spcPts val="0"/>
              </a:spcAft>
              <a:buClr>
                <a:schemeClr val="dk1"/>
              </a:buClr>
              <a:buSzPts val="2500"/>
              <a:buFont typeface="Arial"/>
              <a:buChar char="•"/>
              <a:defRPr sz="2500" b="0" i="0" u="none" strike="noStrike" cap="none">
                <a:solidFill>
                  <a:schemeClr val="dk1"/>
                </a:solidFill>
                <a:latin typeface="Times New Roman"/>
                <a:ea typeface="Times New Roman"/>
                <a:cs typeface="Times New Roman"/>
                <a:sym typeface="Times New Roman"/>
              </a:defRPr>
            </a:lvl3pPr>
            <a:lvl4pPr marL="1828800" marR="0" lvl="3" indent="-349250" algn="l" rtl="0">
              <a:spcBef>
                <a:spcPts val="380"/>
              </a:spcBef>
              <a:spcAft>
                <a:spcPts val="0"/>
              </a:spcAft>
              <a:buClr>
                <a:schemeClr val="dk1"/>
              </a:buClr>
              <a:buSzPts val="1900"/>
              <a:buFont typeface="Arial"/>
              <a:buChar char="–"/>
              <a:defRPr sz="1900" b="0" i="0" u="none" strike="noStrike" cap="none">
                <a:solidFill>
                  <a:schemeClr val="dk1"/>
                </a:solidFill>
                <a:latin typeface="Times New Roman"/>
                <a:ea typeface="Times New Roman"/>
                <a:cs typeface="Times New Roman"/>
                <a:sym typeface="Times New Roman"/>
              </a:defRPr>
            </a:lvl4pPr>
            <a:lvl5pPr marL="2286000" marR="0" lvl="4" indent="-349250" algn="l" rtl="0">
              <a:spcBef>
                <a:spcPts val="380"/>
              </a:spcBef>
              <a:spcAft>
                <a:spcPts val="0"/>
              </a:spcAft>
              <a:buClr>
                <a:schemeClr val="dk1"/>
              </a:buClr>
              <a:buSzPts val="1900"/>
              <a:buFont typeface="Arial"/>
              <a:buChar char="»"/>
              <a:defRPr sz="1900" b="0" i="0" u="none" strike="noStrike" cap="none">
                <a:solidFill>
                  <a:schemeClr val="dk1"/>
                </a:solidFill>
                <a:latin typeface="Times New Roman"/>
                <a:ea typeface="Times New Roman"/>
                <a:cs typeface="Times New Roman"/>
                <a:sym typeface="Times New Roman"/>
              </a:defRPr>
            </a:lvl5pPr>
            <a:lvl6pPr marL="2743200" marR="0" lvl="5" indent="-349250" algn="l" rtl="0">
              <a:spcBef>
                <a:spcPts val="380"/>
              </a:spcBef>
              <a:spcAft>
                <a:spcPts val="0"/>
              </a:spcAft>
              <a:buClr>
                <a:schemeClr val="dk1"/>
              </a:buClr>
              <a:buSzPts val="1900"/>
              <a:buFont typeface="Arial"/>
              <a:buChar char="•"/>
              <a:defRPr sz="1900" b="0" i="0" u="none" strike="noStrike" cap="none">
                <a:solidFill>
                  <a:schemeClr val="dk1"/>
                </a:solidFill>
                <a:latin typeface="Times New Roman"/>
                <a:ea typeface="Times New Roman"/>
                <a:cs typeface="Times New Roman"/>
                <a:sym typeface="Times New Roman"/>
              </a:defRPr>
            </a:lvl6pPr>
            <a:lvl7pPr marL="3200400" marR="0" lvl="6" indent="-349250" algn="l" rtl="0">
              <a:spcBef>
                <a:spcPts val="380"/>
              </a:spcBef>
              <a:spcAft>
                <a:spcPts val="0"/>
              </a:spcAft>
              <a:buClr>
                <a:schemeClr val="dk1"/>
              </a:buClr>
              <a:buSzPts val="1900"/>
              <a:buFont typeface="Arial"/>
              <a:buChar char="•"/>
              <a:defRPr sz="1900" b="0" i="0" u="none" strike="noStrike" cap="none">
                <a:solidFill>
                  <a:schemeClr val="dk1"/>
                </a:solidFill>
                <a:latin typeface="Times New Roman"/>
                <a:ea typeface="Times New Roman"/>
                <a:cs typeface="Times New Roman"/>
                <a:sym typeface="Times New Roman"/>
              </a:defRPr>
            </a:lvl7pPr>
            <a:lvl8pPr marL="3657600" marR="0" lvl="7" indent="-349250" algn="l" rtl="0">
              <a:spcBef>
                <a:spcPts val="380"/>
              </a:spcBef>
              <a:spcAft>
                <a:spcPts val="0"/>
              </a:spcAft>
              <a:buClr>
                <a:schemeClr val="dk1"/>
              </a:buClr>
              <a:buSzPts val="1900"/>
              <a:buFont typeface="Arial"/>
              <a:buChar char="•"/>
              <a:defRPr sz="1900" b="0" i="0" u="none" strike="noStrike" cap="none">
                <a:solidFill>
                  <a:schemeClr val="dk1"/>
                </a:solidFill>
                <a:latin typeface="Times New Roman"/>
                <a:ea typeface="Times New Roman"/>
                <a:cs typeface="Times New Roman"/>
                <a:sym typeface="Times New Roman"/>
              </a:defRPr>
            </a:lvl8pPr>
            <a:lvl9pPr marL="4114800" marR="0" lvl="8" indent="-349250" algn="l" rtl="0">
              <a:spcBef>
                <a:spcPts val="380"/>
              </a:spcBef>
              <a:spcAft>
                <a:spcPts val="0"/>
              </a:spcAft>
              <a:buClr>
                <a:schemeClr val="dk1"/>
              </a:buClr>
              <a:buSzPts val="1900"/>
              <a:buFont typeface="Arial"/>
              <a:buChar char="•"/>
              <a:defRPr sz="1900" b="0" i="0" u="none" strike="noStrike" cap="none">
                <a:solidFill>
                  <a:schemeClr val="dk1"/>
                </a:solidFill>
                <a:latin typeface="Times New Roman"/>
                <a:ea typeface="Times New Roman"/>
                <a:cs typeface="Times New Roman"/>
                <a:sym typeface="Times New Roman"/>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9"/>
        <p:cNvGrpSpPr/>
        <p:nvPr/>
      </p:nvGrpSpPr>
      <p:grpSpPr>
        <a:xfrm>
          <a:off x="0" y="0"/>
          <a:ext cx="0" cy="0"/>
          <a:chOff x="0" y="0"/>
          <a:chExt cx="0" cy="0"/>
        </a:xfrm>
      </p:grpSpPr>
      <p:pic>
        <p:nvPicPr>
          <p:cNvPr id="20" name="Google Shape;20;p71"/>
          <p:cNvPicPr preferRelativeResize="0"/>
          <p:nvPr/>
        </p:nvPicPr>
        <p:blipFill rotWithShape="1">
          <a:blip r:embed="rId3">
            <a:alphaModFix/>
          </a:blip>
          <a:srcRect/>
          <a:stretch/>
        </p:blipFill>
        <p:spPr>
          <a:xfrm>
            <a:off x="296862" y="0"/>
            <a:ext cx="1760537" cy="1957387"/>
          </a:xfrm>
          <a:prstGeom prst="rect">
            <a:avLst/>
          </a:prstGeom>
          <a:noFill/>
          <a:ln>
            <a:noFill/>
          </a:ln>
        </p:spPr>
      </p:pic>
      <p:sp>
        <p:nvSpPr>
          <p:cNvPr id="21" name="Google Shape;21;p71"/>
          <p:cNvSpPr txBox="1">
            <a:spLocks noGrp="1"/>
          </p:cNvSpPr>
          <p:nvPr>
            <p:ph type="title"/>
          </p:nvPr>
        </p:nvSpPr>
        <p:spPr>
          <a:xfrm>
            <a:off x="457200" y="274637"/>
            <a:ext cx="8229600" cy="1143000"/>
          </a:xfrm>
          <a:prstGeom prst="rect">
            <a:avLst/>
          </a:prstGeom>
          <a:noFill/>
          <a:ln>
            <a:noFill/>
          </a:ln>
        </p:spPr>
        <p:txBody>
          <a:bodyPr spcFirstLastPara="1" wrap="square" lIns="93950" tIns="46975" rIns="93950" bIns="46975" anchor="ctr" anchorCtr="0">
            <a:noAutofit/>
          </a:bodyPr>
          <a:lstStyle>
            <a:lvl1pPr marR="0" lvl="0" algn="ctr" rtl="0">
              <a:spcBef>
                <a:spcPts val="0"/>
              </a:spcBef>
              <a:spcAft>
                <a:spcPts val="0"/>
              </a:spcAft>
              <a:buSzPts val="1400"/>
              <a:buNone/>
              <a:defRPr sz="4500" b="0" i="0" u="none" strike="noStrike" cap="none">
                <a:solidFill>
                  <a:schemeClr val="dk1"/>
                </a:solidFill>
                <a:latin typeface="Times New Roman"/>
                <a:ea typeface="Times New Roman"/>
                <a:cs typeface="Times New Roman"/>
                <a:sym typeface="Times New Roman"/>
              </a:defRPr>
            </a:lvl1pPr>
            <a:lvl2pPr marR="0" lvl="1" algn="ctr" rtl="0">
              <a:spcBef>
                <a:spcPts val="0"/>
              </a:spcBef>
              <a:spcAft>
                <a:spcPts val="0"/>
              </a:spcAft>
              <a:buSzPts val="1400"/>
              <a:buNone/>
              <a:defRPr sz="4500" b="0" i="0" u="none" strike="noStrike" cap="none">
                <a:solidFill>
                  <a:schemeClr val="dk1"/>
                </a:solidFill>
                <a:latin typeface="Times New Roman"/>
                <a:ea typeface="Times New Roman"/>
                <a:cs typeface="Times New Roman"/>
                <a:sym typeface="Times New Roman"/>
              </a:defRPr>
            </a:lvl2pPr>
            <a:lvl3pPr marR="0" lvl="2" algn="ctr" rtl="0">
              <a:spcBef>
                <a:spcPts val="0"/>
              </a:spcBef>
              <a:spcAft>
                <a:spcPts val="0"/>
              </a:spcAft>
              <a:buSzPts val="1400"/>
              <a:buNone/>
              <a:defRPr sz="4500" b="0" i="0" u="none" strike="noStrike" cap="none">
                <a:solidFill>
                  <a:schemeClr val="dk1"/>
                </a:solidFill>
                <a:latin typeface="Times New Roman"/>
                <a:ea typeface="Times New Roman"/>
                <a:cs typeface="Times New Roman"/>
                <a:sym typeface="Times New Roman"/>
              </a:defRPr>
            </a:lvl3pPr>
            <a:lvl4pPr marR="0" lvl="3" algn="ctr" rtl="0">
              <a:spcBef>
                <a:spcPts val="0"/>
              </a:spcBef>
              <a:spcAft>
                <a:spcPts val="0"/>
              </a:spcAft>
              <a:buSzPts val="1400"/>
              <a:buNone/>
              <a:defRPr sz="4500" b="0" i="0" u="none" strike="noStrike" cap="none">
                <a:solidFill>
                  <a:schemeClr val="dk1"/>
                </a:solidFill>
                <a:latin typeface="Times New Roman"/>
                <a:ea typeface="Times New Roman"/>
                <a:cs typeface="Times New Roman"/>
                <a:sym typeface="Times New Roman"/>
              </a:defRPr>
            </a:lvl4pPr>
            <a:lvl5pPr marR="0" lvl="4" algn="ctr" rtl="0">
              <a:spcBef>
                <a:spcPts val="0"/>
              </a:spcBef>
              <a:spcAft>
                <a:spcPts val="0"/>
              </a:spcAft>
              <a:buSzPts val="1400"/>
              <a:buNone/>
              <a:defRPr sz="4500" b="0" i="0" u="none" strike="noStrike" cap="none">
                <a:solidFill>
                  <a:schemeClr val="dk1"/>
                </a:solidFill>
                <a:latin typeface="Times New Roman"/>
                <a:ea typeface="Times New Roman"/>
                <a:cs typeface="Times New Roman"/>
                <a:sym typeface="Times New Roman"/>
              </a:defRPr>
            </a:lvl5pPr>
            <a:lvl6pPr marR="0" lvl="5" algn="ctr" rtl="0">
              <a:spcBef>
                <a:spcPts val="0"/>
              </a:spcBef>
              <a:spcAft>
                <a:spcPts val="0"/>
              </a:spcAft>
              <a:buSzPts val="1400"/>
              <a:buNone/>
              <a:defRPr sz="4500" b="0" i="0" u="none" strike="noStrike" cap="none">
                <a:solidFill>
                  <a:schemeClr val="dk1"/>
                </a:solidFill>
                <a:latin typeface="Times New Roman"/>
                <a:ea typeface="Times New Roman"/>
                <a:cs typeface="Times New Roman"/>
                <a:sym typeface="Times New Roman"/>
              </a:defRPr>
            </a:lvl6pPr>
            <a:lvl7pPr marR="0" lvl="6" algn="ctr" rtl="0">
              <a:spcBef>
                <a:spcPts val="0"/>
              </a:spcBef>
              <a:spcAft>
                <a:spcPts val="0"/>
              </a:spcAft>
              <a:buSzPts val="1400"/>
              <a:buNone/>
              <a:defRPr sz="4500" b="0" i="0" u="none" strike="noStrike" cap="none">
                <a:solidFill>
                  <a:schemeClr val="dk1"/>
                </a:solidFill>
                <a:latin typeface="Times New Roman"/>
                <a:ea typeface="Times New Roman"/>
                <a:cs typeface="Times New Roman"/>
                <a:sym typeface="Times New Roman"/>
              </a:defRPr>
            </a:lvl7pPr>
            <a:lvl8pPr marR="0" lvl="7" algn="ctr" rtl="0">
              <a:spcBef>
                <a:spcPts val="0"/>
              </a:spcBef>
              <a:spcAft>
                <a:spcPts val="0"/>
              </a:spcAft>
              <a:buSzPts val="1400"/>
              <a:buNone/>
              <a:defRPr sz="4500" b="0" i="0" u="none" strike="noStrike" cap="none">
                <a:solidFill>
                  <a:schemeClr val="dk1"/>
                </a:solidFill>
                <a:latin typeface="Times New Roman"/>
                <a:ea typeface="Times New Roman"/>
                <a:cs typeface="Times New Roman"/>
                <a:sym typeface="Times New Roman"/>
              </a:defRPr>
            </a:lvl8pPr>
            <a:lvl9pPr marR="0" lvl="8" algn="ctr" rtl="0">
              <a:spcBef>
                <a:spcPts val="0"/>
              </a:spcBef>
              <a:spcAft>
                <a:spcPts val="0"/>
              </a:spcAft>
              <a:buSzPts val="1400"/>
              <a:buNone/>
              <a:defRPr sz="4500" b="0" i="0" u="none" strike="noStrike" cap="none">
                <a:solidFill>
                  <a:schemeClr val="dk1"/>
                </a:solidFill>
                <a:latin typeface="Times New Roman"/>
                <a:ea typeface="Times New Roman"/>
                <a:cs typeface="Times New Roman"/>
                <a:sym typeface="Times New Roman"/>
              </a:defRPr>
            </a:lvl9pPr>
          </a:lstStyle>
          <a:p>
            <a:endParaRPr/>
          </a:p>
        </p:txBody>
      </p:sp>
      <p:sp>
        <p:nvSpPr>
          <p:cNvPr id="22" name="Google Shape;22;p71"/>
          <p:cNvSpPr txBox="1">
            <a:spLocks noGrp="1"/>
          </p:cNvSpPr>
          <p:nvPr>
            <p:ph type="body" idx="1"/>
          </p:nvPr>
        </p:nvSpPr>
        <p:spPr>
          <a:xfrm>
            <a:off x="457200" y="1600200"/>
            <a:ext cx="8229600" cy="4525962"/>
          </a:xfrm>
          <a:prstGeom prst="rect">
            <a:avLst/>
          </a:prstGeom>
          <a:noFill/>
          <a:ln>
            <a:noFill/>
          </a:ln>
        </p:spPr>
        <p:txBody>
          <a:bodyPr spcFirstLastPara="1" wrap="square" lIns="93950" tIns="46975" rIns="93950" bIns="46975" anchor="t" anchorCtr="0">
            <a:noAutofit/>
          </a:bodyPr>
          <a:lstStyle>
            <a:lvl1pPr marL="457200" marR="0" lvl="0" indent="-438150" algn="l" rtl="0">
              <a:spcBef>
                <a:spcPts val="660"/>
              </a:spcBef>
              <a:spcAft>
                <a:spcPts val="0"/>
              </a:spcAft>
              <a:buClr>
                <a:schemeClr val="dk1"/>
              </a:buClr>
              <a:buSzPts val="3300"/>
              <a:buFont typeface="Arial"/>
              <a:buChar char="•"/>
              <a:defRPr sz="3300" b="0" i="0" u="none" strike="noStrike" cap="none">
                <a:solidFill>
                  <a:schemeClr val="dk1"/>
                </a:solidFill>
                <a:latin typeface="Times New Roman"/>
                <a:ea typeface="Times New Roman"/>
                <a:cs typeface="Times New Roman"/>
                <a:sym typeface="Times New Roman"/>
              </a:defRPr>
            </a:lvl1pPr>
            <a:lvl2pPr marL="914400" marR="0" lvl="1" indent="-412750" algn="l" rtl="0">
              <a:spcBef>
                <a:spcPts val="580"/>
              </a:spcBef>
              <a:spcAft>
                <a:spcPts val="0"/>
              </a:spcAft>
              <a:buClr>
                <a:schemeClr val="dk1"/>
              </a:buClr>
              <a:buSzPts val="2900"/>
              <a:buFont typeface="Arial"/>
              <a:buChar char="–"/>
              <a:defRPr sz="2900" b="0" i="0" u="none" strike="noStrike" cap="none">
                <a:solidFill>
                  <a:schemeClr val="dk1"/>
                </a:solidFill>
                <a:latin typeface="Times New Roman"/>
                <a:ea typeface="Times New Roman"/>
                <a:cs typeface="Times New Roman"/>
                <a:sym typeface="Times New Roman"/>
              </a:defRPr>
            </a:lvl2pPr>
            <a:lvl3pPr marL="1371600" marR="0" lvl="2" indent="-387350" algn="l" rtl="0">
              <a:spcBef>
                <a:spcPts val="500"/>
              </a:spcBef>
              <a:spcAft>
                <a:spcPts val="0"/>
              </a:spcAft>
              <a:buClr>
                <a:schemeClr val="dk1"/>
              </a:buClr>
              <a:buSzPts val="2500"/>
              <a:buFont typeface="Arial"/>
              <a:buChar char="•"/>
              <a:defRPr sz="2500" b="0" i="0" u="none" strike="noStrike" cap="none">
                <a:solidFill>
                  <a:schemeClr val="dk1"/>
                </a:solidFill>
                <a:latin typeface="Times New Roman"/>
                <a:ea typeface="Times New Roman"/>
                <a:cs typeface="Times New Roman"/>
                <a:sym typeface="Times New Roman"/>
              </a:defRPr>
            </a:lvl3pPr>
            <a:lvl4pPr marL="1828800" marR="0" lvl="3" indent="-349250" algn="l" rtl="0">
              <a:spcBef>
                <a:spcPts val="380"/>
              </a:spcBef>
              <a:spcAft>
                <a:spcPts val="0"/>
              </a:spcAft>
              <a:buClr>
                <a:schemeClr val="dk1"/>
              </a:buClr>
              <a:buSzPts val="1900"/>
              <a:buFont typeface="Arial"/>
              <a:buChar char="–"/>
              <a:defRPr sz="1900" b="0" i="0" u="none" strike="noStrike" cap="none">
                <a:solidFill>
                  <a:schemeClr val="dk1"/>
                </a:solidFill>
                <a:latin typeface="Times New Roman"/>
                <a:ea typeface="Times New Roman"/>
                <a:cs typeface="Times New Roman"/>
                <a:sym typeface="Times New Roman"/>
              </a:defRPr>
            </a:lvl4pPr>
            <a:lvl5pPr marL="2286000" marR="0" lvl="4" indent="-349250" algn="l" rtl="0">
              <a:spcBef>
                <a:spcPts val="380"/>
              </a:spcBef>
              <a:spcAft>
                <a:spcPts val="0"/>
              </a:spcAft>
              <a:buClr>
                <a:schemeClr val="dk1"/>
              </a:buClr>
              <a:buSzPts val="1900"/>
              <a:buFont typeface="Arial"/>
              <a:buChar char="»"/>
              <a:defRPr sz="1900" b="0" i="0" u="none" strike="noStrike" cap="none">
                <a:solidFill>
                  <a:schemeClr val="dk1"/>
                </a:solidFill>
                <a:latin typeface="Times New Roman"/>
                <a:ea typeface="Times New Roman"/>
                <a:cs typeface="Times New Roman"/>
                <a:sym typeface="Times New Roman"/>
              </a:defRPr>
            </a:lvl5pPr>
            <a:lvl6pPr marL="2743200" marR="0" lvl="5" indent="-349250" algn="l" rtl="0">
              <a:spcBef>
                <a:spcPts val="380"/>
              </a:spcBef>
              <a:spcAft>
                <a:spcPts val="0"/>
              </a:spcAft>
              <a:buClr>
                <a:schemeClr val="dk1"/>
              </a:buClr>
              <a:buSzPts val="1900"/>
              <a:buFont typeface="Arial"/>
              <a:buChar char="•"/>
              <a:defRPr sz="1900" b="0" i="0" u="none" strike="noStrike" cap="none">
                <a:solidFill>
                  <a:schemeClr val="dk1"/>
                </a:solidFill>
                <a:latin typeface="Times New Roman"/>
                <a:ea typeface="Times New Roman"/>
                <a:cs typeface="Times New Roman"/>
                <a:sym typeface="Times New Roman"/>
              </a:defRPr>
            </a:lvl6pPr>
            <a:lvl7pPr marL="3200400" marR="0" lvl="6" indent="-349250" algn="l" rtl="0">
              <a:spcBef>
                <a:spcPts val="380"/>
              </a:spcBef>
              <a:spcAft>
                <a:spcPts val="0"/>
              </a:spcAft>
              <a:buClr>
                <a:schemeClr val="dk1"/>
              </a:buClr>
              <a:buSzPts val="1900"/>
              <a:buFont typeface="Arial"/>
              <a:buChar char="•"/>
              <a:defRPr sz="1900" b="0" i="0" u="none" strike="noStrike" cap="none">
                <a:solidFill>
                  <a:schemeClr val="dk1"/>
                </a:solidFill>
                <a:latin typeface="Times New Roman"/>
                <a:ea typeface="Times New Roman"/>
                <a:cs typeface="Times New Roman"/>
                <a:sym typeface="Times New Roman"/>
              </a:defRPr>
            </a:lvl7pPr>
            <a:lvl8pPr marL="3657600" marR="0" lvl="7" indent="-349250" algn="l" rtl="0">
              <a:spcBef>
                <a:spcPts val="380"/>
              </a:spcBef>
              <a:spcAft>
                <a:spcPts val="0"/>
              </a:spcAft>
              <a:buClr>
                <a:schemeClr val="dk1"/>
              </a:buClr>
              <a:buSzPts val="1900"/>
              <a:buFont typeface="Arial"/>
              <a:buChar char="•"/>
              <a:defRPr sz="1900" b="0" i="0" u="none" strike="noStrike" cap="none">
                <a:solidFill>
                  <a:schemeClr val="dk1"/>
                </a:solidFill>
                <a:latin typeface="Times New Roman"/>
                <a:ea typeface="Times New Roman"/>
                <a:cs typeface="Times New Roman"/>
                <a:sym typeface="Times New Roman"/>
              </a:defRPr>
            </a:lvl8pPr>
            <a:lvl9pPr marL="4114800" marR="0" lvl="8" indent="-349250" algn="l" rtl="0">
              <a:spcBef>
                <a:spcPts val="380"/>
              </a:spcBef>
              <a:spcAft>
                <a:spcPts val="0"/>
              </a:spcAft>
              <a:buClr>
                <a:schemeClr val="dk1"/>
              </a:buClr>
              <a:buSzPts val="1900"/>
              <a:buFont typeface="Arial"/>
              <a:buChar char="•"/>
              <a:defRPr sz="1900" b="0" i="0" u="none" strike="noStrike" cap="none">
                <a:solidFill>
                  <a:schemeClr val="dk1"/>
                </a:solidFill>
                <a:latin typeface="Times New Roman"/>
                <a:ea typeface="Times New Roman"/>
                <a:cs typeface="Times New Roman"/>
                <a:sym typeface="Times New Roman"/>
              </a:defRPr>
            </a:lvl9pPr>
          </a:lstStyle>
          <a:p>
            <a:endParaRPr/>
          </a:p>
        </p:txBody>
      </p:sp>
      <p:sp>
        <p:nvSpPr>
          <p:cNvPr id="23" name="Google Shape;23;p71"/>
          <p:cNvSpPr txBox="1">
            <a:spLocks noGrp="1"/>
          </p:cNvSpPr>
          <p:nvPr>
            <p:ph type="sldNum" idx="12"/>
          </p:nvPr>
        </p:nvSpPr>
        <p:spPr>
          <a:xfrm>
            <a:off x="8534400" y="6324600"/>
            <a:ext cx="304800" cy="304800"/>
          </a:xfrm>
          <a:prstGeom prst="rect">
            <a:avLst/>
          </a:prstGeom>
          <a:noFill/>
          <a:ln>
            <a:noFill/>
          </a:ln>
        </p:spPr>
        <p:txBody>
          <a:bodyPr spcFirstLastPara="1" wrap="square" lIns="93950" tIns="46975" rIns="93950" bIns="46975" anchor="ctr" anchorCtr="0">
            <a:noAutofit/>
          </a:bodyPr>
          <a:lstStyle>
            <a:lvl1pPr marL="0" marR="0" lvl="0" indent="0" algn="r" rtl="0">
              <a:lnSpc>
                <a:spcPct val="100000"/>
              </a:lnSpc>
              <a:spcBef>
                <a:spcPts val="0"/>
              </a:spcBef>
              <a:spcAft>
                <a:spcPts val="0"/>
              </a:spcAft>
              <a:buClr>
                <a:srgbClr val="898989"/>
              </a:buClr>
              <a:buSzPts val="1000"/>
              <a:buFont typeface="Verdana"/>
              <a:buNone/>
              <a:defRPr sz="1000" b="0" i="0" u="none">
                <a:solidFill>
                  <a:srgbClr val="898989"/>
                </a:solidFill>
                <a:latin typeface="Verdana"/>
                <a:ea typeface="Verdana"/>
                <a:cs typeface="Verdana"/>
                <a:sym typeface="Verdana"/>
              </a:defRPr>
            </a:lvl1pPr>
            <a:lvl2pPr marL="0" marR="0" lvl="1" indent="0" algn="r" rtl="0">
              <a:lnSpc>
                <a:spcPct val="100000"/>
              </a:lnSpc>
              <a:spcBef>
                <a:spcPts val="0"/>
              </a:spcBef>
              <a:spcAft>
                <a:spcPts val="0"/>
              </a:spcAft>
              <a:buClr>
                <a:srgbClr val="898989"/>
              </a:buClr>
              <a:buSzPts val="1000"/>
              <a:buFont typeface="Verdana"/>
              <a:buNone/>
              <a:defRPr sz="1000" b="0" i="0" u="none">
                <a:solidFill>
                  <a:srgbClr val="898989"/>
                </a:solidFill>
                <a:latin typeface="Verdana"/>
                <a:ea typeface="Verdana"/>
                <a:cs typeface="Verdana"/>
                <a:sym typeface="Verdana"/>
              </a:defRPr>
            </a:lvl2pPr>
            <a:lvl3pPr marL="0" marR="0" lvl="2" indent="0" algn="r" rtl="0">
              <a:lnSpc>
                <a:spcPct val="100000"/>
              </a:lnSpc>
              <a:spcBef>
                <a:spcPts val="0"/>
              </a:spcBef>
              <a:spcAft>
                <a:spcPts val="0"/>
              </a:spcAft>
              <a:buClr>
                <a:srgbClr val="898989"/>
              </a:buClr>
              <a:buSzPts val="1000"/>
              <a:buFont typeface="Verdana"/>
              <a:buNone/>
              <a:defRPr sz="1000" b="0" i="0" u="none">
                <a:solidFill>
                  <a:srgbClr val="898989"/>
                </a:solidFill>
                <a:latin typeface="Verdana"/>
                <a:ea typeface="Verdana"/>
                <a:cs typeface="Verdana"/>
                <a:sym typeface="Verdana"/>
              </a:defRPr>
            </a:lvl3pPr>
            <a:lvl4pPr marL="0" marR="0" lvl="3" indent="0" algn="r" rtl="0">
              <a:lnSpc>
                <a:spcPct val="100000"/>
              </a:lnSpc>
              <a:spcBef>
                <a:spcPts val="0"/>
              </a:spcBef>
              <a:spcAft>
                <a:spcPts val="0"/>
              </a:spcAft>
              <a:buClr>
                <a:srgbClr val="898989"/>
              </a:buClr>
              <a:buSzPts val="1000"/>
              <a:buFont typeface="Verdana"/>
              <a:buNone/>
              <a:defRPr sz="1000" b="0" i="0" u="none">
                <a:solidFill>
                  <a:srgbClr val="898989"/>
                </a:solidFill>
                <a:latin typeface="Verdana"/>
                <a:ea typeface="Verdana"/>
                <a:cs typeface="Verdana"/>
                <a:sym typeface="Verdana"/>
              </a:defRPr>
            </a:lvl4pPr>
            <a:lvl5pPr marL="0" marR="0" lvl="4" indent="0" algn="r" rtl="0">
              <a:lnSpc>
                <a:spcPct val="100000"/>
              </a:lnSpc>
              <a:spcBef>
                <a:spcPts val="0"/>
              </a:spcBef>
              <a:spcAft>
                <a:spcPts val="0"/>
              </a:spcAft>
              <a:buClr>
                <a:srgbClr val="898989"/>
              </a:buClr>
              <a:buSzPts val="1000"/>
              <a:buFont typeface="Verdana"/>
              <a:buNone/>
              <a:defRPr sz="1000" b="0" i="0" u="none">
                <a:solidFill>
                  <a:srgbClr val="898989"/>
                </a:solidFill>
                <a:latin typeface="Verdana"/>
                <a:ea typeface="Verdana"/>
                <a:cs typeface="Verdana"/>
                <a:sym typeface="Verdana"/>
              </a:defRPr>
            </a:lvl5pPr>
            <a:lvl6pPr marL="0" marR="0" lvl="5" indent="0" algn="r" rtl="0">
              <a:lnSpc>
                <a:spcPct val="100000"/>
              </a:lnSpc>
              <a:spcBef>
                <a:spcPts val="0"/>
              </a:spcBef>
              <a:spcAft>
                <a:spcPts val="0"/>
              </a:spcAft>
              <a:buClr>
                <a:srgbClr val="898989"/>
              </a:buClr>
              <a:buSzPts val="1000"/>
              <a:buFont typeface="Verdana"/>
              <a:buNone/>
              <a:defRPr sz="1000" b="0" i="0" u="none">
                <a:solidFill>
                  <a:srgbClr val="898989"/>
                </a:solidFill>
                <a:latin typeface="Verdana"/>
                <a:ea typeface="Verdana"/>
                <a:cs typeface="Verdana"/>
                <a:sym typeface="Verdana"/>
              </a:defRPr>
            </a:lvl6pPr>
            <a:lvl7pPr marL="0" marR="0" lvl="6" indent="0" algn="r" rtl="0">
              <a:lnSpc>
                <a:spcPct val="100000"/>
              </a:lnSpc>
              <a:spcBef>
                <a:spcPts val="0"/>
              </a:spcBef>
              <a:spcAft>
                <a:spcPts val="0"/>
              </a:spcAft>
              <a:buClr>
                <a:srgbClr val="898989"/>
              </a:buClr>
              <a:buSzPts val="1000"/>
              <a:buFont typeface="Verdana"/>
              <a:buNone/>
              <a:defRPr sz="1000" b="0" i="0" u="none">
                <a:solidFill>
                  <a:srgbClr val="898989"/>
                </a:solidFill>
                <a:latin typeface="Verdana"/>
                <a:ea typeface="Verdana"/>
                <a:cs typeface="Verdana"/>
                <a:sym typeface="Verdana"/>
              </a:defRPr>
            </a:lvl7pPr>
            <a:lvl8pPr marL="0" marR="0" lvl="7" indent="0" algn="r" rtl="0">
              <a:lnSpc>
                <a:spcPct val="100000"/>
              </a:lnSpc>
              <a:spcBef>
                <a:spcPts val="0"/>
              </a:spcBef>
              <a:spcAft>
                <a:spcPts val="0"/>
              </a:spcAft>
              <a:buClr>
                <a:srgbClr val="898989"/>
              </a:buClr>
              <a:buSzPts val="1000"/>
              <a:buFont typeface="Verdana"/>
              <a:buNone/>
              <a:defRPr sz="1000" b="0" i="0" u="none">
                <a:solidFill>
                  <a:srgbClr val="898989"/>
                </a:solidFill>
                <a:latin typeface="Verdana"/>
                <a:ea typeface="Verdana"/>
                <a:cs typeface="Verdana"/>
                <a:sym typeface="Verdana"/>
              </a:defRPr>
            </a:lvl8pPr>
            <a:lvl9pPr marL="0" marR="0" lvl="8" indent="0" algn="r" rtl="0">
              <a:lnSpc>
                <a:spcPct val="100000"/>
              </a:lnSpc>
              <a:spcBef>
                <a:spcPts val="0"/>
              </a:spcBef>
              <a:spcAft>
                <a:spcPts val="0"/>
              </a:spcAft>
              <a:buClr>
                <a:srgbClr val="898989"/>
              </a:buClr>
              <a:buSzPts val="1000"/>
              <a:buFont typeface="Verdana"/>
              <a:buNone/>
              <a:defRPr sz="1000" b="0" i="0" u="none">
                <a:solidFill>
                  <a:srgbClr val="898989"/>
                </a:solidFill>
                <a:latin typeface="Verdana"/>
                <a:ea typeface="Verdana"/>
                <a:cs typeface="Verdana"/>
                <a:sym typeface="Verdana"/>
              </a:defRPr>
            </a:lvl9pPr>
          </a:lstStyle>
          <a:p>
            <a:pPr marL="0" lvl="0" indent="0" algn="r" rtl="0">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51" r:id="rId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0"/>
        <p:cNvGrpSpPr/>
        <p:nvPr/>
      </p:nvGrpSpPr>
      <p:grpSpPr>
        <a:xfrm>
          <a:off x="0" y="0"/>
          <a:ext cx="0" cy="0"/>
          <a:chOff x="0" y="0"/>
          <a:chExt cx="0" cy="0"/>
        </a:xfrm>
      </p:grpSpPr>
      <p:pic>
        <p:nvPicPr>
          <p:cNvPr id="31" name="Google Shape;31;p75"/>
          <p:cNvPicPr preferRelativeResize="0"/>
          <p:nvPr/>
        </p:nvPicPr>
        <p:blipFill rotWithShape="1">
          <a:blip r:embed="rId3">
            <a:alphaModFix/>
          </a:blip>
          <a:srcRect/>
          <a:stretch/>
        </p:blipFill>
        <p:spPr>
          <a:xfrm>
            <a:off x="0" y="6621462"/>
            <a:ext cx="9144000" cy="246062"/>
          </a:xfrm>
          <a:prstGeom prst="rect">
            <a:avLst/>
          </a:prstGeom>
          <a:noFill/>
          <a:ln>
            <a:noFill/>
          </a:ln>
        </p:spPr>
      </p:pic>
      <p:pic>
        <p:nvPicPr>
          <p:cNvPr id="32" name="Google Shape;32;p75"/>
          <p:cNvPicPr preferRelativeResize="0"/>
          <p:nvPr/>
        </p:nvPicPr>
        <p:blipFill rotWithShape="1">
          <a:blip r:embed="rId4">
            <a:alphaModFix/>
          </a:blip>
          <a:srcRect/>
          <a:stretch/>
        </p:blipFill>
        <p:spPr>
          <a:xfrm>
            <a:off x="2682875" y="0"/>
            <a:ext cx="3778250" cy="4165600"/>
          </a:xfrm>
          <a:prstGeom prst="rect">
            <a:avLst/>
          </a:prstGeom>
          <a:noFill/>
          <a:ln>
            <a:noFill/>
          </a:ln>
        </p:spPr>
      </p:pic>
      <p:sp>
        <p:nvSpPr>
          <p:cNvPr id="33" name="Google Shape;33;p75"/>
          <p:cNvSpPr txBox="1">
            <a:spLocks noGrp="1"/>
          </p:cNvSpPr>
          <p:nvPr>
            <p:ph type="title"/>
          </p:nvPr>
        </p:nvSpPr>
        <p:spPr>
          <a:xfrm>
            <a:off x="457200" y="274637"/>
            <a:ext cx="8229600" cy="1143000"/>
          </a:xfrm>
          <a:prstGeom prst="rect">
            <a:avLst/>
          </a:prstGeom>
          <a:noFill/>
          <a:ln>
            <a:noFill/>
          </a:ln>
        </p:spPr>
        <p:txBody>
          <a:bodyPr spcFirstLastPara="1" wrap="square" lIns="93950" tIns="46975" rIns="93950" bIns="46975" anchor="ctr" anchorCtr="0">
            <a:noAutofit/>
          </a:bodyPr>
          <a:lstStyle>
            <a:lvl1pPr marR="0" lvl="0" algn="ctr" rtl="0">
              <a:spcBef>
                <a:spcPts val="0"/>
              </a:spcBef>
              <a:spcAft>
                <a:spcPts val="0"/>
              </a:spcAft>
              <a:buSzPts val="1400"/>
              <a:buNone/>
              <a:defRPr sz="4500" b="0" i="0" u="none" strike="noStrike" cap="none">
                <a:solidFill>
                  <a:schemeClr val="dk1"/>
                </a:solidFill>
                <a:latin typeface="Times New Roman"/>
                <a:ea typeface="Times New Roman"/>
                <a:cs typeface="Times New Roman"/>
                <a:sym typeface="Times New Roman"/>
              </a:defRPr>
            </a:lvl1pPr>
            <a:lvl2pPr marR="0" lvl="1" algn="ctr" rtl="0">
              <a:spcBef>
                <a:spcPts val="0"/>
              </a:spcBef>
              <a:spcAft>
                <a:spcPts val="0"/>
              </a:spcAft>
              <a:buSzPts val="1400"/>
              <a:buNone/>
              <a:defRPr sz="4500" b="0" i="0" u="none" strike="noStrike" cap="none">
                <a:solidFill>
                  <a:schemeClr val="dk1"/>
                </a:solidFill>
                <a:latin typeface="Times New Roman"/>
                <a:ea typeface="Times New Roman"/>
                <a:cs typeface="Times New Roman"/>
                <a:sym typeface="Times New Roman"/>
              </a:defRPr>
            </a:lvl2pPr>
            <a:lvl3pPr marR="0" lvl="2" algn="ctr" rtl="0">
              <a:spcBef>
                <a:spcPts val="0"/>
              </a:spcBef>
              <a:spcAft>
                <a:spcPts val="0"/>
              </a:spcAft>
              <a:buSzPts val="1400"/>
              <a:buNone/>
              <a:defRPr sz="4500" b="0" i="0" u="none" strike="noStrike" cap="none">
                <a:solidFill>
                  <a:schemeClr val="dk1"/>
                </a:solidFill>
                <a:latin typeface="Times New Roman"/>
                <a:ea typeface="Times New Roman"/>
                <a:cs typeface="Times New Roman"/>
                <a:sym typeface="Times New Roman"/>
              </a:defRPr>
            </a:lvl3pPr>
            <a:lvl4pPr marR="0" lvl="3" algn="ctr" rtl="0">
              <a:spcBef>
                <a:spcPts val="0"/>
              </a:spcBef>
              <a:spcAft>
                <a:spcPts val="0"/>
              </a:spcAft>
              <a:buSzPts val="1400"/>
              <a:buNone/>
              <a:defRPr sz="4500" b="0" i="0" u="none" strike="noStrike" cap="none">
                <a:solidFill>
                  <a:schemeClr val="dk1"/>
                </a:solidFill>
                <a:latin typeface="Times New Roman"/>
                <a:ea typeface="Times New Roman"/>
                <a:cs typeface="Times New Roman"/>
                <a:sym typeface="Times New Roman"/>
              </a:defRPr>
            </a:lvl4pPr>
            <a:lvl5pPr marR="0" lvl="4" algn="ctr" rtl="0">
              <a:spcBef>
                <a:spcPts val="0"/>
              </a:spcBef>
              <a:spcAft>
                <a:spcPts val="0"/>
              </a:spcAft>
              <a:buSzPts val="1400"/>
              <a:buNone/>
              <a:defRPr sz="4500" b="0" i="0" u="none" strike="noStrike" cap="none">
                <a:solidFill>
                  <a:schemeClr val="dk1"/>
                </a:solidFill>
                <a:latin typeface="Times New Roman"/>
                <a:ea typeface="Times New Roman"/>
                <a:cs typeface="Times New Roman"/>
                <a:sym typeface="Times New Roman"/>
              </a:defRPr>
            </a:lvl5pPr>
            <a:lvl6pPr marR="0" lvl="5" algn="ctr" rtl="0">
              <a:spcBef>
                <a:spcPts val="0"/>
              </a:spcBef>
              <a:spcAft>
                <a:spcPts val="0"/>
              </a:spcAft>
              <a:buSzPts val="1400"/>
              <a:buNone/>
              <a:defRPr sz="4500" b="0" i="0" u="none" strike="noStrike" cap="none">
                <a:solidFill>
                  <a:schemeClr val="dk1"/>
                </a:solidFill>
                <a:latin typeface="Times New Roman"/>
                <a:ea typeface="Times New Roman"/>
                <a:cs typeface="Times New Roman"/>
                <a:sym typeface="Times New Roman"/>
              </a:defRPr>
            </a:lvl6pPr>
            <a:lvl7pPr marR="0" lvl="6" algn="ctr" rtl="0">
              <a:spcBef>
                <a:spcPts val="0"/>
              </a:spcBef>
              <a:spcAft>
                <a:spcPts val="0"/>
              </a:spcAft>
              <a:buSzPts val="1400"/>
              <a:buNone/>
              <a:defRPr sz="4500" b="0" i="0" u="none" strike="noStrike" cap="none">
                <a:solidFill>
                  <a:schemeClr val="dk1"/>
                </a:solidFill>
                <a:latin typeface="Times New Roman"/>
                <a:ea typeface="Times New Roman"/>
                <a:cs typeface="Times New Roman"/>
                <a:sym typeface="Times New Roman"/>
              </a:defRPr>
            </a:lvl7pPr>
            <a:lvl8pPr marR="0" lvl="7" algn="ctr" rtl="0">
              <a:spcBef>
                <a:spcPts val="0"/>
              </a:spcBef>
              <a:spcAft>
                <a:spcPts val="0"/>
              </a:spcAft>
              <a:buSzPts val="1400"/>
              <a:buNone/>
              <a:defRPr sz="4500" b="0" i="0" u="none" strike="noStrike" cap="none">
                <a:solidFill>
                  <a:schemeClr val="dk1"/>
                </a:solidFill>
                <a:latin typeface="Times New Roman"/>
                <a:ea typeface="Times New Roman"/>
                <a:cs typeface="Times New Roman"/>
                <a:sym typeface="Times New Roman"/>
              </a:defRPr>
            </a:lvl8pPr>
            <a:lvl9pPr marR="0" lvl="8" algn="ctr" rtl="0">
              <a:spcBef>
                <a:spcPts val="0"/>
              </a:spcBef>
              <a:spcAft>
                <a:spcPts val="0"/>
              </a:spcAft>
              <a:buSzPts val="1400"/>
              <a:buNone/>
              <a:defRPr sz="4500" b="0" i="0" u="none" strike="noStrike" cap="none">
                <a:solidFill>
                  <a:schemeClr val="dk1"/>
                </a:solidFill>
                <a:latin typeface="Times New Roman"/>
                <a:ea typeface="Times New Roman"/>
                <a:cs typeface="Times New Roman"/>
                <a:sym typeface="Times New Roman"/>
              </a:defRPr>
            </a:lvl9pPr>
          </a:lstStyle>
          <a:p>
            <a:endParaRPr/>
          </a:p>
        </p:txBody>
      </p:sp>
      <p:sp>
        <p:nvSpPr>
          <p:cNvPr id="34" name="Google Shape;34;p75"/>
          <p:cNvSpPr txBox="1">
            <a:spLocks noGrp="1"/>
          </p:cNvSpPr>
          <p:nvPr>
            <p:ph type="body" idx="1"/>
          </p:nvPr>
        </p:nvSpPr>
        <p:spPr>
          <a:xfrm>
            <a:off x="457200" y="1600200"/>
            <a:ext cx="8229600" cy="4525962"/>
          </a:xfrm>
          <a:prstGeom prst="rect">
            <a:avLst/>
          </a:prstGeom>
          <a:noFill/>
          <a:ln>
            <a:noFill/>
          </a:ln>
        </p:spPr>
        <p:txBody>
          <a:bodyPr spcFirstLastPara="1" wrap="square" lIns="93950" tIns="46975" rIns="93950" bIns="46975" anchor="t" anchorCtr="0">
            <a:noAutofit/>
          </a:bodyPr>
          <a:lstStyle>
            <a:lvl1pPr marL="457200" marR="0" lvl="0" indent="-438150" algn="l" rtl="0">
              <a:spcBef>
                <a:spcPts val="660"/>
              </a:spcBef>
              <a:spcAft>
                <a:spcPts val="0"/>
              </a:spcAft>
              <a:buClr>
                <a:schemeClr val="dk1"/>
              </a:buClr>
              <a:buSzPts val="3300"/>
              <a:buFont typeface="Arial"/>
              <a:buChar char="•"/>
              <a:defRPr sz="3300" b="0" i="0" u="none" strike="noStrike" cap="none">
                <a:solidFill>
                  <a:schemeClr val="dk1"/>
                </a:solidFill>
                <a:latin typeface="Times New Roman"/>
                <a:ea typeface="Times New Roman"/>
                <a:cs typeface="Times New Roman"/>
                <a:sym typeface="Times New Roman"/>
              </a:defRPr>
            </a:lvl1pPr>
            <a:lvl2pPr marL="914400" marR="0" lvl="1" indent="-412750" algn="l" rtl="0">
              <a:spcBef>
                <a:spcPts val="580"/>
              </a:spcBef>
              <a:spcAft>
                <a:spcPts val="0"/>
              </a:spcAft>
              <a:buClr>
                <a:schemeClr val="dk1"/>
              </a:buClr>
              <a:buSzPts val="2900"/>
              <a:buFont typeface="Arial"/>
              <a:buChar char="–"/>
              <a:defRPr sz="2900" b="0" i="0" u="none" strike="noStrike" cap="none">
                <a:solidFill>
                  <a:schemeClr val="dk1"/>
                </a:solidFill>
                <a:latin typeface="Times New Roman"/>
                <a:ea typeface="Times New Roman"/>
                <a:cs typeface="Times New Roman"/>
                <a:sym typeface="Times New Roman"/>
              </a:defRPr>
            </a:lvl2pPr>
            <a:lvl3pPr marL="1371600" marR="0" lvl="2" indent="-387350" algn="l" rtl="0">
              <a:spcBef>
                <a:spcPts val="500"/>
              </a:spcBef>
              <a:spcAft>
                <a:spcPts val="0"/>
              </a:spcAft>
              <a:buClr>
                <a:schemeClr val="dk1"/>
              </a:buClr>
              <a:buSzPts val="2500"/>
              <a:buFont typeface="Arial"/>
              <a:buChar char="•"/>
              <a:defRPr sz="2500" b="0" i="0" u="none" strike="noStrike" cap="none">
                <a:solidFill>
                  <a:schemeClr val="dk1"/>
                </a:solidFill>
                <a:latin typeface="Times New Roman"/>
                <a:ea typeface="Times New Roman"/>
                <a:cs typeface="Times New Roman"/>
                <a:sym typeface="Times New Roman"/>
              </a:defRPr>
            </a:lvl3pPr>
            <a:lvl4pPr marL="1828800" marR="0" lvl="3" indent="-349250" algn="l" rtl="0">
              <a:spcBef>
                <a:spcPts val="380"/>
              </a:spcBef>
              <a:spcAft>
                <a:spcPts val="0"/>
              </a:spcAft>
              <a:buClr>
                <a:schemeClr val="dk1"/>
              </a:buClr>
              <a:buSzPts val="1900"/>
              <a:buFont typeface="Arial"/>
              <a:buChar char="–"/>
              <a:defRPr sz="1900" b="0" i="0" u="none" strike="noStrike" cap="none">
                <a:solidFill>
                  <a:schemeClr val="dk1"/>
                </a:solidFill>
                <a:latin typeface="Times New Roman"/>
                <a:ea typeface="Times New Roman"/>
                <a:cs typeface="Times New Roman"/>
                <a:sym typeface="Times New Roman"/>
              </a:defRPr>
            </a:lvl4pPr>
            <a:lvl5pPr marL="2286000" marR="0" lvl="4" indent="-349250" algn="l" rtl="0">
              <a:spcBef>
                <a:spcPts val="380"/>
              </a:spcBef>
              <a:spcAft>
                <a:spcPts val="0"/>
              </a:spcAft>
              <a:buClr>
                <a:schemeClr val="dk1"/>
              </a:buClr>
              <a:buSzPts val="1900"/>
              <a:buFont typeface="Arial"/>
              <a:buChar char="»"/>
              <a:defRPr sz="1900" b="0" i="0" u="none" strike="noStrike" cap="none">
                <a:solidFill>
                  <a:schemeClr val="dk1"/>
                </a:solidFill>
                <a:latin typeface="Times New Roman"/>
                <a:ea typeface="Times New Roman"/>
                <a:cs typeface="Times New Roman"/>
                <a:sym typeface="Times New Roman"/>
              </a:defRPr>
            </a:lvl5pPr>
            <a:lvl6pPr marL="2743200" marR="0" lvl="5" indent="-349250" algn="l" rtl="0">
              <a:spcBef>
                <a:spcPts val="380"/>
              </a:spcBef>
              <a:spcAft>
                <a:spcPts val="0"/>
              </a:spcAft>
              <a:buClr>
                <a:schemeClr val="dk1"/>
              </a:buClr>
              <a:buSzPts val="1900"/>
              <a:buFont typeface="Arial"/>
              <a:buChar char="•"/>
              <a:defRPr sz="1900" b="0" i="0" u="none" strike="noStrike" cap="none">
                <a:solidFill>
                  <a:schemeClr val="dk1"/>
                </a:solidFill>
                <a:latin typeface="Times New Roman"/>
                <a:ea typeface="Times New Roman"/>
                <a:cs typeface="Times New Roman"/>
                <a:sym typeface="Times New Roman"/>
              </a:defRPr>
            </a:lvl6pPr>
            <a:lvl7pPr marL="3200400" marR="0" lvl="6" indent="-349250" algn="l" rtl="0">
              <a:spcBef>
                <a:spcPts val="380"/>
              </a:spcBef>
              <a:spcAft>
                <a:spcPts val="0"/>
              </a:spcAft>
              <a:buClr>
                <a:schemeClr val="dk1"/>
              </a:buClr>
              <a:buSzPts val="1900"/>
              <a:buFont typeface="Arial"/>
              <a:buChar char="•"/>
              <a:defRPr sz="1900" b="0" i="0" u="none" strike="noStrike" cap="none">
                <a:solidFill>
                  <a:schemeClr val="dk1"/>
                </a:solidFill>
                <a:latin typeface="Times New Roman"/>
                <a:ea typeface="Times New Roman"/>
                <a:cs typeface="Times New Roman"/>
                <a:sym typeface="Times New Roman"/>
              </a:defRPr>
            </a:lvl7pPr>
            <a:lvl8pPr marL="3657600" marR="0" lvl="7" indent="-349250" algn="l" rtl="0">
              <a:spcBef>
                <a:spcPts val="380"/>
              </a:spcBef>
              <a:spcAft>
                <a:spcPts val="0"/>
              </a:spcAft>
              <a:buClr>
                <a:schemeClr val="dk1"/>
              </a:buClr>
              <a:buSzPts val="1900"/>
              <a:buFont typeface="Arial"/>
              <a:buChar char="•"/>
              <a:defRPr sz="1900" b="0" i="0" u="none" strike="noStrike" cap="none">
                <a:solidFill>
                  <a:schemeClr val="dk1"/>
                </a:solidFill>
                <a:latin typeface="Times New Roman"/>
                <a:ea typeface="Times New Roman"/>
                <a:cs typeface="Times New Roman"/>
                <a:sym typeface="Times New Roman"/>
              </a:defRPr>
            </a:lvl8pPr>
            <a:lvl9pPr marL="4114800" marR="0" lvl="8" indent="-349250" algn="l" rtl="0">
              <a:spcBef>
                <a:spcPts val="380"/>
              </a:spcBef>
              <a:spcAft>
                <a:spcPts val="0"/>
              </a:spcAft>
              <a:buClr>
                <a:schemeClr val="dk1"/>
              </a:buClr>
              <a:buSzPts val="1900"/>
              <a:buFont typeface="Arial"/>
              <a:buChar char="•"/>
              <a:defRPr sz="1900" b="0" i="0" u="none" strike="noStrike" cap="none">
                <a:solidFill>
                  <a:schemeClr val="dk1"/>
                </a:solidFill>
                <a:latin typeface="Times New Roman"/>
                <a:ea typeface="Times New Roman"/>
                <a:cs typeface="Times New Roman"/>
                <a:sym typeface="Times New Roman"/>
              </a:defRPr>
            </a:lvl9pPr>
          </a:lstStyle>
          <a:p>
            <a:endParaRPr/>
          </a:p>
        </p:txBody>
      </p:sp>
    </p:spTree>
  </p:cSld>
  <p:clrMap bg1="lt1" tx1="dk1" bg2="dk2" tx2="lt2" accent1="accent1" accent2="accent2" accent3="accent3" accent4="accent4" accent5="accent5" accent6="accent6" hlink="hlink" folHlink="folHlink"/>
  <p:sldLayoutIdLst>
    <p:sldLayoutId id="2147483653" r:id="rId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visc.gov.lv/lv/valsts-parbaudes-darbu-programmas" TargetMode="External"/><Relationship Id="rId2" Type="http://schemas.openxmlformats.org/officeDocument/2006/relationships/hyperlink" Target="https://www.visc.gov.lv/lv/jaunums/informacija-par-videjas-izglitibas-augstaka-limena-eksamenu-piekluves-materialiem"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atbalsts.refined.site/space/VPS/230522900/Interviju+ierakstu+aug%C5%A1upiel%C4%81de"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visc.gov.lv/lv/jaunums/valsts-parbaudes-darbu-metodiskie-materiali" TargetMode="External"/><Relationship Id="rId2" Type="http://schemas.openxmlformats.org/officeDocument/2006/relationships/hyperlink" Target="https://www.visc.gov.lv/lv/valsts-parbaudes-darbu-programmas" TargetMode="External"/><Relationship Id="rId1" Type="http://schemas.openxmlformats.org/officeDocument/2006/relationships/slideLayout" Target="../slideLayouts/slideLayout2.xml"/><Relationship Id="rId5" Type="http://schemas.openxmlformats.org/officeDocument/2006/relationships/hyperlink" Target="https://www.visc.gov.lv/lv/norises-darbibu-laiki" TargetMode="External"/><Relationship Id="rId4" Type="http://schemas.openxmlformats.org/officeDocument/2006/relationships/hyperlink" Target="https://www.visc.gov.lv/lv/jaunums/augstaka-limena-valsts-parbaudes-darbi-20222023-macibu-gada-tiessaistes-seminara-ieraksts-un-prezentacijas"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www.arcgis.com/" TargetMode="External"/><Relationship Id="rId2" Type="http://schemas.openxmlformats.org/officeDocument/2006/relationships/hyperlink" Target="https://eksameni.vps.gov.lv/"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s://likumi.lv/ta/id/338249-noteikumi-par-svesvalodas-centralizeta-eksamena-visparejas-videjas-izglitibas-programma-aizstasanu-ar-starptautiskas-testesanas-institucijas-parbaudijumu-svesvaloda"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likumi.lv/ta/id/333792-noteikumi-par-centralizeto-eksamenu-saturu-un-norises-kartibu"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mailto:kaspars.spule@visc.gov.lv"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likumi.lv/ta/id/339025-kartiba-kada-izglitojamie-atbrivojami-no-noteiktajiem-valsts-parbaudijumiem"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visc.gov.lv/lv/atbalsta-pasakumi"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2"/>
        <p:cNvGrpSpPr/>
        <p:nvPr/>
      </p:nvGrpSpPr>
      <p:grpSpPr>
        <a:xfrm>
          <a:off x="0" y="0"/>
          <a:ext cx="0" cy="0"/>
          <a:chOff x="0" y="0"/>
          <a:chExt cx="0" cy="0"/>
        </a:xfrm>
      </p:grpSpPr>
      <p:sp>
        <p:nvSpPr>
          <p:cNvPr id="43" name="Google Shape;43;p1"/>
          <p:cNvSpPr txBox="1">
            <a:spLocks noGrp="1"/>
          </p:cNvSpPr>
          <p:nvPr>
            <p:ph type="title"/>
          </p:nvPr>
        </p:nvSpPr>
        <p:spPr>
          <a:xfrm>
            <a:off x="558325" y="3269700"/>
            <a:ext cx="8242200" cy="1180380"/>
          </a:xfrm>
          <a:prstGeom prst="rect">
            <a:avLst/>
          </a:prstGeom>
          <a:noFill/>
          <a:ln>
            <a:noFill/>
          </a:ln>
        </p:spPr>
        <p:txBody>
          <a:bodyPr spcFirstLastPara="1" wrap="square" lIns="93950" tIns="46975" rIns="93950" bIns="46975" anchor="t" anchorCtr="0">
            <a:normAutofit fontScale="90000"/>
          </a:bodyPr>
          <a:lstStyle/>
          <a:p>
            <a:pPr>
              <a:buClr>
                <a:schemeClr val="dk2"/>
              </a:buClr>
              <a:buSzPts val="2600"/>
            </a:pPr>
            <a:r>
              <a:rPr lang="lv-LV" sz="2800" dirty="0" smtClean="0">
                <a:solidFill>
                  <a:schemeClr val="bg2"/>
                </a:solidFill>
              </a:rPr>
              <a:t>Centralizēto </a:t>
            </a:r>
            <a:r>
              <a:rPr lang="lv-LV" sz="2800" dirty="0">
                <a:solidFill>
                  <a:schemeClr val="bg2"/>
                </a:solidFill>
              </a:rPr>
              <a:t>eksāmenu </a:t>
            </a:r>
            <a:r>
              <a:rPr lang="lv-LV" sz="2800" dirty="0" smtClean="0">
                <a:solidFill>
                  <a:schemeClr val="bg2"/>
                </a:solidFill>
              </a:rPr>
              <a:t>norise </a:t>
            </a:r>
            <a:br>
              <a:rPr lang="lv-LV" sz="2800" dirty="0" smtClean="0">
                <a:solidFill>
                  <a:schemeClr val="bg2"/>
                </a:solidFill>
              </a:rPr>
            </a:br>
            <a:r>
              <a:rPr lang="lv-LV" sz="2800" dirty="0" smtClean="0">
                <a:solidFill>
                  <a:schemeClr val="bg2"/>
                </a:solidFill>
              </a:rPr>
              <a:t>2022</a:t>
            </a:r>
            <a:r>
              <a:rPr lang="lv-LV" sz="2800" dirty="0">
                <a:solidFill>
                  <a:schemeClr val="bg2"/>
                </a:solidFill>
              </a:rPr>
              <a:t>./2023.mācību gadā</a:t>
            </a:r>
            <a:br>
              <a:rPr lang="lv-LV" sz="2800" dirty="0">
                <a:solidFill>
                  <a:schemeClr val="bg2"/>
                </a:solidFill>
              </a:rPr>
            </a:br>
            <a:endParaRPr sz="2000" dirty="0">
              <a:solidFill>
                <a:schemeClr val="bg2"/>
              </a:solidFill>
            </a:endParaRPr>
          </a:p>
        </p:txBody>
      </p:sp>
      <p:sp>
        <p:nvSpPr>
          <p:cNvPr id="44" name="Google Shape;44;p1"/>
          <p:cNvSpPr txBox="1">
            <a:spLocks noGrp="1"/>
          </p:cNvSpPr>
          <p:nvPr>
            <p:ph type="body" idx="1"/>
          </p:nvPr>
        </p:nvSpPr>
        <p:spPr>
          <a:xfrm>
            <a:off x="685800" y="4724400"/>
            <a:ext cx="7772400" cy="914400"/>
          </a:xfrm>
          <a:prstGeom prst="rect">
            <a:avLst/>
          </a:prstGeom>
          <a:noFill/>
          <a:ln>
            <a:noFill/>
          </a:ln>
        </p:spPr>
        <p:txBody>
          <a:bodyPr spcFirstLastPara="1" wrap="square" lIns="93950" tIns="46975" rIns="93950" bIns="46975" anchor="t" anchorCtr="0">
            <a:normAutofit/>
          </a:bodyPr>
          <a:lstStyle/>
          <a:p>
            <a:pPr marL="0" lvl="0" indent="0" algn="ctr" rtl="0">
              <a:lnSpc>
                <a:spcPct val="80000"/>
              </a:lnSpc>
              <a:spcBef>
                <a:spcPts val="260"/>
              </a:spcBef>
              <a:spcAft>
                <a:spcPts val="0"/>
              </a:spcAft>
              <a:buClr>
                <a:schemeClr val="dk1"/>
              </a:buClr>
              <a:buSzPts val="1300"/>
              <a:buNone/>
            </a:pPr>
            <a:r>
              <a:rPr lang="en-US" sz="1300" b="0" i="0" u="none" dirty="0">
                <a:solidFill>
                  <a:schemeClr val="dk1"/>
                </a:solidFill>
                <a:latin typeface="Verdana"/>
                <a:ea typeface="Verdana"/>
                <a:cs typeface="Verdana"/>
                <a:sym typeface="Verdana"/>
              </a:rPr>
              <a:t>Kaspars Špūle, </a:t>
            </a:r>
            <a:endParaRPr lang="lv-LV" sz="1300" b="0" i="0" u="none" dirty="0" smtClean="0">
              <a:solidFill>
                <a:schemeClr val="dk1"/>
              </a:solidFill>
              <a:latin typeface="Verdana"/>
              <a:ea typeface="Verdana"/>
              <a:cs typeface="Verdana"/>
              <a:sym typeface="Verdana"/>
            </a:endParaRPr>
          </a:p>
          <a:p>
            <a:pPr marL="0" lvl="0" indent="0" algn="ctr" rtl="0">
              <a:lnSpc>
                <a:spcPct val="80000"/>
              </a:lnSpc>
              <a:spcBef>
                <a:spcPts val="260"/>
              </a:spcBef>
              <a:spcAft>
                <a:spcPts val="0"/>
              </a:spcAft>
              <a:buClr>
                <a:schemeClr val="dk1"/>
              </a:buClr>
              <a:buSzPts val="1300"/>
              <a:buNone/>
            </a:pPr>
            <a:r>
              <a:rPr lang="lv-LV" sz="1300" b="0" i="0" u="none" dirty="0" smtClean="0">
                <a:solidFill>
                  <a:schemeClr val="dk1"/>
                </a:solidFill>
                <a:latin typeface="Verdana"/>
                <a:ea typeface="Verdana"/>
                <a:cs typeface="Verdana"/>
                <a:sym typeface="Verdana"/>
              </a:rPr>
              <a:t>Vispārējās izglītības pārbaudījumu nodaļas vad</a:t>
            </a:r>
            <a:r>
              <a:rPr lang="lv-LV" dirty="0" smtClean="0"/>
              <a:t>ītājs</a:t>
            </a:r>
            <a:endParaRPr lang="lv-LV" sz="1300" b="0" i="0" u="none" dirty="0" smtClean="0">
              <a:solidFill>
                <a:schemeClr val="dk1"/>
              </a:solidFill>
              <a:latin typeface="Verdana"/>
              <a:ea typeface="Verdana"/>
              <a:cs typeface="Verdana"/>
              <a:sym typeface="Verdana"/>
            </a:endParaRPr>
          </a:p>
        </p:txBody>
      </p:sp>
      <p:sp>
        <p:nvSpPr>
          <p:cNvPr id="45" name="Google Shape;45;p1"/>
          <p:cNvSpPr txBox="1">
            <a:spLocks noGrp="1"/>
          </p:cNvSpPr>
          <p:nvPr>
            <p:ph type="body" idx="1"/>
          </p:nvPr>
        </p:nvSpPr>
        <p:spPr>
          <a:xfrm>
            <a:off x="685800" y="5761037"/>
            <a:ext cx="7772400" cy="639762"/>
          </a:xfrm>
          <a:prstGeom prst="rect">
            <a:avLst/>
          </a:prstGeom>
          <a:noFill/>
          <a:ln>
            <a:noFill/>
          </a:ln>
        </p:spPr>
        <p:txBody>
          <a:bodyPr spcFirstLastPara="1" wrap="square" lIns="93950" tIns="46975" rIns="93950" bIns="46975" anchor="t" anchorCtr="0">
            <a:noAutofit/>
          </a:bodyPr>
          <a:lstStyle/>
          <a:p>
            <a:pPr marL="0" lvl="0" indent="0" algn="ctr" rtl="0">
              <a:lnSpc>
                <a:spcPct val="100000"/>
              </a:lnSpc>
              <a:spcBef>
                <a:spcPts val="0"/>
              </a:spcBef>
              <a:spcAft>
                <a:spcPts val="0"/>
              </a:spcAft>
              <a:buClr>
                <a:schemeClr val="dk1"/>
              </a:buClr>
              <a:buSzPts val="1400"/>
              <a:buNone/>
            </a:pPr>
            <a:r>
              <a:rPr lang="lv-LV" dirty="0" smtClean="0"/>
              <a:t>2023. gada 5. aprīlis</a:t>
            </a:r>
            <a:endParaRPr dirty="0"/>
          </a:p>
          <a:p>
            <a:pPr marL="0" lvl="0" indent="0" algn="ctr" rtl="0">
              <a:lnSpc>
                <a:spcPct val="100000"/>
              </a:lnSpc>
              <a:spcBef>
                <a:spcPts val="280"/>
              </a:spcBef>
              <a:spcAft>
                <a:spcPts val="0"/>
              </a:spcAft>
              <a:buClr>
                <a:schemeClr val="dk1"/>
              </a:buClr>
              <a:buSzPts val="1400"/>
              <a:buNone/>
            </a:pPr>
            <a:r>
              <a:rPr lang="en-US" sz="1400" b="0" i="0" u="none" dirty="0">
                <a:solidFill>
                  <a:schemeClr val="dk1"/>
                </a:solidFill>
                <a:latin typeface="Verdana"/>
                <a:ea typeface="Verdana"/>
                <a:cs typeface="Verdana"/>
                <a:sym typeface="Verdana"/>
              </a:rPr>
              <a:t> </a:t>
            </a:r>
            <a:r>
              <a:rPr lang="en-US" sz="1400" b="0" i="0" u="none" dirty="0" err="1">
                <a:solidFill>
                  <a:schemeClr val="dk1"/>
                </a:solidFill>
                <a:latin typeface="Verdana"/>
                <a:ea typeface="Verdana"/>
                <a:cs typeface="Verdana"/>
                <a:sym typeface="Verdana"/>
              </a:rPr>
              <a:t>Rīga</a:t>
            </a:r>
            <a:endParaRP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209800" y="381000"/>
            <a:ext cx="6477000" cy="609600"/>
          </a:xfrm>
        </p:spPr>
        <p:txBody>
          <a:bodyPr>
            <a:normAutofit/>
          </a:bodyPr>
          <a:lstStyle/>
          <a:p>
            <a:r>
              <a:rPr lang="lv-LV" dirty="0">
                <a:solidFill>
                  <a:schemeClr val="bg2"/>
                </a:solidFill>
              </a:rPr>
              <a:t>Ukraiņu </a:t>
            </a:r>
            <a:r>
              <a:rPr lang="lv-LV" dirty="0" smtClean="0">
                <a:solidFill>
                  <a:schemeClr val="bg2"/>
                </a:solidFill>
              </a:rPr>
              <a:t>civiliedzīvotājiem</a:t>
            </a:r>
            <a:endParaRPr lang="lv-LV" dirty="0">
              <a:solidFill>
                <a:schemeClr val="bg2"/>
              </a:solidFill>
            </a:endParaRPr>
          </a:p>
        </p:txBody>
      </p:sp>
      <p:sp>
        <p:nvSpPr>
          <p:cNvPr id="2" name="TextBox 1"/>
          <p:cNvSpPr txBox="1"/>
          <p:nvPr/>
        </p:nvSpPr>
        <p:spPr>
          <a:xfrm>
            <a:off x="518161" y="1402080"/>
            <a:ext cx="8465820" cy="5478423"/>
          </a:xfrm>
          <a:prstGeom prst="rect">
            <a:avLst/>
          </a:prstGeom>
          <a:noFill/>
        </p:spPr>
        <p:txBody>
          <a:bodyPr wrap="square" rtlCol="0">
            <a:spAutoFit/>
          </a:bodyPr>
          <a:lstStyle/>
          <a:p>
            <a:pPr marL="285750" indent="-285750">
              <a:buFont typeface="Arial" panose="020B0604020202020204" pitchFamily="34" charset="0"/>
              <a:buChar char="•"/>
            </a:pPr>
            <a:r>
              <a:rPr lang="lv-LV" b="1" dirty="0" smtClean="0">
                <a:solidFill>
                  <a:schemeClr val="tx1"/>
                </a:solidFill>
              </a:rPr>
              <a:t>Kādi ir atbalsta pasākumi </a:t>
            </a:r>
            <a:r>
              <a:rPr lang="lv-LV" b="1" dirty="0">
                <a:solidFill>
                  <a:schemeClr val="tx1"/>
                </a:solidFill>
              </a:rPr>
              <a:t>Ukrainas </a:t>
            </a:r>
            <a:r>
              <a:rPr lang="lv-LV" b="1" dirty="0" smtClean="0">
                <a:solidFill>
                  <a:schemeClr val="tx1"/>
                </a:solidFill>
              </a:rPr>
              <a:t>civiliedzīvotājam?</a:t>
            </a:r>
          </a:p>
          <a:p>
            <a:r>
              <a:rPr lang="lv-LV" dirty="0" smtClean="0">
                <a:solidFill>
                  <a:schemeClr val="bg2"/>
                </a:solidFill>
              </a:rPr>
              <a:t>Laika pagarinājums 30 vai 50%</a:t>
            </a:r>
          </a:p>
          <a:p>
            <a:r>
              <a:rPr lang="lv-LV" dirty="0" smtClean="0">
                <a:solidFill>
                  <a:schemeClr val="bg2"/>
                </a:solidFill>
              </a:rPr>
              <a:t>Elektroniskā vārdnīcas augstākā līmeņa eksāmenos, izņemot valodu eksāmenos.</a:t>
            </a:r>
          </a:p>
          <a:p>
            <a:r>
              <a:rPr lang="lv-LV" dirty="0" smtClean="0">
                <a:solidFill>
                  <a:schemeClr val="bg2"/>
                </a:solidFill>
              </a:rPr>
              <a:t>Matemātikas eksāmeni (9.klase un optimālais līmenis) būs ukraiņu valodā, </a:t>
            </a:r>
            <a:r>
              <a:rPr lang="lv-LV" dirty="0" smtClean="0">
                <a:solidFill>
                  <a:schemeClr val="bg2"/>
                </a:solidFill>
              </a:rPr>
              <a:t>drīkst atbildēt </a:t>
            </a:r>
            <a:r>
              <a:rPr lang="lv-LV" dirty="0" smtClean="0">
                <a:solidFill>
                  <a:schemeClr val="bg2"/>
                </a:solidFill>
              </a:rPr>
              <a:t>latviešu </a:t>
            </a:r>
            <a:r>
              <a:rPr lang="lv-LV" dirty="0" smtClean="0">
                <a:solidFill>
                  <a:schemeClr val="bg2"/>
                </a:solidFill>
              </a:rPr>
              <a:t>vai ukraiņu valodā. Darbus </a:t>
            </a:r>
            <a:r>
              <a:rPr lang="lv-LV" dirty="0" err="1" smtClean="0">
                <a:solidFill>
                  <a:schemeClr val="bg2"/>
                </a:solidFill>
              </a:rPr>
              <a:t>nosūta</a:t>
            </a:r>
            <a:r>
              <a:rPr lang="lv-LV" dirty="0" smtClean="0">
                <a:solidFill>
                  <a:schemeClr val="bg2"/>
                </a:solidFill>
              </a:rPr>
              <a:t> VISC, atpakaļ sūtot, ievieto atsevišķā aploksnē.</a:t>
            </a:r>
          </a:p>
          <a:p>
            <a:pPr marL="285750" indent="-285750">
              <a:buFont typeface="Arial" panose="020B0604020202020204" pitchFamily="34" charset="0"/>
              <a:buChar char="•"/>
            </a:pPr>
            <a:r>
              <a:rPr lang="lv-LV" b="1" dirty="0" smtClean="0">
                <a:solidFill>
                  <a:schemeClr val="tx1"/>
                </a:solidFill>
              </a:rPr>
              <a:t>MK </a:t>
            </a:r>
            <a:r>
              <a:rPr lang="lv-LV" b="1" dirty="0">
                <a:solidFill>
                  <a:schemeClr val="tx1"/>
                </a:solidFill>
              </a:rPr>
              <a:t>grozījumos Nr.398 23.2.punkts "Ukrainas civiliedzīvotāji eksāmena rakstu daļu kārto atsevišķā telpā". Tas nozīmē, ka visu eksāmenu rakstu daļās ukraiņi atrodas atsevišķās telpās? Vai skolas var izvēlēties likt/nelikt ukraiņus pie pārējiem (piemēram, matemātikā 9.klasei</a:t>
            </a:r>
            <a:r>
              <a:rPr lang="lv-LV" b="1" dirty="0" smtClean="0">
                <a:solidFill>
                  <a:schemeClr val="tx1"/>
                </a:solidFill>
              </a:rPr>
              <a:t>)?</a:t>
            </a:r>
          </a:p>
          <a:p>
            <a:r>
              <a:rPr lang="lv-LV" dirty="0" smtClean="0">
                <a:solidFill>
                  <a:schemeClr val="bg2"/>
                </a:solidFill>
              </a:rPr>
              <a:t>Ja Ukrainas civiliedzīvotājam piešķirts laika pagarinājums un/vai iespējā izmantot vārdnīcu (elektronisko, datora), viņš atrodas </a:t>
            </a:r>
            <a:r>
              <a:rPr lang="lv-LV" dirty="0" smtClean="0">
                <a:solidFill>
                  <a:schemeClr val="bg2"/>
                </a:solidFill>
              </a:rPr>
              <a:t>citā telpā.</a:t>
            </a:r>
            <a:endParaRPr lang="lv-LV" dirty="0">
              <a:solidFill>
                <a:schemeClr val="bg2"/>
              </a:solidFill>
            </a:endParaRPr>
          </a:p>
          <a:p>
            <a:r>
              <a:rPr lang="lv-LV" dirty="0">
                <a:solidFill>
                  <a:schemeClr val="bg2"/>
                </a:solidFill>
              </a:rPr>
              <a:t>Vienā telpā tikai tad, ja nemainās izpildes laiks un izmanto vārdnīcu.</a:t>
            </a:r>
          </a:p>
          <a:p>
            <a:pPr marL="285750" indent="-285750">
              <a:buFont typeface="Arial" panose="020B0604020202020204" pitchFamily="34" charset="0"/>
              <a:buChar char="•"/>
            </a:pPr>
            <a:r>
              <a:rPr lang="lv-LV" b="1" dirty="0" smtClean="0">
                <a:solidFill>
                  <a:schemeClr val="tx1"/>
                </a:solidFill>
              </a:rPr>
              <a:t>Ja </a:t>
            </a:r>
            <a:r>
              <a:rPr lang="lv-LV" b="1" dirty="0">
                <a:solidFill>
                  <a:schemeClr val="tx1"/>
                </a:solidFill>
              </a:rPr>
              <a:t>ukraiņu skolēns paralēli Latvijas 9.klases saturam apgūst arī Ukrainas skolu saturu un kārto pārbaudījumu tur, vai šo izglītojamo uz Ukrainas apliecības pamata drīkst uzņemt arī pie mums 10.klasē?</a:t>
            </a:r>
          </a:p>
          <a:p>
            <a:r>
              <a:rPr lang="lv-LV" dirty="0" smtClean="0">
                <a:solidFill>
                  <a:schemeClr val="bg2"/>
                </a:solidFill>
              </a:rPr>
              <a:t>Viņu uzņemt </a:t>
            </a:r>
            <a:r>
              <a:rPr lang="lv-LV" dirty="0" smtClean="0">
                <a:solidFill>
                  <a:schemeClr val="bg2"/>
                </a:solidFill>
              </a:rPr>
              <a:t>uz tiem pašiem nosacījumiem, kuri izglītību ieguvuši ārzemēs.</a:t>
            </a:r>
          </a:p>
          <a:p>
            <a:pPr marL="285750" indent="-285750">
              <a:buFont typeface="Arial" panose="020B0604020202020204" pitchFamily="34" charset="0"/>
              <a:buChar char="•"/>
            </a:pPr>
            <a:r>
              <a:rPr lang="lv-LV" b="1" dirty="0" smtClean="0">
                <a:solidFill>
                  <a:schemeClr val="tx1"/>
                </a:solidFill>
              </a:rPr>
              <a:t>Izglītojamais </a:t>
            </a:r>
            <a:r>
              <a:rPr lang="lv-LV" b="1" dirty="0">
                <a:solidFill>
                  <a:schemeClr val="tx1"/>
                </a:solidFill>
              </a:rPr>
              <a:t>nevēlas likt latviešu valodu, jo neko nesaprot. Kā varēs viņam izsniegt diplomu, ja nebūs eksāmenā piedalījies.</a:t>
            </a:r>
          </a:p>
          <a:p>
            <a:r>
              <a:rPr lang="lv-LV" dirty="0" smtClean="0">
                <a:solidFill>
                  <a:schemeClr val="bg2"/>
                </a:solidFill>
              </a:rPr>
              <a:t>Izsniedz liecību un ir iespēja mācīties atkārtoti </a:t>
            </a:r>
            <a:r>
              <a:rPr lang="lv-LV" dirty="0">
                <a:solidFill>
                  <a:schemeClr val="bg2"/>
                </a:solidFill>
              </a:rPr>
              <a:t>9.vai 12.klasē.</a:t>
            </a:r>
          </a:p>
          <a:p>
            <a:pPr marL="285750" indent="-285750">
              <a:buFont typeface="Arial" panose="020B0604020202020204" pitchFamily="34" charset="0"/>
              <a:buChar char="•"/>
            </a:pPr>
            <a:r>
              <a:rPr lang="lv-LV" b="1" dirty="0" smtClean="0">
                <a:solidFill>
                  <a:schemeClr val="tx1"/>
                </a:solidFill>
              </a:rPr>
              <a:t>Mācības </a:t>
            </a:r>
            <a:r>
              <a:rPr lang="lv-LV" b="1" dirty="0">
                <a:solidFill>
                  <a:schemeClr val="tx1"/>
                </a:solidFill>
              </a:rPr>
              <a:t>9.klasē nupat uzsāka Ukrainas skolnieks. Kā šādā gadījumā notiek skolnieka reģistrēšana eksāmeniem, ja reģistrācija jau ir noslēgta?</a:t>
            </a:r>
            <a:endParaRPr lang="lv-LV" dirty="0">
              <a:solidFill>
                <a:schemeClr val="tx1"/>
              </a:solidFill>
            </a:endParaRPr>
          </a:p>
          <a:p>
            <a:r>
              <a:rPr lang="lv-LV" dirty="0" smtClean="0">
                <a:solidFill>
                  <a:schemeClr val="bg2"/>
                </a:solidFill>
              </a:rPr>
              <a:t>Skolēnu var atbrīvot no </a:t>
            </a:r>
            <a:r>
              <a:rPr lang="lv-LV" dirty="0" smtClean="0">
                <a:solidFill>
                  <a:schemeClr val="bg2"/>
                </a:solidFill>
              </a:rPr>
              <a:t>eksāmeniem ar IZM ministres rīkojumu, </a:t>
            </a:r>
            <a:r>
              <a:rPr lang="lv-LV" dirty="0" smtClean="0">
                <a:solidFill>
                  <a:schemeClr val="bg2"/>
                </a:solidFill>
              </a:rPr>
              <a:t>taču gada vērtējumi jāsaņem. Ja nesaņem – mācās atkārtoti tajā pašā klasē.</a:t>
            </a:r>
            <a:endParaRPr lang="lv-LV" dirty="0">
              <a:solidFill>
                <a:schemeClr val="bg2"/>
              </a:solidFill>
            </a:endParaRPr>
          </a:p>
          <a:p>
            <a:endParaRPr lang="lv-LV" dirty="0"/>
          </a:p>
          <a:p>
            <a:endParaRPr lang="lv-LV" dirty="0"/>
          </a:p>
        </p:txBody>
      </p:sp>
    </p:spTree>
    <p:extLst>
      <p:ext uri="{BB962C8B-B14F-4D97-AF65-F5344CB8AC3E}">
        <p14:creationId xmlns:p14="http://schemas.microsoft.com/office/powerpoint/2010/main" val="25773501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202180" y="213360"/>
            <a:ext cx="6477000" cy="609600"/>
          </a:xfrm>
        </p:spPr>
        <p:txBody>
          <a:bodyPr>
            <a:normAutofit fontScale="90000"/>
          </a:bodyPr>
          <a:lstStyle/>
          <a:p>
            <a:r>
              <a:rPr lang="lv-LV" dirty="0" smtClean="0">
                <a:solidFill>
                  <a:schemeClr val="bg2"/>
                </a:solidFill>
              </a:rPr>
              <a:t>Piekļuves </a:t>
            </a:r>
            <a:r>
              <a:rPr lang="lv-LV" dirty="0" smtClean="0">
                <a:solidFill>
                  <a:schemeClr val="bg2"/>
                </a:solidFill>
              </a:rPr>
              <a:t>materiāli</a:t>
            </a:r>
            <a:r>
              <a:rPr lang="lv-LV" dirty="0" smtClean="0"/>
              <a:t/>
            </a:r>
            <a:br>
              <a:rPr lang="lv-LV" dirty="0" smtClean="0"/>
            </a:br>
            <a:r>
              <a:rPr lang="lv-LV" sz="1300" dirty="0" smtClean="0">
                <a:solidFill>
                  <a:schemeClr val="bg2"/>
                </a:solidFill>
              </a:rPr>
              <a:t>Sīkāka </a:t>
            </a:r>
            <a:r>
              <a:rPr lang="lv-LV" sz="1300" dirty="0">
                <a:solidFill>
                  <a:schemeClr val="bg2"/>
                </a:solidFill>
              </a:rPr>
              <a:t>informācija VISC tīmekļvietnē</a:t>
            </a:r>
            <a:r>
              <a:rPr lang="lv-LV" sz="1300" dirty="0"/>
              <a:t> </a:t>
            </a:r>
            <a:r>
              <a:rPr lang="lv-LV" sz="1300" dirty="0">
                <a:hlinkClick r:id="rId2"/>
              </a:rPr>
              <a:t>Informācija par vidējās izglītības augstākā līmeņa eksāmenu piekļuves materiāliem</a:t>
            </a:r>
            <a:r>
              <a:rPr lang="lv-LV" sz="1300" dirty="0"/>
              <a:t>   un </a:t>
            </a:r>
            <a:r>
              <a:rPr lang="lv-LV" sz="1300" dirty="0">
                <a:hlinkClick r:id="rId3"/>
              </a:rPr>
              <a:t>eksāmenu programmās</a:t>
            </a:r>
            <a:r>
              <a:rPr lang="lv-LV" dirty="0"/>
              <a:t/>
            </a:r>
            <a:br>
              <a:rPr lang="lv-LV" dirty="0"/>
            </a:br>
            <a:endParaRPr lang="lv-LV" dirty="0"/>
          </a:p>
        </p:txBody>
      </p:sp>
      <p:sp>
        <p:nvSpPr>
          <p:cNvPr id="2" name="TextBox 1"/>
          <p:cNvSpPr txBox="1"/>
          <p:nvPr/>
        </p:nvSpPr>
        <p:spPr>
          <a:xfrm>
            <a:off x="533401" y="1325880"/>
            <a:ext cx="8465820" cy="5478423"/>
          </a:xfrm>
          <a:prstGeom prst="rect">
            <a:avLst/>
          </a:prstGeom>
          <a:noFill/>
        </p:spPr>
        <p:txBody>
          <a:bodyPr wrap="square" rtlCol="0">
            <a:spAutoFit/>
          </a:bodyPr>
          <a:lstStyle/>
          <a:p>
            <a:endParaRPr lang="lv-LV" dirty="0" smtClean="0"/>
          </a:p>
          <a:p>
            <a:pPr marL="285750" lvl="0" indent="-285750">
              <a:buFont typeface="Arial" panose="020B0604020202020204" pitchFamily="34" charset="0"/>
              <a:buChar char="•"/>
            </a:pPr>
            <a:r>
              <a:rPr lang="en-US" b="1" dirty="0" err="1" smtClean="0"/>
              <a:t>Vai</a:t>
            </a:r>
            <a:r>
              <a:rPr lang="en-US" b="1" dirty="0" smtClean="0"/>
              <a:t> </a:t>
            </a:r>
            <a:r>
              <a:rPr lang="en-US" b="1" dirty="0" err="1"/>
              <a:t>piekļuves</a:t>
            </a:r>
            <a:r>
              <a:rPr lang="en-US" b="1" dirty="0"/>
              <a:t> </a:t>
            </a:r>
            <a:r>
              <a:rPr lang="en-US" b="1" dirty="0" err="1"/>
              <a:t>nosacījumu</a:t>
            </a:r>
            <a:r>
              <a:rPr lang="en-US" b="1" dirty="0"/>
              <a:t> </a:t>
            </a:r>
            <a:r>
              <a:rPr lang="en-US" b="1" dirty="0" err="1"/>
              <a:t>izpilde</a:t>
            </a:r>
            <a:r>
              <a:rPr lang="en-US" b="1" dirty="0"/>
              <a:t> </a:t>
            </a:r>
            <a:r>
              <a:rPr lang="en-US" b="1" dirty="0" err="1"/>
              <a:t>visiem</a:t>
            </a:r>
            <a:r>
              <a:rPr lang="en-US" b="1" dirty="0"/>
              <a:t> </a:t>
            </a:r>
            <a:r>
              <a:rPr lang="en-US" b="1" dirty="0" err="1"/>
              <a:t>skolēniem</a:t>
            </a:r>
            <a:r>
              <a:rPr lang="en-US" b="1" dirty="0"/>
              <a:t> (</a:t>
            </a:r>
            <a:r>
              <a:rPr lang="en-US" b="1" dirty="0" err="1"/>
              <a:t>arī</a:t>
            </a:r>
            <a:r>
              <a:rPr lang="en-US" b="1" dirty="0"/>
              <a:t> </a:t>
            </a:r>
            <a:r>
              <a:rPr lang="en-US" b="1" dirty="0" err="1"/>
              <a:t>tiem</a:t>
            </a:r>
            <a:r>
              <a:rPr lang="en-US" b="1" dirty="0"/>
              <a:t>, </a:t>
            </a:r>
            <a:r>
              <a:rPr lang="en-US" b="1" dirty="0" err="1"/>
              <a:t>kas</a:t>
            </a:r>
            <a:r>
              <a:rPr lang="en-US" b="1" dirty="0"/>
              <a:t> </a:t>
            </a:r>
            <a:r>
              <a:rPr lang="en-US" b="1" dirty="0" err="1"/>
              <a:t>izvēlējās</a:t>
            </a:r>
            <a:r>
              <a:rPr lang="en-US" b="1" dirty="0"/>
              <a:t> AL </a:t>
            </a:r>
            <a:r>
              <a:rPr lang="en-US" b="1" dirty="0" err="1"/>
              <a:t>eksāmenu</a:t>
            </a:r>
            <a:r>
              <a:rPr lang="en-US" b="1" dirty="0"/>
              <a:t> </a:t>
            </a:r>
            <a:r>
              <a:rPr lang="en-US" b="1" dirty="0" err="1"/>
              <a:t>nekārtot</a:t>
            </a:r>
            <a:r>
              <a:rPr lang="en-US" b="1" dirty="0"/>
              <a:t>) </a:t>
            </a:r>
            <a:r>
              <a:rPr lang="en-US" b="1" dirty="0" err="1"/>
              <a:t>ir</a:t>
            </a:r>
            <a:r>
              <a:rPr lang="en-US" b="1" dirty="0"/>
              <a:t> </a:t>
            </a:r>
            <a:r>
              <a:rPr lang="en-US" b="1" dirty="0" err="1"/>
              <a:t>obligāta</a:t>
            </a:r>
            <a:r>
              <a:rPr lang="en-US" b="1" dirty="0"/>
              <a:t>, jo </a:t>
            </a:r>
            <a:r>
              <a:rPr lang="en-US" b="1" dirty="0" err="1"/>
              <a:t>tas</a:t>
            </a:r>
            <a:r>
              <a:rPr lang="en-US" b="1" dirty="0"/>
              <a:t> </a:t>
            </a:r>
            <a:r>
              <a:rPr lang="en-US" b="1" dirty="0" err="1"/>
              <a:t>ir</a:t>
            </a:r>
            <a:r>
              <a:rPr lang="en-US" b="1" dirty="0"/>
              <a:t> </a:t>
            </a:r>
            <a:r>
              <a:rPr lang="en-US" b="1" dirty="0" err="1"/>
              <a:t>pamatojums</a:t>
            </a:r>
            <a:r>
              <a:rPr lang="en-US" b="1" dirty="0"/>
              <a:t> </a:t>
            </a:r>
            <a:r>
              <a:rPr lang="en-US" b="1" dirty="0" err="1"/>
              <a:t>gada</a:t>
            </a:r>
            <a:r>
              <a:rPr lang="en-US" b="1" dirty="0"/>
              <a:t> </a:t>
            </a:r>
            <a:r>
              <a:rPr lang="en-US" b="1" dirty="0" err="1"/>
              <a:t>vērtējuma</a:t>
            </a:r>
            <a:r>
              <a:rPr lang="en-US" b="1" dirty="0"/>
              <a:t> </a:t>
            </a:r>
            <a:r>
              <a:rPr lang="en-US" b="1" dirty="0" err="1"/>
              <a:t>saņemšanai</a:t>
            </a:r>
            <a:r>
              <a:rPr lang="en-US" b="1" dirty="0"/>
              <a:t>?</a:t>
            </a:r>
            <a:endParaRPr lang="lv-LV" dirty="0"/>
          </a:p>
          <a:p>
            <a:endParaRPr lang="lv-LV" dirty="0" smtClean="0"/>
          </a:p>
          <a:p>
            <a:r>
              <a:rPr lang="en-US" dirty="0" smtClean="0">
                <a:solidFill>
                  <a:schemeClr val="bg2"/>
                </a:solidFill>
              </a:rPr>
              <a:t>N</a:t>
            </a:r>
            <a:r>
              <a:rPr lang="lv-LV" dirty="0" err="1" smtClean="0">
                <a:solidFill>
                  <a:schemeClr val="bg2"/>
                </a:solidFill>
              </a:rPr>
              <a:t>av</a:t>
            </a:r>
            <a:r>
              <a:rPr lang="lv-LV" dirty="0" smtClean="0">
                <a:solidFill>
                  <a:schemeClr val="bg2"/>
                </a:solidFill>
              </a:rPr>
              <a:t> jāiesniedz, tie izstrā</a:t>
            </a:r>
            <a:r>
              <a:rPr lang="lv-LV" dirty="0" smtClean="0">
                <a:solidFill>
                  <a:schemeClr val="bg2"/>
                </a:solidFill>
              </a:rPr>
              <a:t>dāti</a:t>
            </a:r>
            <a:r>
              <a:rPr lang="lv-LV" dirty="0" smtClean="0">
                <a:solidFill>
                  <a:schemeClr val="bg2"/>
                </a:solidFill>
              </a:rPr>
              <a:t> </a:t>
            </a:r>
            <a:r>
              <a:rPr lang="en-US" dirty="0" err="1" smtClean="0">
                <a:solidFill>
                  <a:schemeClr val="bg2"/>
                </a:solidFill>
              </a:rPr>
              <a:t>māc</a:t>
            </a:r>
            <a:r>
              <a:rPr lang="lv-LV" dirty="0" smtClean="0">
                <a:solidFill>
                  <a:schemeClr val="bg2"/>
                </a:solidFill>
              </a:rPr>
              <a:t>ī</a:t>
            </a:r>
            <a:r>
              <a:rPr lang="en-US" dirty="0" err="1" smtClean="0">
                <a:solidFill>
                  <a:schemeClr val="bg2"/>
                </a:solidFill>
              </a:rPr>
              <a:t>bu</a:t>
            </a:r>
            <a:r>
              <a:rPr lang="en-US" dirty="0" smtClean="0">
                <a:solidFill>
                  <a:schemeClr val="bg2"/>
                </a:solidFill>
              </a:rPr>
              <a:t> </a:t>
            </a:r>
            <a:r>
              <a:rPr lang="en-US" dirty="0" err="1">
                <a:solidFill>
                  <a:schemeClr val="bg2"/>
                </a:solidFill>
              </a:rPr>
              <a:t>kursa</a:t>
            </a:r>
            <a:r>
              <a:rPr lang="en-US" dirty="0">
                <a:solidFill>
                  <a:schemeClr val="bg2"/>
                </a:solidFill>
              </a:rPr>
              <a:t> </a:t>
            </a:r>
            <a:r>
              <a:rPr lang="lv-LV" dirty="0" smtClean="0">
                <a:solidFill>
                  <a:schemeClr val="bg2"/>
                </a:solidFill>
              </a:rPr>
              <a:t>laikā un var izmantot kā </a:t>
            </a:r>
            <a:r>
              <a:rPr lang="lv-LV" dirty="0" err="1" smtClean="0">
                <a:solidFill>
                  <a:schemeClr val="bg2"/>
                </a:solidFill>
              </a:rPr>
              <a:t>summatīvo</a:t>
            </a:r>
            <a:r>
              <a:rPr lang="lv-LV" dirty="0" smtClean="0">
                <a:solidFill>
                  <a:schemeClr val="bg2"/>
                </a:solidFill>
              </a:rPr>
              <a:t> vērtējumu.</a:t>
            </a:r>
          </a:p>
          <a:p>
            <a:endParaRPr lang="lv-LV" b="1" dirty="0" smtClean="0">
              <a:solidFill>
                <a:schemeClr val="bg2"/>
              </a:solidFill>
            </a:endParaRPr>
          </a:p>
          <a:p>
            <a:pPr marL="285750" indent="-285750">
              <a:buFont typeface="Arial" panose="020B0604020202020204" pitchFamily="34" charset="0"/>
              <a:buChar char="•"/>
            </a:pPr>
            <a:r>
              <a:rPr lang="en-US" b="1" dirty="0" err="1" smtClean="0"/>
              <a:t>Atbalsta</a:t>
            </a:r>
            <a:r>
              <a:rPr lang="en-US" b="1" dirty="0" smtClean="0"/>
              <a:t> </a:t>
            </a:r>
            <a:r>
              <a:rPr lang="en-US" b="1" dirty="0" err="1"/>
              <a:t>dienests</a:t>
            </a:r>
            <a:r>
              <a:rPr lang="en-US" b="1" dirty="0"/>
              <a:t> </a:t>
            </a:r>
            <a:r>
              <a:rPr lang="en-US" b="1" dirty="0" err="1"/>
              <a:t>atbildēja</a:t>
            </a:r>
            <a:r>
              <a:rPr lang="en-US" b="1" dirty="0"/>
              <a:t>, </a:t>
            </a:r>
            <a:r>
              <a:rPr lang="en-US" b="1" dirty="0" err="1"/>
              <a:t>ka</a:t>
            </a:r>
            <a:r>
              <a:rPr lang="en-US" b="1" dirty="0"/>
              <a:t>, ja </a:t>
            </a:r>
            <a:r>
              <a:rPr lang="en-US" b="1" dirty="0" err="1"/>
              <a:t>izglītojamais</a:t>
            </a:r>
            <a:r>
              <a:rPr lang="en-US" b="1" dirty="0"/>
              <a:t> </a:t>
            </a:r>
            <a:r>
              <a:rPr lang="en-US" b="1" dirty="0" err="1"/>
              <a:t>ir</a:t>
            </a:r>
            <a:r>
              <a:rPr lang="en-US" b="1" dirty="0"/>
              <a:t> </a:t>
            </a:r>
            <a:r>
              <a:rPr lang="en-US" b="1" dirty="0" err="1"/>
              <a:t>atbrīvots</a:t>
            </a:r>
            <a:r>
              <a:rPr lang="en-US" b="1" dirty="0"/>
              <a:t> no VPD, tad </a:t>
            </a:r>
            <a:r>
              <a:rPr lang="en-US" b="1" dirty="0" err="1"/>
              <a:t>viņam</a:t>
            </a:r>
            <a:r>
              <a:rPr lang="en-US" b="1" dirty="0"/>
              <a:t> </a:t>
            </a:r>
            <a:r>
              <a:rPr lang="en-US" b="1" dirty="0" err="1"/>
              <a:t>nav</a:t>
            </a:r>
            <a:r>
              <a:rPr lang="en-US" b="1" dirty="0"/>
              <a:t> </a:t>
            </a:r>
            <a:r>
              <a:rPr lang="en-US" b="1" dirty="0" err="1"/>
              <a:t>jāiesniedz</a:t>
            </a:r>
            <a:r>
              <a:rPr lang="en-US" b="1" dirty="0"/>
              <a:t> </a:t>
            </a:r>
            <a:r>
              <a:rPr lang="en-US" b="1" dirty="0" err="1"/>
              <a:t>piekļuves</a:t>
            </a:r>
            <a:r>
              <a:rPr lang="en-US" b="1" dirty="0"/>
              <a:t> </a:t>
            </a:r>
            <a:r>
              <a:rPr lang="en-US" b="1" dirty="0" err="1"/>
              <a:t>darbs</a:t>
            </a:r>
            <a:r>
              <a:rPr lang="en-US" b="1" dirty="0"/>
              <a:t>. </a:t>
            </a:r>
            <a:r>
              <a:rPr lang="en-US" b="1" dirty="0" err="1"/>
              <a:t>Vai</a:t>
            </a:r>
            <a:r>
              <a:rPr lang="en-US" b="1" dirty="0"/>
              <a:t> </a:t>
            </a:r>
            <a:r>
              <a:rPr lang="en-US" b="1" dirty="0" err="1"/>
              <a:t>tā</a:t>
            </a:r>
            <a:r>
              <a:rPr lang="en-US" b="1" dirty="0"/>
              <a:t> </a:t>
            </a:r>
            <a:r>
              <a:rPr lang="en-US" b="1" dirty="0" err="1"/>
              <a:t>ir</a:t>
            </a:r>
            <a:r>
              <a:rPr lang="en-US" b="1" dirty="0"/>
              <a:t>?</a:t>
            </a:r>
            <a:endParaRPr lang="lv-LV" dirty="0"/>
          </a:p>
          <a:p>
            <a:r>
              <a:rPr lang="en-US" dirty="0" err="1">
                <a:solidFill>
                  <a:schemeClr val="bg2"/>
                </a:solidFill>
              </a:rPr>
              <a:t>Jā</a:t>
            </a:r>
            <a:endParaRPr lang="lv-LV" dirty="0">
              <a:solidFill>
                <a:schemeClr val="bg2"/>
              </a:solidFill>
            </a:endParaRPr>
          </a:p>
          <a:p>
            <a:endParaRPr lang="lv-LV" dirty="0"/>
          </a:p>
          <a:p>
            <a:pPr marL="285750" lvl="0" indent="-285750">
              <a:buFont typeface="Arial" panose="020B0604020202020204" pitchFamily="34" charset="0"/>
              <a:buChar char="•"/>
            </a:pPr>
            <a:r>
              <a:rPr lang="en-US" b="1" dirty="0" err="1"/>
              <a:t>Vai</a:t>
            </a:r>
            <a:r>
              <a:rPr lang="en-US" b="1" dirty="0"/>
              <a:t> </a:t>
            </a:r>
            <a:r>
              <a:rPr lang="en-US" b="1" dirty="0" err="1"/>
              <a:t>tā</a:t>
            </a:r>
            <a:r>
              <a:rPr lang="en-US" b="1" dirty="0"/>
              <a:t> </a:t>
            </a:r>
            <a:r>
              <a:rPr lang="en-US" b="1" dirty="0" err="1"/>
              <a:t>ir</a:t>
            </a:r>
            <a:r>
              <a:rPr lang="en-US" b="1" dirty="0"/>
              <a:t> </a:t>
            </a:r>
            <a:r>
              <a:rPr lang="en-US" b="1" dirty="0" err="1"/>
              <a:t>taisnība</a:t>
            </a:r>
            <a:r>
              <a:rPr lang="en-US" b="1" dirty="0"/>
              <a:t>, </a:t>
            </a:r>
            <a:r>
              <a:rPr lang="en-US" b="1" dirty="0" err="1"/>
              <a:t>ka</a:t>
            </a:r>
            <a:r>
              <a:rPr lang="en-US" b="1" dirty="0"/>
              <a:t> AL </a:t>
            </a:r>
            <a:r>
              <a:rPr lang="en-US" b="1" dirty="0" err="1"/>
              <a:t>eksāmenu</a:t>
            </a:r>
            <a:r>
              <a:rPr lang="en-US" b="1" dirty="0"/>
              <a:t> </a:t>
            </a:r>
            <a:r>
              <a:rPr lang="en-US" b="1" dirty="0" err="1"/>
              <a:t>piekļuvei</a:t>
            </a:r>
            <a:r>
              <a:rPr lang="en-US" b="1" dirty="0"/>
              <a:t> </a:t>
            </a:r>
            <a:r>
              <a:rPr lang="en-US" b="1" dirty="0" err="1"/>
              <a:t>ievietotie</a:t>
            </a:r>
            <a:r>
              <a:rPr lang="en-US" b="1" dirty="0"/>
              <a:t> darbi </a:t>
            </a:r>
            <a:r>
              <a:rPr lang="en-US" b="1" dirty="0" err="1"/>
              <a:t>ietekmēs</a:t>
            </a:r>
            <a:r>
              <a:rPr lang="en-US" b="1" dirty="0"/>
              <a:t> </a:t>
            </a:r>
            <a:r>
              <a:rPr lang="en-US" b="1" dirty="0" err="1"/>
              <a:t>eksāmenu</a:t>
            </a:r>
            <a:r>
              <a:rPr lang="en-US" b="1" dirty="0"/>
              <a:t> </a:t>
            </a:r>
            <a:r>
              <a:rPr lang="en-US" b="1" dirty="0" err="1"/>
              <a:t>rezultātu</a:t>
            </a:r>
            <a:r>
              <a:rPr lang="en-US" b="1" dirty="0"/>
              <a:t>?</a:t>
            </a:r>
            <a:endParaRPr lang="lv-LV" dirty="0"/>
          </a:p>
          <a:p>
            <a:endParaRPr lang="lv-LV" dirty="0"/>
          </a:p>
          <a:p>
            <a:r>
              <a:rPr lang="lv-LV" dirty="0" smtClean="0">
                <a:solidFill>
                  <a:schemeClr val="bg2"/>
                </a:solidFill>
              </a:rPr>
              <a:t>Eksāmena vērtējumu neietekmē.</a:t>
            </a:r>
            <a:endParaRPr lang="lv-LV" dirty="0" smtClean="0">
              <a:solidFill>
                <a:schemeClr val="bg2"/>
              </a:solidFill>
            </a:endParaRPr>
          </a:p>
          <a:p>
            <a:endParaRPr lang="lv-LV" b="1" dirty="0" smtClean="0"/>
          </a:p>
          <a:p>
            <a:pPr marL="285750" indent="-285750">
              <a:buFont typeface="Arial" panose="020B0604020202020204" pitchFamily="34" charset="0"/>
              <a:buChar char="•"/>
            </a:pPr>
            <a:r>
              <a:rPr lang="en-US" b="1" dirty="0" err="1" smtClean="0"/>
              <a:t>Kas</a:t>
            </a:r>
            <a:r>
              <a:rPr lang="en-US" b="1" dirty="0" smtClean="0"/>
              <a:t> </a:t>
            </a:r>
            <a:r>
              <a:rPr lang="en-US" b="1" dirty="0" err="1"/>
              <a:t>notiek</a:t>
            </a:r>
            <a:r>
              <a:rPr lang="en-US" b="1" dirty="0"/>
              <a:t>, ja </a:t>
            </a:r>
            <a:r>
              <a:rPr lang="en-US" b="1" dirty="0" err="1" smtClean="0"/>
              <a:t>skolēns</a:t>
            </a:r>
            <a:r>
              <a:rPr lang="en-US" b="1" dirty="0" smtClean="0"/>
              <a:t> </a:t>
            </a:r>
            <a:r>
              <a:rPr lang="en-US" b="1" dirty="0" err="1"/>
              <a:t>neiesniedz</a:t>
            </a:r>
            <a:r>
              <a:rPr lang="en-US" b="1" dirty="0"/>
              <a:t> </a:t>
            </a:r>
            <a:r>
              <a:rPr lang="en-US" b="1" dirty="0" err="1"/>
              <a:t>laicīgi</a:t>
            </a:r>
            <a:r>
              <a:rPr lang="en-US" b="1" dirty="0"/>
              <a:t> </a:t>
            </a:r>
            <a:r>
              <a:rPr lang="en-US" b="1" dirty="0" err="1"/>
              <a:t>piekļuves</a:t>
            </a:r>
            <a:r>
              <a:rPr lang="en-US" b="1" dirty="0"/>
              <a:t> </a:t>
            </a:r>
            <a:r>
              <a:rPr lang="en-US" b="1" dirty="0" err="1"/>
              <a:t>nosacījumus</a:t>
            </a:r>
            <a:r>
              <a:rPr lang="en-US" b="1" dirty="0"/>
              <a:t> </a:t>
            </a:r>
            <a:r>
              <a:rPr lang="en-US" b="1" dirty="0" err="1"/>
              <a:t>augstākajam</a:t>
            </a:r>
            <a:r>
              <a:rPr lang="en-US" b="1" dirty="0"/>
              <a:t> </a:t>
            </a:r>
            <a:r>
              <a:rPr lang="en-US" b="1" dirty="0" err="1"/>
              <a:t>eksāmena</a:t>
            </a:r>
            <a:r>
              <a:rPr lang="en-US" b="1" dirty="0"/>
              <a:t> </a:t>
            </a:r>
            <a:r>
              <a:rPr lang="en-US" b="1" dirty="0" err="1"/>
              <a:t>līmenim</a:t>
            </a:r>
            <a:r>
              <a:rPr lang="en-US" b="1" dirty="0"/>
              <a:t>?</a:t>
            </a:r>
            <a:endParaRPr lang="lv-LV" dirty="0"/>
          </a:p>
          <a:p>
            <a:r>
              <a:rPr lang="lv-LV" dirty="0" smtClean="0">
                <a:solidFill>
                  <a:schemeClr val="bg2"/>
                </a:solidFill>
              </a:rPr>
              <a:t>Kamēr notiek piekļuves nosacījumu vērtēšana, drīkst vēl labot, pievienot jaunus materiālus. Pēc tam vairāk nav iespējams  materiālus pievienot</a:t>
            </a:r>
            <a:r>
              <a:rPr lang="lv-LV" dirty="0" smtClean="0">
                <a:solidFill>
                  <a:schemeClr val="bg2"/>
                </a:solidFill>
              </a:rPr>
              <a:t>. Ja nav iesniegti vai tie novērtēti zemāk par četrām ballēm, tad eksāmenu nedrīkst kārtot.</a:t>
            </a:r>
            <a:endParaRPr lang="lv-LV" dirty="0">
              <a:solidFill>
                <a:schemeClr val="bg2"/>
              </a:solidFill>
            </a:endParaRPr>
          </a:p>
          <a:p>
            <a:endParaRPr lang="lv-LV" b="1" dirty="0" smtClean="0"/>
          </a:p>
          <a:p>
            <a:pPr marL="285750" indent="-285750">
              <a:buFont typeface="Arial" panose="020B0604020202020204" pitchFamily="34" charset="0"/>
              <a:buChar char="•"/>
            </a:pPr>
            <a:r>
              <a:rPr lang="en-US" b="1" dirty="0" err="1" smtClean="0"/>
              <a:t>Kas</a:t>
            </a:r>
            <a:r>
              <a:rPr lang="en-US" b="1" dirty="0" smtClean="0"/>
              <a:t> </a:t>
            </a:r>
            <a:r>
              <a:rPr lang="en-US" b="1" dirty="0" err="1"/>
              <a:t>notiek</a:t>
            </a:r>
            <a:r>
              <a:rPr lang="en-US" b="1" dirty="0"/>
              <a:t>, ja </a:t>
            </a:r>
            <a:r>
              <a:rPr lang="en-US" b="1" dirty="0" err="1"/>
              <a:t>skolēna</a:t>
            </a:r>
            <a:r>
              <a:rPr lang="en-US" b="1" dirty="0"/>
              <a:t> </a:t>
            </a:r>
            <a:r>
              <a:rPr lang="en-US" b="1" dirty="0" err="1"/>
              <a:t>iesniegtais</a:t>
            </a:r>
            <a:r>
              <a:rPr lang="en-US" b="1" dirty="0"/>
              <a:t> </a:t>
            </a:r>
            <a:r>
              <a:rPr lang="en-US" b="1" dirty="0" err="1"/>
              <a:t>piekļuves</a:t>
            </a:r>
            <a:r>
              <a:rPr lang="en-US" b="1" dirty="0"/>
              <a:t> </a:t>
            </a:r>
            <a:r>
              <a:rPr lang="en-US" b="1" dirty="0" err="1"/>
              <a:t>nosacījums</a:t>
            </a:r>
            <a:r>
              <a:rPr lang="en-US" b="1" dirty="0"/>
              <a:t> </a:t>
            </a:r>
            <a:r>
              <a:rPr lang="en-US" b="1" dirty="0" err="1"/>
              <a:t>novērtējams</a:t>
            </a:r>
            <a:r>
              <a:rPr lang="en-US" b="1" dirty="0"/>
              <a:t> </a:t>
            </a:r>
            <a:r>
              <a:rPr lang="en-US" b="1" dirty="0" err="1"/>
              <a:t>ar</a:t>
            </a:r>
            <a:r>
              <a:rPr lang="en-US" b="1" dirty="0"/>
              <a:t> </a:t>
            </a:r>
            <a:r>
              <a:rPr lang="en-US" b="1" dirty="0" err="1"/>
              <a:t>zemāk</a:t>
            </a:r>
            <a:r>
              <a:rPr lang="en-US" b="1" dirty="0"/>
              <a:t> </a:t>
            </a:r>
            <a:r>
              <a:rPr lang="en-US" b="1" dirty="0" err="1"/>
              <a:t>kā</a:t>
            </a:r>
            <a:r>
              <a:rPr lang="en-US" b="1" dirty="0"/>
              <a:t> 4 </a:t>
            </a:r>
            <a:r>
              <a:rPr lang="en-US" b="1" dirty="0" err="1"/>
              <a:t>balles</a:t>
            </a:r>
            <a:r>
              <a:rPr lang="en-US" b="1" dirty="0" smtClean="0"/>
              <a:t>?</a:t>
            </a:r>
            <a:endParaRPr lang="lv-LV" b="1" dirty="0" smtClean="0"/>
          </a:p>
          <a:p>
            <a:pPr marL="285750" indent="-285750">
              <a:buFont typeface="Arial" panose="020B0604020202020204" pitchFamily="34" charset="0"/>
              <a:buChar char="•"/>
            </a:pPr>
            <a:endParaRPr lang="lv-LV" dirty="0"/>
          </a:p>
          <a:p>
            <a:r>
              <a:rPr lang="en-US" dirty="0" err="1">
                <a:solidFill>
                  <a:schemeClr val="bg2"/>
                </a:solidFill>
              </a:rPr>
              <a:t>Nekārto</a:t>
            </a:r>
            <a:r>
              <a:rPr lang="en-US" dirty="0">
                <a:solidFill>
                  <a:schemeClr val="bg2"/>
                </a:solidFill>
              </a:rPr>
              <a:t> </a:t>
            </a:r>
            <a:r>
              <a:rPr lang="en-US" dirty="0" err="1" smtClean="0">
                <a:solidFill>
                  <a:schemeClr val="bg2"/>
                </a:solidFill>
              </a:rPr>
              <a:t>eksāmenu</a:t>
            </a:r>
            <a:r>
              <a:rPr lang="lv-LV" dirty="0" smtClean="0">
                <a:solidFill>
                  <a:schemeClr val="bg2"/>
                </a:solidFill>
              </a:rPr>
              <a:t>.  </a:t>
            </a:r>
            <a:endParaRPr lang="lv-LV" dirty="0">
              <a:solidFill>
                <a:schemeClr val="bg2"/>
              </a:solidFill>
            </a:endParaRPr>
          </a:p>
          <a:p>
            <a:endParaRPr lang="lv-LV" dirty="0"/>
          </a:p>
          <a:p>
            <a:r>
              <a:rPr lang="en-US" b="1" dirty="0"/>
              <a:t> </a:t>
            </a:r>
            <a:endParaRPr lang="lv-LV" dirty="0"/>
          </a:p>
        </p:txBody>
      </p:sp>
    </p:spTree>
    <p:extLst>
      <p:ext uri="{BB962C8B-B14F-4D97-AF65-F5344CB8AC3E}">
        <p14:creationId xmlns:p14="http://schemas.microsoft.com/office/powerpoint/2010/main" val="3654744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209800" y="381000"/>
            <a:ext cx="6477000" cy="609600"/>
          </a:xfrm>
        </p:spPr>
        <p:txBody>
          <a:bodyPr>
            <a:normAutofit/>
          </a:bodyPr>
          <a:lstStyle/>
          <a:p>
            <a:r>
              <a:rPr lang="lv-LV" dirty="0">
                <a:solidFill>
                  <a:schemeClr val="bg2"/>
                </a:solidFill>
              </a:rPr>
              <a:t>Darba </a:t>
            </a:r>
            <a:r>
              <a:rPr lang="lv-LV" dirty="0" smtClean="0">
                <a:solidFill>
                  <a:schemeClr val="bg2"/>
                </a:solidFill>
              </a:rPr>
              <a:t>vadītājs</a:t>
            </a:r>
            <a:endParaRPr lang="lv-LV" dirty="0">
              <a:solidFill>
                <a:schemeClr val="bg2"/>
              </a:solidFill>
            </a:endParaRPr>
          </a:p>
        </p:txBody>
      </p:sp>
      <p:sp>
        <p:nvSpPr>
          <p:cNvPr id="2" name="TextBox 1"/>
          <p:cNvSpPr txBox="1"/>
          <p:nvPr/>
        </p:nvSpPr>
        <p:spPr>
          <a:xfrm>
            <a:off x="508924" y="1577571"/>
            <a:ext cx="8465820" cy="3970318"/>
          </a:xfrm>
          <a:prstGeom prst="rect">
            <a:avLst/>
          </a:prstGeom>
          <a:noFill/>
        </p:spPr>
        <p:txBody>
          <a:bodyPr wrap="square" rtlCol="0">
            <a:spAutoFit/>
          </a:bodyPr>
          <a:lstStyle/>
          <a:p>
            <a:pPr marL="285750" indent="-285750">
              <a:buFont typeface="Arial" panose="020B0604020202020204" pitchFamily="34" charset="0"/>
              <a:buChar char="•"/>
            </a:pPr>
            <a:r>
              <a:rPr lang="lv-LV" b="1" dirty="0"/>
              <a:t>Kuros normatīvajos aktos ir noteiks, kad jāievada darba vadītāji, intervētāji, vērtētāji, VPD norises telpa?</a:t>
            </a:r>
          </a:p>
          <a:p>
            <a:endParaRPr lang="lv-LV" dirty="0"/>
          </a:p>
          <a:p>
            <a:r>
              <a:rPr lang="lv-LV" dirty="0" smtClean="0">
                <a:solidFill>
                  <a:schemeClr val="bg2"/>
                </a:solidFill>
              </a:rPr>
              <a:t>MK 398 </a:t>
            </a:r>
            <a:r>
              <a:rPr lang="lv-LV" i="1" dirty="0" smtClean="0">
                <a:solidFill>
                  <a:schemeClr val="bg2"/>
                </a:solidFill>
              </a:rPr>
              <a:t>21</a:t>
            </a:r>
            <a:r>
              <a:rPr lang="lv-LV" i="1" dirty="0">
                <a:solidFill>
                  <a:schemeClr val="bg2"/>
                </a:solidFill>
              </a:rPr>
              <a:t>. Eksāmeni izglītības iestādē notiek saskaņā ar izglītības iestādes izveidotu eksāmenu norises grafiku, kas ievadīts informācijas sistēmā un kurā ir norāde par katra eksāmena norises vietu, laiku, eksāmena daļas (rakstu daļa, mutvārdu daļa vai praktiskā daļa) vadītāju (turpmāk – eksāmena vadītājs) un mutvārdu daļas intervētāju. </a:t>
            </a:r>
            <a:r>
              <a:rPr lang="lv-LV" b="1" i="1" dirty="0">
                <a:solidFill>
                  <a:schemeClr val="bg2"/>
                </a:solidFill>
              </a:rPr>
              <a:t>Izglītības iestāde eksāmenu grafiku izveido informācijas sistēmā ne vēlāk kā vienu mēnesi pirms attiecīgā mācību gada pirmā eksāmena norises dienas</a:t>
            </a:r>
            <a:r>
              <a:rPr lang="lv-LV" i="1" dirty="0" smtClean="0">
                <a:solidFill>
                  <a:schemeClr val="bg2"/>
                </a:solidFill>
              </a:rPr>
              <a:t>.</a:t>
            </a:r>
          </a:p>
          <a:p>
            <a:r>
              <a:rPr lang="lv-LV" dirty="0">
                <a:solidFill>
                  <a:schemeClr val="bg2"/>
                </a:solidFill>
              </a:rPr>
              <a:t>Vietnē </a:t>
            </a:r>
            <a:r>
              <a:rPr lang="lv-LV" i="1" dirty="0">
                <a:solidFill>
                  <a:schemeClr val="bg2"/>
                </a:solidFill>
              </a:rPr>
              <a:t>eksameni.vps.gov.lv</a:t>
            </a:r>
            <a:r>
              <a:rPr lang="lv-LV" dirty="0">
                <a:solidFill>
                  <a:schemeClr val="bg2"/>
                </a:solidFill>
              </a:rPr>
              <a:t> ir pārbaudījumu kalendārs. Tam nepieciešami uzlabojumi vēl. </a:t>
            </a:r>
          </a:p>
          <a:p>
            <a:endParaRPr lang="lv-LV" dirty="0" smtClean="0"/>
          </a:p>
          <a:p>
            <a:endParaRPr lang="lv-LV" dirty="0"/>
          </a:p>
          <a:p>
            <a:endParaRPr lang="lv-LV" dirty="0" smtClean="0"/>
          </a:p>
          <a:p>
            <a:pPr marL="285750" indent="-285750">
              <a:buFont typeface="Arial" panose="020B0604020202020204" pitchFamily="34" charset="0"/>
              <a:buChar char="•"/>
            </a:pPr>
            <a:r>
              <a:rPr lang="lv-LV" b="1" dirty="0"/>
              <a:t>Ko darīt eksāmenu laikā tiem skolotājiem, kuriem vienīgā autentifikācija ir caur telefonu? (atsaucoties uz MK punktu, ka eksāmenu laikā nevar izmantot </a:t>
            </a:r>
            <a:r>
              <a:rPr lang="lv-LV" b="1" dirty="0" err="1"/>
              <a:t>viedierīces</a:t>
            </a:r>
            <a:r>
              <a:rPr lang="lv-LV" b="1" dirty="0"/>
              <a:t>, bet cik saprotu, vajadzēs eksāmena laikā VPS sistēmā visu vadīt</a:t>
            </a:r>
            <a:r>
              <a:rPr lang="lv-LV" b="1" dirty="0" smtClean="0"/>
              <a:t>).</a:t>
            </a:r>
          </a:p>
          <a:p>
            <a:pPr marL="285750" indent="-285750">
              <a:buFont typeface="Arial" panose="020B0604020202020204" pitchFamily="34" charset="0"/>
              <a:buChar char="•"/>
            </a:pPr>
            <a:endParaRPr lang="lv-LV" b="1" dirty="0"/>
          </a:p>
          <a:p>
            <a:r>
              <a:rPr lang="lv-LV" dirty="0">
                <a:solidFill>
                  <a:schemeClr val="bg2"/>
                </a:solidFill>
              </a:rPr>
              <a:t>Telefons tikai ārkārtas gadījumā, ja pieslēdzas, izmantojot Latvija.lv</a:t>
            </a:r>
          </a:p>
          <a:p>
            <a:endParaRPr lang="lv-LV" dirty="0"/>
          </a:p>
        </p:txBody>
      </p:sp>
    </p:spTree>
    <p:extLst>
      <p:ext uri="{BB962C8B-B14F-4D97-AF65-F5344CB8AC3E}">
        <p14:creationId xmlns:p14="http://schemas.microsoft.com/office/powerpoint/2010/main" val="41453146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209800" y="381000"/>
            <a:ext cx="6477000" cy="609600"/>
          </a:xfrm>
        </p:spPr>
        <p:txBody>
          <a:bodyPr>
            <a:normAutofit/>
          </a:bodyPr>
          <a:lstStyle/>
          <a:p>
            <a:r>
              <a:rPr lang="lv-LV" dirty="0">
                <a:solidFill>
                  <a:schemeClr val="bg2"/>
                </a:solidFill>
              </a:rPr>
              <a:t>Darba </a:t>
            </a:r>
            <a:r>
              <a:rPr lang="lv-LV" dirty="0" smtClean="0">
                <a:solidFill>
                  <a:schemeClr val="bg2"/>
                </a:solidFill>
              </a:rPr>
              <a:t>vadītājs</a:t>
            </a:r>
            <a:endParaRPr lang="lv-LV" dirty="0">
              <a:solidFill>
                <a:schemeClr val="bg2"/>
              </a:solidFill>
            </a:endParaRPr>
          </a:p>
        </p:txBody>
      </p:sp>
      <p:sp>
        <p:nvSpPr>
          <p:cNvPr id="2" name="TextBox 1"/>
          <p:cNvSpPr txBox="1"/>
          <p:nvPr/>
        </p:nvSpPr>
        <p:spPr>
          <a:xfrm>
            <a:off x="510541" y="1805940"/>
            <a:ext cx="8465820" cy="4401205"/>
          </a:xfrm>
          <a:prstGeom prst="rect">
            <a:avLst/>
          </a:prstGeom>
          <a:noFill/>
        </p:spPr>
        <p:txBody>
          <a:bodyPr wrap="square" rtlCol="0">
            <a:spAutoFit/>
          </a:bodyPr>
          <a:lstStyle/>
          <a:p>
            <a:pPr algn="just"/>
            <a:r>
              <a:rPr lang="lv-LV" i="1" dirty="0" smtClean="0">
                <a:solidFill>
                  <a:schemeClr val="bg2"/>
                </a:solidFill>
              </a:rPr>
              <a:t>MK 398</a:t>
            </a:r>
          </a:p>
          <a:p>
            <a:pPr algn="just"/>
            <a:r>
              <a:rPr lang="lv-LV" i="1" dirty="0" smtClean="0">
                <a:solidFill>
                  <a:schemeClr val="bg2"/>
                </a:solidFill>
              </a:rPr>
              <a:t>37</a:t>
            </a:r>
            <a:r>
              <a:rPr lang="lv-LV" i="1" dirty="0" smtClean="0">
                <a:solidFill>
                  <a:schemeClr val="bg2"/>
                </a:solidFill>
              </a:rPr>
              <a:t>. </a:t>
            </a:r>
            <a:r>
              <a:rPr lang="lv-LV" b="1" i="1" dirty="0" smtClean="0">
                <a:solidFill>
                  <a:schemeClr val="bg2"/>
                </a:solidFill>
              </a:rPr>
              <a:t>Eksāmena </a:t>
            </a:r>
            <a:r>
              <a:rPr lang="lv-LV" b="1" i="1" dirty="0">
                <a:solidFill>
                  <a:schemeClr val="bg2"/>
                </a:solidFill>
              </a:rPr>
              <a:t>vadītājs </a:t>
            </a:r>
            <a:r>
              <a:rPr lang="lv-LV" i="1" dirty="0">
                <a:solidFill>
                  <a:schemeClr val="bg2"/>
                </a:solidFill>
              </a:rPr>
              <a:t>nedrīkst būt attiecīgā mācību priekšmeta pedagogs</a:t>
            </a:r>
            <a:r>
              <a:rPr lang="lv-LV" i="1" dirty="0" smtClean="0">
                <a:solidFill>
                  <a:schemeClr val="bg2"/>
                </a:solidFill>
              </a:rPr>
              <a:t>.</a:t>
            </a:r>
          </a:p>
          <a:p>
            <a:pPr algn="just"/>
            <a:r>
              <a:rPr lang="lv-LV" i="1" dirty="0">
                <a:solidFill>
                  <a:schemeClr val="bg2"/>
                </a:solidFill>
              </a:rPr>
              <a:t>38. </a:t>
            </a:r>
            <a:r>
              <a:rPr lang="lv-LV" b="1" i="1" dirty="0">
                <a:solidFill>
                  <a:schemeClr val="bg2"/>
                </a:solidFill>
              </a:rPr>
              <a:t>Eksāmena mutvārdu daļas intervētājs </a:t>
            </a:r>
            <a:r>
              <a:rPr lang="lv-LV" i="1" dirty="0">
                <a:solidFill>
                  <a:schemeClr val="bg2"/>
                </a:solidFill>
              </a:rPr>
              <a:t>un eksāmena vadītājs nodrošina eksāmena mutvārdu daļas vai praktiskās daļas norises organizāciju atbilstoši šo noteikumu prasībām un attiecīgā eksāmena valsts pārbaudes darbu norises darbību laikiem. </a:t>
            </a:r>
            <a:r>
              <a:rPr lang="lv-LV" b="1" i="1" dirty="0">
                <a:solidFill>
                  <a:schemeClr val="bg2"/>
                </a:solidFill>
              </a:rPr>
              <a:t>Eksāmena mutvārdu daļas intervētājs vai praktiskās daļas vadītājs ir attiecīgā mācību priekšmeta pedagogs</a:t>
            </a:r>
            <a:r>
              <a:rPr lang="lv-LV" i="1" dirty="0">
                <a:solidFill>
                  <a:schemeClr val="bg2"/>
                </a:solidFill>
              </a:rPr>
              <a:t>. Eksāmena vadītājs ir izglītības iestādes </a:t>
            </a:r>
            <a:r>
              <a:rPr lang="lv-LV" i="1" dirty="0" smtClean="0">
                <a:solidFill>
                  <a:schemeClr val="bg2"/>
                </a:solidFill>
              </a:rPr>
              <a:t>pedagogs.</a:t>
            </a:r>
          </a:p>
          <a:p>
            <a:pPr algn="just"/>
            <a:r>
              <a:rPr lang="lv-LV" i="1" dirty="0">
                <a:solidFill>
                  <a:schemeClr val="bg2"/>
                </a:solidFill>
              </a:rPr>
              <a:t>39. Eksāmena </a:t>
            </a:r>
            <a:r>
              <a:rPr lang="lv-LV" b="1" i="1" dirty="0">
                <a:solidFill>
                  <a:schemeClr val="bg2"/>
                </a:solidFill>
              </a:rPr>
              <a:t>mutvārdu daļas vērtētājs ir citas izglītības iestādes attiecīgā mācību priekšmeta pedagogs</a:t>
            </a:r>
            <a:r>
              <a:rPr lang="lv-LV" i="1" dirty="0">
                <a:solidFill>
                  <a:schemeClr val="bg2"/>
                </a:solidFill>
              </a:rPr>
              <a:t>. Ja pašvaldība nevar nodrošināt citas izglītības iestādes pedagogu, tad mutvārdu daļas vērtētājs var būt izglītības iestādes attiecīgā mācību priekšmeta vai jomas pedagogs.</a:t>
            </a:r>
          </a:p>
          <a:p>
            <a:pPr algn="just"/>
            <a:r>
              <a:rPr lang="lv-LV" i="1" dirty="0">
                <a:solidFill>
                  <a:schemeClr val="bg2"/>
                </a:solidFill>
              </a:rPr>
              <a:t>40. </a:t>
            </a:r>
            <a:r>
              <a:rPr lang="lv-LV" b="1" i="1" dirty="0">
                <a:solidFill>
                  <a:schemeClr val="bg2"/>
                </a:solidFill>
              </a:rPr>
              <a:t>Novērotājs ir pedagogs no citas izglītības </a:t>
            </a:r>
            <a:r>
              <a:rPr lang="lv-LV" i="1" dirty="0">
                <a:solidFill>
                  <a:schemeClr val="bg2"/>
                </a:solidFill>
              </a:rPr>
              <a:t>iestādes, pašvaldības atbildīgā amatpersona vai persona, ar kuru pašvaldība ir noslēgusi līgumu, vai augstskolas atbildīgā persona, kas uzrauga eksāmena norises atbilstību šo noteikumu prasībām un attiecīgā eksāmena valsts pārbaudes darbu norises darbību laikiem.</a:t>
            </a:r>
          </a:p>
          <a:p>
            <a:pPr algn="just"/>
            <a:r>
              <a:rPr lang="lv-LV" i="1" dirty="0">
                <a:solidFill>
                  <a:schemeClr val="bg2"/>
                </a:solidFill>
              </a:rPr>
              <a:t>41. Eksāmena rakstu daļas vai mutvārdu daļas vadītājs, mutvārdu daļas vērtētājs vai novērotājs </a:t>
            </a:r>
            <a:r>
              <a:rPr lang="lv-LV" b="1" i="1" u="sng" dirty="0">
                <a:solidFill>
                  <a:schemeClr val="bg2"/>
                </a:solidFill>
              </a:rPr>
              <a:t>nedrīkst</a:t>
            </a:r>
            <a:r>
              <a:rPr lang="lv-LV" b="1" i="1" dirty="0">
                <a:solidFill>
                  <a:schemeClr val="bg2"/>
                </a:solidFill>
              </a:rPr>
              <a:t> </a:t>
            </a:r>
            <a:r>
              <a:rPr lang="lv-LV" b="1" i="1" u="sng" dirty="0">
                <a:solidFill>
                  <a:schemeClr val="bg2"/>
                </a:solidFill>
              </a:rPr>
              <a:t>būt</a:t>
            </a:r>
            <a:r>
              <a:rPr lang="lv-LV" b="1" i="1" dirty="0">
                <a:solidFill>
                  <a:schemeClr val="bg2"/>
                </a:solidFill>
              </a:rPr>
              <a:t> </a:t>
            </a:r>
            <a:r>
              <a:rPr lang="lv-LV" i="1" dirty="0">
                <a:solidFill>
                  <a:schemeClr val="bg2"/>
                </a:solidFill>
              </a:rPr>
              <a:t>attiecīgā mācību priekšmeta pedagogs, klases audzinātājs, tēvs, māte (aizbildnis), brālis, māsa, vectēvs, vecāmāte vai laulātais </a:t>
            </a:r>
            <a:r>
              <a:rPr lang="lv-LV" b="1" i="1" u="sng" dirty="0">
                <a:solidFill>
                  <a:schemeClr val="bg2"/>
                </a:solidFill>
              </a:rPr>
              <a:t>izglītojamam, kurš kārto eksāmenu</a:t>
            </a:r>
            <a:r>
              <a:rPr lang="lv-LV" i="1" dirty="0">
                <a:solidFill>
                  <a:schemeClr val="bg2"/>
                </a:solidFill>
              </a:rPr>
              <a:t>. Eksāmena mutvārdu daļas intervētājs vai praktiskās daļas vadītājs nedrīkst būt tēvs, māte (aizbildnis), brālis, māsa, vectēvs, vecāmāte vai laulātais izglītojamam, kurš kārto eksāmenu.</a:t>
            </a:r>
          </a:p>
          <a:p>
            <a:endParaRPr lang="lv-LV" dirty="0"/>
          </a:p>
          <a:p>
            <a:endParaRPr lang="lv-LV" dirty="0"/>
          </a:p>
        </p:txBody>
      </p:sp>
    </p:spTree>
    <p:extLst>
      <p:ext uri="{BB962C8B-B14F-4D97-AF65-F5344CB8AC3E}">
        <p14:creationId xmlns:p14="http://schemas.microsoft.com/office/powerpoint/2010/main" val="359338303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209800" y="381000"/>
            <a:ext cx="6477000" cy="609600"/>
          </a:xfrm>
        </p:spPr>
        <p:txBody>
          <a:bodyPr>
            <a:normAutofit/>
          </a:bodyPr>
          <a:lstStyle/>
          <a:p>
            <a:r>
              <a:rPr lang="lv-LV" dirty="0">
                <a:solidFill>
                  <a:schemeClr val="bg2"/>
                </a:solidFill>
              </a:rPr>
              <a:t>Mutvārdi</a:t>
            </a:r>
          </a:p>
        </p:txBody>
      </p:sp>
      <p:sp>
        <p:nvSpPr>
          <p:cNvPr id="2" name="TextBox 1"/>
          <p:cNvSpPr txBox="1"/>
          <p:nvPr/>
        </p:nvSpPr>
        <p:spPr>
          <a:xfrm>
            <a:off x="381000" y="1344584"/>
            <a:ext cx="8465820" cy="5478423"/>
          </a:xfrm>
          <a:prstGeom prst="rect">
            <a:avLst/>
          </a:prstGeom>
          <a:noFill/>
        </p:spPr>
        <p:txBody>
          <a:bodyPr wrap="square" rtlCol="0">
            <a:spAutoFit/>
          </a:bodyPr>
          <a:lstStyle/>
          <a:p>
            <a:endParaRPr lang="lv-LV" dirty="0"/>
          </a:p>
          <a:p>
            <a:pPr marL="285750" indent="-285750" fontAlgn="base">
              <a:buFont typeface="Arial" panose="020B0604020202020204" pitchFamily="34" charset="0"/>
              <a:buChar char="•"/>
            </a:pPr>
            <a:r>
              <a:rPr lang="lv-LV" b="1" dirty="0"/>
              <a:t>Kad būs pieejama ieraksta programma valodu eksāmenam 9.klasei, vai ieraksta laikā nepieciešams mikrofons </a:t>
            </a:r>
            <a:r>
              <a:rPr lang="lv-LV" b="1" dirty="0" smtClean="0"/>
              <a:t>(ieraksta </a:t>
            </a:r>
            <a:r>
              <a:rPr lang="lv-LV" b="1" dirty="0"/>
              <a:t>kvalitātei)? </a:t>
            </a:r>
            <a:r>
              <a:rPr lang="lv-LV" dirty="0"/>
              <a:t>  </a:t>
            </a:r>
            <a:endParaRPr lang="lv-LV" dirty="0" smtClean="0"/>
          </a:p>
          <a:p>
            <a:pPr marL="285750" indent="-285750" fontAlgn="base">
              <a:buFont typeface="Arial" panose="020B0604020202020204" pitchFamily="34" charset="0"/>
              <a:buChar char="•"/>
            </a:pPr>
            <a:endParaRPr lang="lv-LV" dirty="0"/>
          </a:p>
          <a:p>
            <a:pPr fontAlgn="base"/>
            <a:r>
              <a:rPr lang="lv-LV" dirty="0">
                <a:solidFill>
                  <a:schemeClr val="bg2"/>
                </a:solidFill>
              </a:rPr>
              <a:t>Audioieraksta programma ar pilno iestāžu  un eksāmenu sarakstu būs pieejama </a:t>
            </a:r>
            <a:r>
              <a:rPr lang="lv-LV" dirty="0" smtClean="0">
                <a:solidFill>
                  <a:schemeClr val="bg2"/>
                </a:solidFill>
              </a:rPr>
              <a:t>lejupielādei </a:t>
            </a:r>
            <a:r>
              <a:rPr lang="lv-LV" dirty="0">
                <a:solidFill>
                  <a:schemeClr val="bg2"/>
                </a:solidFill>
              </a:rPr>
              <a:t>LAD lapā pēc Lieldienām (12.aprīlis</a:t>
            </a:r>
            <a:r>
              <a:rPr lang="lv-LV" dirty="0" smtClean="0">
                <a:solidFill>
                  <a:schemeClr val="bg2"/>
                </a:solidFill>
              </a:rPr>
              <a:t>). Mikrofona nepieciešamība ir atkarīga no datora kvalitātes un telpas lieluma.</a:t>
            </a:r>
            <a:endParaRPr lang="lv-LV" dirty="0">
              <a:solidFill>
                <a:schemeClr val="bg2"/>
              </a:solidFill>
            </a:endParaRPr>
          </a:p>
          <a:p>
            <a:endParaRPr lang="lv-LV" dirty="0" smtClean="0"/>
          </a:p>
          <a:p>
            <a:pPr marL="285750" indent="-285750" fontAlgn="base">
              <a:buFont typeface="Arial" panose="020B0604020202020204" pitchFamily="34" charset="0"/>
              <a:buChar char="•"/>
            </a:pPr>
            <a:r>
              <a:rPr lang="lv-LV" b="1" dirty="0"/>
              <a:t>Vai mutvārdu daļas ieraksts jāielādē VPS? </a:t>
            </a:r>
          </a:p>
          <a:p>
            <a:pPr fontAlgn="base"/>
            <a:endParaRPr lang="lv-LV" dirty="0" smtClean="0"/>
          </a:p>
          <a:p>
            <a:pPr fontAlgn="base"/>
            <a:r>
              <a:rPr lang="lv-LV" dirty="0" smtClean="0">
                <a:solidFill>
                  <a:schemeClr val="bg2"/>
                </a:solidFill>
              </a:rPr>
              <a:t>Jā</a:t>
            </a:r>
            <a:r>
              <a:rPr lang="lv-LV" dirty="0" smtClean="0">
                <a:solidFill>
                  <a:schemeClr val="bg2"/>
                </a:solidFill>
              </a:rPr>
              <a:t>. Instrukcija </a:t>
            </a:r>
            <a:r>
              <a:rPr lang="lv-LV" dirty="0">
                <a:solidFill>
                  <a:schemeClr val="bg2"/>
                </a:solidFill>
              </a:rPr>
              <a:t>LAD tīmekļvietnē </a:t>
            </a:r>
            <a:r>
              <a:rPr lang="lv-LV" dirty="0">
                <a:hlinkClick r:id="rId2"/>
              </a:rPr>
              <a:t>https://</a:t>
            </a:r>
            <a:r>
              <a:rPr lang="lv-LV" dirty="0" smtClean="0">
                <a:hlinkClick r:id="rId2"/>
              </a:rPr>
              <a:t>atbalsts.refined.site/space/VPS/230522900/Interviju+ierakstu+aug%C5%A1upiel%C4%81de</a:t>
            </a:r>
            <a:endParaRPr lang="lv-LV" dirty="0" smtClean="0"/>
          </a:p>
          <a:p>
            <a:pPr fontAlgn="base"/>
            <a:endParaRPr lang="lv-LV" dirty="0" smtClean="0"/>
          </a:p>
          <a:p>
            <a:pPr marL="285750" indent="-285750">
              <a:buFont typeface="Arial" panose="020B0604020202020204" pitchFamily="34" charset="0"/>
              <a:buChar char="•"/>
            </a:pPr>
            <a:r>
              <a:rPr lang="lv-LV" b="1" dirty="0"/>
              <a:t>Vai skolēniem skolās, kur ir vairākas </a:t>
            </a:r>
            <a:r>
              <a:rPr lang="lv-LV" b="1" dirty="0" err="1"/>
              <a:t>paralēlklases</a:t>
            </a:r>
            <a:r>
              <a:rPr lang="lv-LV" b="1" dirty="0"/>
              <a:t> </a:t>
            </a:r>
            <a:r>
              <a:rPr lang="lv-LV" b="1" dirty="0" smtClean="0"/>
              <a:t>– eksāmena </a:t>
            </a:r>
            <a:r>
              <a:rPr lang="lv-LV" b="1" dirty="0"/>
              <a:t>telpās jābūt kodu secībā? Vai arī runāšanas daļas notiks kodu secībā</a:t>
            </a:r>
            <a:r>
              <a:rPr lang="lv-LV" b="1" dirty="0" smtClean="0"/>
              <a:t>? </a:t>
            </a:r>
            <a:r>
              <a:rPr lang="lv-LV" b="1" dirty="0"/>
              <a:t>Kurš punkts noteikumos to nosaka?</a:t>
            </a:r>
          </a:p>
          <a:p>
            <a:endParaRPr lang="lv-LV" dirty="0" smtClean="0"/>
          </a:p>
          <a:p>
            <a:r>
              <a:rPr lang="lv-LV" dirty="0">
                <a:solidFill>
                  <a:schemeClr val="bg2"/>
                </a:solidFill>
              </a:rPr>
              <a:t>Skolēni eksāmena telpā atbild kodu secībā</a:t>
            </a:r>
            <a:r>
              <a:rPr lang="lv-LV" dirty="0" smtClean="0">
                <a:solidFill>
                  <a:schemeClr val="bg2"/>
                </a:solidFill>
              </a:rPr>
              <a:t>. </a:t>
            </a:r>
            <a:r>
              <a:rPr lang="lv-LV" dirty="0" smtClean="0">
                <a:solidFill>
                  <a:schemeClr val="bg2"/>
                </a:solidFill>
              </a:rPr>
              <a:t>Noteikumos šāda punktu </a:t>
            </a:r>
            <a:r>
              <a:rPr lang="lv-LV" dirty="0">
                <a:solidFill>
                  <a:schemeClr val="bg2"/>
                </a:solidFill>
              </a:rPr>
              <a:t>nav, bet </a:t>
            </a:r>
            <a:r>
              <a:rPr lang="lv-LV" dirty="0" smtClean="0">
                <a:solidFill>
                  <a:schemeClr val="bg2"/>
                </a:solidFill>
              </a:rPr>
              <a:t>iesakām drošības nolūkos. </a:t>
            </a:r>
            <a:r>
              <a:rPr lang="lv-LV" dirty="0" smtClean="0">
                <a:solidFill>
                  <a:schemeClr val="bg2"/>
                </a:solidFill>
              </a:rPr>
              <a:t>Ir pieredze, ka nejauši tiek sajaukti skolēnu kodi, tad grūti atrast konkrētā skolēna </a:t>
            </a:r>
            <a:r>
              <a:rPr lang="lv-LV" dirty="0" smtClean="0">
                <a:solidFill>
                  <a:schemeClr val="bg2"/>
                </a:solidFill>
              </a:rPr>
              <a:t>atbildi, vērtējums var tik piešķirts citam skolēnam, kavē vērtēšanas procesu, sertifikātu izdošanas laiku,.</a:t>
            </a:r>
            <a:endParaRPr lang="lv-LV" dirty="0" smtClean="0">
              <a:solidFill>
                <a:schemeClr val="bg2"/>
              </a:solidFill>
            </a:endParaRPr>
          </a:p>
          <a:p>
            <a:endParaRPr lang="lv-LV" dirty="0" smtClean="0"/>
          </a:p>
          <a:p>
            <a:pPr marL="285750" indent="-285750">
              <a:buFont typeface="Arial" panose="020B0604020202020204" pitchFamily="34" charset="0"/>
              <a:buChar char="•"/>
            </a:pPr>
            <a:r>
              <a:rPr lang="lv-LV" b="1" dirty="0" smtClean="0"/>
              <a:t>Skolā </a:t>
            </a:r>
            <a:r>
              <a:rPr lang="lv-LV" b="1" dirty="0"/>
              <a:t>ir nepāra skaits 9. klases angļu valodas eksāmena kārtotāju. Kā eksāmena mutvārdu daļu kārtos skolēns, kuram nav pārinieka</a:t>
            </a:r>
            <a:r>
              <a:rPr lang="lv-LV" b="1" dirty="0" smtClean="0"/>
              <a:t>?</a:t>
            </a:r>
          </a:p>
          <a:p>
            <a:pPr marL="285750" indent="-285750">
              <a:buFont typeface="Arial" panose="020B0604020202020204" pitchFamily="34" charset="0"/>
              <a:buChar char="•"/>
            </a:pPr>
            <a:endParaRPr lang="lv-LV" b="1" dirty="0"/>
          </a:p>
          <a:p>
            <a:r>
              <a:rPr lang="lv-LV" dirty="0" smtClean="0">
                <a:solidFill>
                  <a:schemeClr val="bg2"/>
                </a:solidFill>
              </a:rPr>
              <a:t>Runā pēdējais, izstrādāta īpaša skolotāja biļete. Biļetē teksts, kuru nolasa skolotājs. </a:t>
            </a:r>
            <a:r>
              <a:rPr lang="lv-LV" dirty="0" smtClean="0">
                <a:solidFill>
                  <a:schemeClr val="bg2"/>
                </a:solidFill>
              </a:rPr>
              <a:t>Skolotājam diskusijas</a:t>
            </a:r>
            <a:r>
              <a:rPr lang="lv-LV" dirty="0">
                <a:solidFill>
                  <a:schemeClr val="bg2"/>
                </a:solidFill>
              </a:rPr>
              <a:t> </a:t>
            </a:r>
            <a:r>
              <a:rPr lang="lv-LV" dirty="0" smtClean="0">
                <a:solidFill>
                  <a:schemeClr val="bg2"/>
                </a:solidFill>
              </a:rPr>
              <a:t>laikā  </a:t>
            </a:r>
            <a:r>
              <a:rPr lang="lv-LV" dirty="0" smtClean="0">
                <a:solidFill>
                  <a:schemeClr val="bg2"/>
                </a:solidFill>
              </a:rPr>
              <a:t>būs jānoformulē divi jautājumi.</a:t>
            </a:r>
            <a:endParaRPr lang="lv-LV" dirty="0">
              <a:solidFill>
                <a:schemeClr val="bg2"/>
              </a:solidFill>
            </a:endParaRPr>
          </a:p>
          <a:p>
            <a:endParaRPr lang="lv-LV" dirty="0"/>
          </a:p>
        </p:txBody>
      </p:sp>
    </p:spTree>
    <p:extLst>
      <p:ext uri="{BB962C8B-B14F-4D97-AF65-F5344CB8AC3E}">
        <p14:creationId xmlns:p14="http://schemas.microsoft.com/office/powerpoint/2010/main" val="49690958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209800" y="381000"/>
            <a:ext cx="6477000" cy="609600"/>
          </a:xfrm>
        </p:spPr>
        <p:txBody>
          <a:bodyPr>
            <a:normAutofit/>
          </a:bodyPr>
          <a:lstStyle/>
          <a:p>
            <a:r>
              <a:rPr lang="lv-LV" dirty="0">
                <a:solidFill>
                  <a:schemeClr val="bg2"/>
                </a:solidFill>
              </a:rPr>
              <a:t>Mutvārdi</a:t>
            </a:r>
          </a:p>
        </p:txBody>
      </p:sp>
      <p:sp>
        <p:nvSpPr>
          <p:cNvPr id="2" name="TextBox 1"/>
          <p:cNvSpPr txBox="1"/>
          <p:nvPr/>
        </p:nvSpPr>
        <p:spPr>
          <a:xfrm>
            <a:off x="701040" y="1611284"/>
            <a:ext cx="8197965" cy="5047536"/>
          </a:xfrm>
          <a:prstGeom prst="rect">
            <a:avLst/>
          </a:prstGeom>
          <a:noFill/>
        </p:spPr>
        <p:txBody>
          <a:bodyPr wrap="square" rtlCol="0">
            <a:spAutoFit/>
          </a:bodyPr>
          <a:lstStyle/>
          <a:p>
            <a:pPr marL="285750" indent="-285750">
              <a:buFont typeface="Arial" panose="020B0604020202020204" pitchFamily="34" charset="0"/>
              <a:buChar char="•"/>
            </a:pPr>
            <a:r>
              <a:rPr lang="lv-LV" b="1" dirty="0"/>
              <a:t>Par mutvārdu daļas norisi, kā veidot sarakstus? Vai kodu secība ir primāra? Kā to īstenot, lai skolēniem dienā nebūtu 2 eksāmeni?</a:t>
            </a:r>
          </a:p>
          <a:p>
            <a:r>
              <a:rPr lang="lv-LV" dirty="0" smtClean="0">
                <a:solidFill>
                  <a:schemeClr val="bg2"/>
                </a:solidFill>
              </a:rPr>
              <a:t>Nav </a:t>
            </a:r>
            <a:r>
              <a:rPr lang="lv-LV" dirty="0">
                <a:solidFill>
                  <a:schemeClr val="bg2"/>
                </a:solidFill>
              </a:rPr>
              <a:t>paredzēts, ka </a:t>
            </a:r>
            <a:r>
              <a:rPr lang="lv-LV" dirty="0" smtClean="0">
                <a:solidFill>
                  <a:schemeClr val="bg2"/>
                </a:solidFill>
              </a:rPr>
              <a:t>skolēns vienā </a:t>
            </a:r>
            <a:r>
              <a:rPr lang="lv-LV" dirty="0">
                <a:solidFill>
                  <a:schemeClr val="bg2"/>
                </a:solidFill>
              </a:rPr>
              <a:t>dienā </a:t>
            </a:r>
            <a:r>
              <a:rPr lang="lv-LV" dirty="0" smtClean="0">
                <a:solidFill>
                  <a:schemeClr val="bg2"/>
                </a:solidFill>
              </a:rPr>
              <a:t>piedalās 2 dažādu eksāmenu mutvārdu daļās. Skola izveido  grafiku atbilstoši skolēnu izvēlei un kodu secībai </a:t>
            </a:r>
            <a:r>
              <a:rPr lang="lv-LV" dirty="0">
                <a:solidFill>
                  <a:schemeClr val="bg2"/>
                </a:solidFill>
              </a:rPr>
              <a:t>telpā.</a:t>
            </a:r>
          </a:p>
          <a:p>
            <a:endParaRPr lang="lv-LV" dirty="0" smtClean="0"/>
          </a:p>
          <a:p>
            <a:endParaRPr lang="lv-LV" dirty="0" smtClean="0"/>
          </a:p>
          <a:p>
            <a:pPr marL="285750" indent="-285750">
              <a:buFont typeface="Arial" panose="020B0604020202020204" pitchFamily="34" charset="0"/>
              <a:buChar char="•"/>
            </a:pPr>
            <a:r>
              <a:rPr lang="lv-LV" b="1" dirty="0" smtClean="0"/>
              <a:t>Latviešu valodas  mutvārdu </a:t>
            </a:r>
            <a:r>
              <a:rPr lang="lv-LV" b="1" dirty="0" smtClean="0"/>
              <a:t>daļa – vai </a:t>
            </a:r>
            <a:r>
              <a:rPr lang="lv-LV" b="1" dirty="0"/>
              <a:t>mutvārdu daļu vienā skolā (divi pedagogi - intervētāji) varēs veikt vienlaicīgi? </a:t>
            </a:r>
            <a:endParaRPr lang="lv-LV" b="1" dirty="0" smtClean="0"/>
          </a:p>
          <a:p>
            <a:r>
              <a:rPr lang="lv-LV" dirty="0" smtClean="0">
                <a:solidFill>
                  <a:schemeClr val="bg2"/>
                </a:solidFill>
              </a:rPr>
              <a:t>Vienā dienā drīkst rīkot paralēlas komisijas atbilstoši skolēnu un skolotāju skaitam</a:t>
            </a:r>
            <a:r>
              <a:rPr lang="lv-LV" dirty="0" smtClean="0">
                <a:solidFill>
                  <a:schemeClr val="bg2"/>
                </a:solidFill>
              </a:rPr>
              <a:t>. Sarakstu vēlams izveidot tā, lai skolēni varētu runāt pie sava skolotāja. Intervētājs vienā telpā ir viens.</a:t>
            </a:r>
            <a:endParaRPr lang="lv-LV" dirty="0" smtClean="0">
              <a:solidFill>
                <a:schemeClr val="bg2"/>
              </a:solidFill>
            </a:endParaRPr>
          </a:p>
          <a:p>
            <a:endParaRPr lang="lv-LV" dirty="0"/>
          </a:p>
          <a:p>
            <a:pPr marL="285750" indent="-285750">
              <a:buFont typeface="Arial" panose="020B0604020202020204" pitchFamily="34" charset="0"/>
              <a:buChar char="•"/>
            </a:pPr>
            <a:r>
              <a:rPr lang="lv-LV" b="1" dirty="0" smtClean="0"/>
              <a:t>Vai </a:t>
            </a:r>
            <a:r>
              <a:rPr lang="lv-LV" b="1" dirty="0"/>
              <a:t>gatavošanās process plānots, ka notiks vienā telpā  (angļu valodā un latviešu valodā).</a:t>
            </a:r>
          </a:p>
          <a:p>
            <a:r>
              <a:rPr lang="lv-LV" dirty="0" smtClean="0">
                <a:solidFill>
                  <a:schemeClr val="bg2"/>
                </a:solidFill>
              </a:rPr>
              <a:t>Jā. Gatavošanās </a:t>
            </a:r>
            <a:r>
              <a:rPr lang="lv-LV" dirty="0" smtClean="0">
                <a:solidFill>
                  <a:schemeClr val="bg2"/>
                </a:solidFill>
              </a:rPr>
              <a:t>telpa </a:t>
            </a:r>
            <a:r>
              <a:rPr lang="lv-LV" dirty="0" smtClean="0">
                <a:solidFill>
                  <a:schemeClr val="bg2"/>
                </a:solidFill>
              </a:rPr>
              <a:t>paredzēti </a:t>
            </a:r>
            <a:r>
              <a:rPr lang="lv-LV" dirty="0" smtClean="0">
                <a:solidFill>
                  <a:schemeClr val="bg2"/>
                </a:solidFill>
              </a:rPr>
              <a:t>latviešu valodas (OL) un svešvalodas (AL) eksāmenos.</a:t>
            </a:r>
          </a:p>
          <a:p>
            <a:endParaRPr lang="lv-LV" dirty="0" smtClean="0"/>
          </a:p>
          <a:p>
            <a:pPr marL="285750" indent="-285750">
              <a:buFont typeface="Arial" panose="020B0604020202020204" pitchFamily="34" charset="0"/>
              <a:buChar char="•"/>
            </a:pPr>
            <a:r>
              <a:rPr lang="lv-LV" b="1" dirty="0" smtClean="0"/>
              <a:t>Kā </a:t>
            </a:r>
            <a:r>
              <a:rPr lang="lv-LV" b="1" dirty="0"/>
              <a:t>organizēt apvienotā eksāmena mutvārdu daļas norisi: kurš no skolotājiem intervē skolēnus (jo piedalās skolēni no dažādām izglītības iestādēm)?</a:t>
            </a:r>
          </a:p>
          <a:p>
            <a:r>
              <a:rPr lang="lv-LV" dirty="0">
                <a:solidFill>
                  <a:schemeClr val="bg2"/>
                </a:solidFill>
              </a:rPr>
              <a:t>Intervē paša </a:t>
            </a:r>
            <a:r>
              <a:rPr lang="lv-LV" dirty="0" smtClean="0">
                <a:solidFill>
                  <a:schemeClr val="bg2"/>
                </a:solidFill>
              </a:rPr>
              <a:t>skolas skolotājs</a:t>
            </a:r>
            <a:r>
              <a:rPr lang="lv-LV" dirty="0">
                <a:solidFill>
                  <a:schemeClr val="bg2"/>
                </a:solidFill>
              </a:rPr>
              <a:t>, vērtē citas skolas.</a:t>
            </a:r>
          </a:p>
          <a:p>
            <a:endParaRPr lang="lv-LV" dirty="0" smtClean="0"/>
          </a:p>
          <a:p>
            <a:pPr marL="285750" lvl="0" indent="-285750">
              <a:buFont typeface="Arial" panose="020B0604020202020204" pitchFamily="34" charset="0"/>
              <a:buChar char="•"/>
            </a:pPr>
            <a:r>
              <a:rPr lang="en-US" b="1" dirty="0" err="1"/>
              <a:t>Vai</a:t>
            </a:r>
            <a:r>
              <a:rPr lang="en-US" b="1" dirty="0"/>
              <a:t> </a:t>
            </a:r>
            <a:r>
              <a:rPr lang="en-US" b="1" dirty="0" err="1"/>
              <a:t>mutvārdu</a:t>
            </a:r>
            <a:r>
              <a:rPr lang="en-US" b="1" dirty="0"/>
              <a:t> </a:t>
            </a:r>
            <a:r>
              <a:rPr lang="en-US" b="1" dirty="0" err="1"/>
              <a:t>daļas</a:t>
            </a:r>
            <a:r>
              <a:rPr lang="en-US" b="1" dirty="0"/>
              <a:t> </a:t>
            </a:r>
            <a:r>
              <a:rPr lang="en-US" b="1" dirty="0" err="1"/>
              <a:t>vērtētājs</a:t>
            </a:r>
            <a:r>
              <a:rPr lang="en-US" b="1" dirty="0"/>
              <a:t> 9. </a:t>
            </a:r>
            <a:r>
              <a:rPr lang="en-US" b="1" dirty="0" err="1"/>
              <a:t>klasei</a:t>
            </a:r>
            <a:r>
              <a:rPr lang="en-US" b="1" dirty="0"/>
              <a:t> </a:t>
            </a:r>
            <a:r>
              <a:rPr lang="en-US" b="1" dirty="0" err="1"/>
              <a:t>var</a:t>
            </a:r>
            <a:r>
              <a:rPr lang="en-US" b="1" dirty="0"/>
              <a:t> </a:t>
            </a:r>
            <a:r>
              <a:rPr lang="en-US" b="1" dirty="0" err="1"/>
              <a:t>būt</a:t>
            </a:r>
            <a:r>
              <a:rPr lang="en-US" b="1" dirty="0"/>
              <a:t> </a:t>
            </a:r>
            <a:r>
              <a:rPr lang="en-US" b="1" dirty="0" err="1"/>
              <a:t>tās</a:t>
            </a:r>
            <a:r>
              <a:rPr lang="en-US" b="1" dirty="0"/>
              <a:t> </a:t>
            </a:r>
            <a:r>
              <a:rPr lang="en-US" b="1" dirty="0" err="1"/>
              <a:t>pašas</a:t>
            </a:r>
            <a:r>
              <a:rPr lang="en-US" b="1" dirty="0"/>
              <a:t> </a:t>
            </a:r>
            <a:r>
              <a:rPr lang="en-US" b="1" dirty="0" err="1"/>
              <a:t>skolas</a:t>
            </a:r>
            <a:r>
              <a:rPr lang="en-US" b="1" dirty="0"/>
              <a:t> </a:t>
            </a:r>
            <a:r>
              <a:rPr lang="en-US" b="1" dirty="0" err="1"/>
              <a:t>skolotājs</a:t>
            </a:r>
            <a:r>
              <a:rPr lang="en-US" b="1" dirty="0"/>
              <a:t>, </a:t>
            </a:r>
            <a:r>
              <a:rPr lang="en-US" b="1" dirty="0" err="1"/>
              <a:t>kurš</a:t>
            </a:r>
            <a:r>
              <a:rPr lang="en-US" b="1" dirty="0"/>
              <a:t> </a:t>
            </a:r>
            <a:r>
              <a:rPr lang="en-US" b="1" dirty="0" err="1"/>
              <a:t>šo</a:t>
            </a:r>
            <a:r>
              <a:rPr lang="en-US" b="1" dirty="0"/>
              <a:t> </a:t>
            </a:r>
            <a:r>
              <a:rPr lang="en-US" b="1" dirty="0" err="1" smtClean="0"/>
              <a:t>skolēnu</a:t>
            </a:r>
            <a:r>
              <a:rPr lang="lv-LV" b="1" dirty="0" smtClean="0"/>
              <a:t> </a:t>
            </a:r>
            <a:r>
              <a:rPr lang="en-US" b="1" dirty="0" err="1" smtClean="0"/>
              <a:t>nemāca</a:t>
            </a:r>
            <a:r>
              <a:rPr lang="en-US" b="1" dirty="0" smtClean="0"/>
              <a:t>?</a:t>
            </a:r>
            <a:endParaRPr lang="lv-LV" b="1" dirty="0"/>
          </a:p>
          <a:p>
            <a:r>
              <a:rPr lang="lv-LV" dirty="0" smtClean="0">
                <a:solidFill>
                  <a:schemeClr val="bg2"/>
                </a:solidFill>
              </a:rPr>
              <a:t>Tikai tādā gadījumā, </a:t>
            </a:r>
            <a:r>
              <a:rPr lang="lv-LV" dirty="0">
                <a:solidFill>
                  <a:schemeClr val="bg2"/>
                </a:solidFill>
              </a:rPr>
              <a:t>ja pašvaldībā nav </a:t>
            </a:r>
            <a:r>
              <a:rPr lang="lv-LV" dirty="0" smtClean="0">
                <a:solidFill>
                  <a:schemeClr val="bg2"/>
                </a:solidFill>
              </a:rPr>
              <a:t>cita varianta.</a:t>
            </a:r>
            <a:endParaRPr lang="lv-LV" dirty="0">
              <a:solidFill>
                <a:schemeClr val="bg2"/>
              </a:solidFill>
            </a:endParaRPr>
          </a:p>
          <a:p>
            <a:endParaRPr lang="lv-LV" dirty="0"/>
          </a:p>
          <a:p>
            <a:endParaRPr lang="lv-LV" dirty="0"/>
          </a:p>
        </p:txBody>
      </p:sp>
    </p:spTree>
    <p:extLst>
      <p:ext uri="{BB962C8B-B14F-4D97-AF65-F5344CB8AC3E}">
        <p14:creationId xmlns:p14="http://schemas.microsoft.com/office/powerpoint/2010/main" val="327060044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209800" y="381000"/>
            <a:ext cx="6477000" cy="609600"/>
          </a:xfrm>
        </p:spPr>
        <p:txBody>
          <a:bodyPr>
            <a:normAutofit/>
          </a:bodyPr>
          <a:lstStyle/>
          <a:p>
            <a:r>
              <a:rPr lang="lv-LV" dirty="0">
                <a:solidFill>
                  <a:schemeClr val="bg2"/>
                </a:solidFill>
              </a:rPr>
              <a:t>Mutvārdi</a:t>
            </a:r>
          </a:p>
        </p:txBody>
      </p:sp>
      <p:sp>
        <p:nvSpPr>
          <p:cNvPr id="2" name="TextBox 1"/>
          <p:cNvSpPr txBox="1"/>
          <p:nvPr/>
        </p:nvSpPr>
        <p:spPr>
          <a:xfrm>
            <a:off x="678180" y="1596044"/>
            <a:ext cx="8197965" cy="523220"/>
          </a:xfrm>
          <a:prstGeom prst="rect">
            <a:avLst/>
          </a:prstGeom>
          <a:noFill/>
        </p:spPr>
        <p:txBody>
          <a:bodyPr wrap="square" rtlCol="0">
            <a:spAutoFit/>
          </a:bodyPr>
          <a:lstStyle/>
          <a:p>
            <a:endParaRPr lang="lv-LV" dirty="0"/>
          </a:p>
          <a:p>
            <a:endParaRPr lang="lv-LV" dirty="0"/>
          </a:p>
        </p:txBody>
      </p:sp>
      <p:sp>
        <p:nvSpPr>
          <p:cNvPr id="3" name="TextBox 2"/>
          <p:cNvSpPr txBox="1"/>
          <p:nvPr/>
        </p:nvSpPr>
        <p:spPr>
          <a:xfrm>
            <a:off x="801716" y="1596044"/>
            <a:ext cx="8074429" cy="4832092"/>
          </a:xfrm>
          <a:prstGeom prst="rect">
            <a:avLst/>
          </a:prstGeom>
          <a:noFill/>
        </p:spPr>
        <p:txBody>
          <a:bodyPr wrap="square" rtlCol="0">
            <a:spAutoFit/>
          </a:bodyPr>
          <a:lstStyle/>
          <a:p>
            <a:pPr marL="285750" indent="-285750">
              <a:buFont typeface="Arial" panose="020B0604020202020204" pitchFamily="34" charset="0"/>
              <a:buChar char="•"/>
            </a:pPr>
            <a:r>
              <a:rPr lang="lv-LV" b="1" dirty="0"/>
              <a:t>Vai mutvārdu daļā tiešām ir nepieciešami arī vadītāji, ja telpā jau atrodas intervētājs un vērtētājs?</a:t>
            </a:r>
          </a:p>
          <a:p>
            <a:r>
              <a:rPr lang="lv-LV" dirty="0">
                <a:solidFill>
                  <a:schemeClr val="bg2"/>
                </a:solidFill>
              </a:rPr>
              <a:t>Mutvārdu daļas vadītājs ir tikai sagatavošanās telpā (latviešu valoda OL, svešvaloda AL</a:t>
            </a:r>
            <a:r>
              <a:rPr lang="lv-LV" dirty="0" smtClean="0">
                <a:solidFill>
                  <a:schemeClr val="bg2"/>
                </a:solidFill>
              </a:rPr>
              <a:t>)</a:t>
            </a:r>
          </a:p>
          <a:p>
            <a:endParaRPr lang="lv-LV" dirty="0"/>
          </a:p>
          <a:p>
            <a:pPr marL="285750" indent="-285750">
              <a:buFont typeface="Arial" panose="020B0604020202020204" pitchFamily="34" charset="0"/>
              <a:buChar char="•"/>
            </a:pPr>
            <a:r>
              <a:rPr lang="lv-LV" b="1" dirty="0"/>
              <a:t>Kā organizējama kustība no mutvārdu sagatavošanās telpas uz runāšanas telpu? </a:t>
            </a:r>
            <a:r>
              <a:rPr lang="lv-LV" b="1" dirty="0" err="1"/>
              <a:t>T.i.kā</a:t>
            </a:r>
            <a:r>
              <a:rPr lang="lv-LV" b="1" dirty="0"/>
              <a:t> skolēns/i, kuri gatavojas runai zinās, ka iepriekšējie beiguši runāt un viņi/š var doties uz to telpu? Vai ieraksts turpinās</a:t>
            </a:r>
            <a:r>
              <a:rPr lang="lv-LV" b="1" dirty="0" smtClean="0"/>
              <a:t>, kamēr notiks </a:t>
            </a:r>
            <a:r>
              <a:rPr lang="lv-LV" b="1" dirty="0"/>
              <a:t>šī maiņa? Nevarēju atrast, kur par to teikts.</a:t>
            </a:r>
          </a:p>
          <a:p>
            <a:r>
              <a:rPr lang="lv-LV" dirty="0" smtClean="0">
                <a:solidFill>
                  <a:schemeClr val="bg2"/>
                </a:solidFill>
              </a:rPr>
              <a:t>Gatavošanās telpā darba vadītājs regulē runas </a:t>
            </a:r>
            <a:r>
              <a:rPr lang="lv-LV" dirty="0">
                <a:solidFill>
                  <a:schemeClr val="bg2"/>
                </a:solidFill>
              </a:rPr>
              <a:t>grafiku, </a:t>
            </a:r>
            <a:r>
              <a:rPr lang="lv-LV" dirty="0" smtClean="0">
                <a:solidFill>
                  <a:schemeClr val="bg2"/>
                </a:solidFill>
              </a:rPr>
              <a:t>plānu. Katrs skolēns izmanto visu sev atvēlēto gatavošanās </a:t>
            </a:r>
            <a:r>
              <a:rPr lang="lv-LV" dirty="0" smtClean="0">
                <a:solidFill>
                  <a:schemeClr val="bg2"/>
                </a:solidFill>
              </a:rPr>
              <a:t>laiku un pēc vadītāja atgādinājuma dodas uz eksāmena telpu. Ja iepriekšējais skolēns beidzis ātrāk atbildi, intervētājs un vērtētājs tikmēr vēl var pārlasīt nākamā skolēna izvilkto biļeti. Ja skolēns neatnāk noteiktā laikā, intervētājs var doties uz gatavošanās telpu un uzaicināt nākamo runātāju.</a:t>
            </a:r>
            <a:endParaRPr lang="lv-LV" dirty="0" smtClean="0">
              <a:solidFill>
                <a:schemeClr val="bg2"/>
              </a:solidFill>
            </a:endParaRPr>
          </a:p>
          <a:p>
            <a:endParaRPr lang="lv-LV" dirty="0" smtClean="0"/>
          </a:p>
          <a:p>
            <a:pPr marL="285750" indent="-285750">
              <a:buFont typeface="Arial" panose="020B0604020202020204" pitchFamily="34" charset="0"/>
              <a:buChar char="•"/>
            </a:pPr>
            <a:r>
              <a:rPr lang="lv-LV" b="1" dirty="0"/>
              <a:t>Kas nodrošina runāšanas daļu gatavošanās telpu vadītājus klasē un novērotājus gaitenī? </a:t>
            </a:r>
            <a:endParaRPr lang="lv-LV" b="1" dirty="0" smtClean="0"/>
          </a:p>
          <a:p>
            <a:r>
              <a:rPr lang="lv-LV" dirty="0" smtClean="0"/>
              <a:t>Izglītības iestāde</a:t>
            </a:r>
            <a:endParaRPr lang="lv-LV" dirty="0"/>
          </a:p>
          <a:p>
            <a:endParaRPr lang="lv-LV" dirty="0" smtClean="0"/>
          </a:p>
          <a:p>
            <a:pPr marL="285750" indent="-285750">
              <a:buFont typeface="Arial" panose="020B0604020202020204" pitchFamily="34" charset="0"/>
              <a:buChar char="•"/>
            </a:pPr>
            <a:r>
              <a:rPr lang="lv-LV" b="1" dirty="0"/>
              <a:t>Vai </a:t>
            </a:r>
            <a:r>
              <a:rPr lang="lv-LV" b="1" dirty="0" smtClean="0"/>
              <a:t>VISC varētu </a:t>
            </a:r>
            <a:r>
              <a:rPr lang="lv-LV" b="1" dirty="0"/>
              <a:t>izveidot un </a:t>
            </a:r>
            <a:r>
              <a:rPr lang="lv-LV" b="1" dirty="0" smtClean="0"/>
              <a:t>VISC </a:t>
            </a:r>
            <a:r>
              <a:rPr lang="lv-LV" b="1" dirty="0"/>
              <a:t>vietnē ievietot VIENOTU un jebkurā laikā izmantojamu apmācību (tiesības, pienākumi, darbības) CE novērotājiem un mutisko daļu vērtētājiem </a:t>
            </a:r>
            <a:r>
              <a:rPr lang="lv-LV" b="1" dirty="0" smtClean="0"/>
              <a:t>(valodas</a:t>
            </a:r>
            <a:r>
              <a:rPr lang="lv-LV" b="1" dirty="0"/>
              <a:t>). Tas atvieglotu administrāciju </a:t>
            </a:r>
            <a:r>
              <a:rPr lang="lv-LV" b="1" dirty="0" smtClean="0"/>
              <a:t>darbu. </a:t>
            </a:r>
            <a:endParaRPr lang="lv-LV" b="1" dirty="0" smtClean="0"/>
          </a:p>
          <a:p>
            <a:endParaRPr lang="lv-LV" b="1" dirty="0" smtClean="0"/>
          </a:p>
          <a:p>
            <a:r>
              <a:rPr lang="lv-LV" dirty="0" smtClean="0">
                <a:solidFill>
                  <a:schemeClr val="bg2"/>
                </a:solidFill>
              </a:rPr>
              <a:t>Eksāmenā iesaistīto personu darbības ir aprakstītās pārbaudes darbu norises darbību laikos.</a:t>
            </a:r>
            <a:endParaRPr lang="lv-LV" dirty="0">
              <a:solidFill>
                <a:schemeClr val="bg2"/>
              </a:solidFill>
            </a:endParaRPr>
          </a:p>
          <a:p>
            <a:endParaRPr lang="lv-LV" dirty="0"/>
          </a:p>
        </p:txBody>
      </p:sp>
    </p:spTree>
    <p:extLst>
      <p:ext uri="{BB962C8B-B14F-4D97-AF65-F5344CB8AC3E}">
        <p14:creationId xmlns:p14="http://schemas.microsoft.com/office/powerpoint/2010/main" val="223316701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071254" y="223981"/>
            <a:ext cx="6477000" cy="609600"/>
          </a:xfrm>
        </p:spPr>
        <p:txBody>
          <a:bodyPr>
            <a:normAutofit/>
          </a:bodyPr>
          <a:lstStyle/>
          <a:p>
            <a:r>
              <a:rPr lang="lv-LV" dirty="0">
                <a:solidFill>
                  <a:schemeClr val="bg2"/>
                </a:solidFill>
              </a:rPr>
              <a:t>OL un AL vienā </a:t>
            </a:r>
            <a:r>
              <a:rPr lang="lv-LV" dirty="0" smtClean="0">
                <a:solidFill>
                  <a:schemeClr val="bg2"/>
                </a:solidFill>
              </a:rPr>
              <a:t>telpā?</a:t>
            </a:r>
            <a:endParaRPr lang="lv-LV" dirty="0">
              <a:solidFill>
                <a:schemeClr val="bg2"/>
              </a:solidFill>
            </a:endParaRPr>
          </a:p>
        </p:txBody>
      </p:sp>
      <p:sp>
        <p:nvSpPr>
          <p:cNvPr id="2" name="TextBox 1"/>
          <p:cNvSpPr txBox="1"/>
          <p:nvPr/>
        </p:nvSpPr>
        <p:spPr>
          <a:xfrm>
            <a:off x="678180" y="1596044"/>
            <a:ext cx="8197965" cy="523220"/>
          </a:xfrm>
          <a:prstGeom prst="rect">
            <a:avLst/>
          </a:prstGeom>
          <a:noFill/>
        </p:spPr>
        <p:txBody>
          <a:bodyPr wrap="square" rtlCol="0">
            <a:spAutoFit/>
          </a:bodyPr>
          <a:lstStyle/>
          <a:p>
            <a:endParaRPr lang="lv-LV" dirty="0"/>
          </a:p>
          <a:p>
            <a:endParaRPr lang="lv-LV" dirty="0"/>
          </a:p>
        </p:txBody>
      </p:sp>
      <p:sp>
        <p:nvSpPr>
          <p:cNvPr id="3" name="TextBox 2"/>
          <p:cNvSpPr txBox="1"/>
          <p:nvPr/>
        </p:nvSpPr>
        <p:spPr>
          <a:xfrm>
            <a:off x="877107" y="1596044"/>
            <a:ext cx="7800109" cy="3754874"/>
          </a:xfrm>
          <a:prstGeom prst="rect">
            <a:avLst/>
          </a:prstGeom>
          <a:noFill/>
        </p:spPr>
        <p:txBody>
          <a:bodyPr wrap="square" rtlCol="0">
            <a:spAutoFit/>
          </a:bodyPr>
          <a:lstStyle/>
          <a:p>
            <a:pPr marL="285750" indent="-285750">
              <a:buFont typeface="Arial" panose="020B0604020202020204" pitchFamily="34" charset="0"/>
              <a:buChar char="•"/>
            </a:pPr>
            <a:r>
              <a:rPr lang="lv-LV" b="1" dirty="0">
                <a:solidFill>
                  <a:schemeClr val="tx1"/>
                </a:solidFill>
              </a:rPr>
              <a:t>Vai matemātikas optimālā līmeņa eksāmenu var kārtot vienā telpā ar matemātikas augstākā līmeņa 1.un 2.daļu?</a:t>
            </a:r>
          </a:p>
          <a:p>
            <a:r>
              <a:rPr lang="lv-LV" dirty="0">
                <a:solidFill>
                  <a:schemeClr val="bg2"/>
                </a:solidFill>
              </a:rPr>
              <a:t>Nē, katram eksāmenam savas darba lapas, tās </a:t>
            </a:r>
            <a:r>
              <a:rPr lang="lv-LV" dirty="0" smtClean="0">
                <a:solidFill>
                  <a:schemeClr val="bg2"/>
                </a:solidFill>
              </a:rPr>
              <a:t>nedrīkst </a:t>
            </a:r>
            <a:r>
              <a:rPr lang="lv-LV" dirty="0">
                <a:solidFill>
                  <a:schemeClr val="bg2"/>
                </a:solidFill>
              </a:rPr>
              <a:t>sajaukt. Kļūdu gadījumā nevarēs novērtēt.</a:t>
            </a:r>
          </a:p>
          <a:p>
            <a:pPr marL="285750" indent="-285750">
              <a:buFont typeface="Arial" panose="020B0604020202020204" pitchFamily="34" charset="0"/>
              <a:buChar char="•"/>
            </a:pPr>
            <a:r>
              <a:rPr lang="lv-LV" b="1" dirty="0" smtClean="0">
                <a:solidFill>
                  <a:schemeClr val="tx1"/>
                </a:solidFill>
              </a:rPr>
              <a:t>Vai </a:t>
            </a:r>
            <a:r>
              <a:rPr lang="lv-LV" b="1" dirty="0">
                <a:solidFill>
                  <a:schemeClr val="tx1"/>
                </a:solidFill>
              </a:rPr>
              <a:t>iespējams rīkot dažādu līmeņu CE vienā telpā (piem., latviešu valodas un angļu valodas OL un AL  rakstu daļu)?</a:t>
            </a:r>
          </a:p>
          <a:p>
            <a:r>
              <a:rPr lang="lv-LV" dirty="0">
                <a:solidFill>
                  <a:schemeClr val="bg2"/>
                </a:solidFill>
              </a:rPr>
              <a:t>Nav iespējams</a:t>
            </a:r>
            <a:r>
              <a:rPr lang="lv-LV" dirty="0" smtClean="0">
                <a:solidFill>
                  <a:schemeClr val="bg2"/>
                </a:solidFill>
              </a:rPr>
              <a:t>.</a:t>
            </a:r>
          </a:p>
          <a:p>
            <a:endParaRPr lang="lv-LV" dirty="0">
              <a:solidFill>
                <a:schemeClr val="bg2"/>
              </a:solidFill>
            </a:endParaRPr>
          </a:p>
          <a:p>
            <a:pPr marL="285750" indent="-285750">
              <a:buFont typeface="Arial" panose="020B0604020202020204" pitchFamily="34" charset="0"/>
              <a:buChar char="•"/>
            </a:pPr>
            <a:r>
              <a:rPr lang="lv-LV" b="1" dirty="0">
                <a:solidFill>
                  <a:schemeClr val="tx1"/>
                </a:solidFill>
              </a:rPr>
              <a:t>CE matemātikā augstākajā līmenī. Skolēni kārto visas 4 daļas? Ja pagājušā gada eksāmena rezultāts apmierina, tikai 3. un 4. daļu? </a:t>
            </a:r>
          </a:p>
          <a:p>
            <a:r>
              <a:rPr lang="lv-LV" dirty="0">
                <a:solidFill>
                  <a:schemeClr val="bg2"/>
                </a:solidFill>
              </a:rPr>
              <a:t>Jā </a:t>
            </a:r>
            <a:endParaRPr lang="lv-LV" dirty="0" smtClean="0">
              <a:solidFill>
                <a:schemeClr val="bg2"/>
              </a:solidFill>
            </a:endParaRPr>
          </a:p>
          <a:p>
            <a:endParaRPr lang="lv-LV" dirty="0">
              <a:solidFill>
                <a:schemeClr val="bg2"/>
              </a:solidFill>
            </a:endParaRPr>
          </a:p>
          <a:p>
            <a:pPr marL="285750" indent="-285750">
              <a:buFont typeface="Arial" panose="020B0604020202020204" pitchFamily="34" charset="0"/>
              <a:buChar char="•"/>
            </a:pPr>
            <a:r>
              <a:rPr lang="lv-LV" b="1" dirty="0">
                <a:solidFill>
                  <a:schemeClr val="tx1"/>
                </a:solidFill>
              </a:rPr>
              <a:t>Ja kārto </a:t>
            </a:r>
            <a:r>
              <a:rPr lang="lv-LV" b="1" dirty="0" smtClean="0">
                <a:solidFill>
                  <a:schemeClr val="tx1"/>
                </a:solidFill>
              </a:rPr>
              <a:t>matemātikas </a:t>
            </a:r>
            <a:r>
              <a:rPr lang="lv-LV" b="1" dirty="0" smtClean="0">
                <a:solidFill>
                  <a:schemeClr val="tx1"/>
                </a:solidFill>
              </a:rPr>
              <a:t>eksāmenu AL </a:t>
            </a:r>
            <a:r>
              <a:rPr lang="lv-LV" b="1" dirty="0" smtClean="0">
                <a:solidFill>
                  <a:schemeClr val="tx1"/>
                </a:solidFill>
              </a:rPr>
              <a:t>1</a:t>
            </a:r>
            <a:r>
              <a:rPr lang="lv-LV" b="1" dirty="0">
                <a:solidFill>
                  <a:schemeClr val="tx1"/>
                </a:solidFill>
              </a:rPr>
              <a:t>. un 2. daļu, vai var sēdināt kopā ar tiem, kuri kārto optimālā līmenī? </a:t>
            </a:r>
            <a:r>
              <a:rPr lang="lv-LV" b="1" dirty="0" smtClean="0">
                <a:solidFill>
                  <a:schemeClr val="tx1"/>
                </a:solidFill>
              </a:rPr>
              <a:t>Vai </a:t>
            </a:r>
            <a:r>
              <a:rPr lang="lv-LV" b="1" dirty="0">
                <a:solidFill>
                  <a:schemeClr val="tx1"/>
                </a:solidFill>
              </a:rPr>
              <a:t>arī atsevišķā telpā?</a:t>
            </a:r>
          </a:p>
          <a:p>
            <a:endParaRPr lang="lv-LV" dirty="0" smtClean="0">
              <a:solidFill>
                <a:schemeClr val="bg2"/>
              </a:solidFill>
            </a:endParaRPr>
          </a:p>
          <a:p>
            <a:r>
              <a:rPr lang="lv-LV" dirty="0" smtClean="0">
                <a:solidFill>
                  <a:schemeClr val="bg2"/>
                </a:solidFill>
              </a:rPr>
              <a:t>Nē</a:t>
            </a:r>
            <a:r>
              <a:rPr lang="lv-LV" dirty="0" smtClean="0">
                <a:solidFill>
                  <a:schemeClr val="bg2"/>
                </a:solidFill>
              </a:rPr>
              <a:t>, nedrīkst sajaut darba lapas, īpaši </a:t>
            </a:r>
            <a:r>
              <a:rPr lang="lv-LV" dirty="0" smtClean="0">
                <a:solidFill>
                  <a:schemeClr val="bg2"/>
                </a:solidFill>
              </a:rPr>
              <a:t>matemātikas.</a:t>
            </a:r>
            <a:endParaRPr lang="lv-LV" dirty="0">
              <a:solidFill>
                <a:schemeClr val="bg2"/>
              </a:solidFill>
            </a:endParaRPr>
          </a:p>
          <a:p>
            <a:pPr marL="285750" indent="-285750">
              <a:buFont typeface="Arial" panose="020B0604020202020204" pitchFamily="34" charset="0"/>
              <a:buChar char="•"/>
            </a:pPr>
            <a:endParaRPr lang="lv-LV" dirty="0" smtClean="0">
              <a:solidFill>
                <a:schemeClr val="tx1"/>
              </a:solidFill>
            </a:endParaRPr>
          </a:p>
        </p:txBody>
      </p:sp>
    </p:spTree>
    <p:extLst>
      <p:ext uri="{BB962C8B-B14F-4D97-AF65-F5344CB8AC3E}">
        <p14:creationId xmlns:p14="http://schemas.microsoft.com/office/powerpoint/2010/main" val="317482889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071254" y="223981"/>
            <a:ext cx="6477000" cy="609600"/>
          </a:xfrm>
        </p:spPr>
        <p:txBody>
          <a:bodyPr>
            <a:normAutofit/>
          </a:bodyPr>
          <a:lstStyle/>
          <a:p>
            <a:r>
              <a:rPr lang="lv-LV" dirty="0" smtClean="0">
                <a:solidFill>
                  <a:schemeClr val="bg2"/>
                </a:solidFill>
              </a:rPr>
              <a:t>Matemātikas OL </a:t>
            </a:r>
            <a:r>
              <a:rPr lang="lv-LV" dirty="0">
                <a:solidFill>
                  <a:schemeClr val="bg2"/>
                </a:solidFill>
              </a:rPr>
              <a:t>un AL </a:t>
            </a:r>
          </a:p>
        </p:txBody>
      </p:sp>
      <p:sp>
        <p:nvSpPr>
          <p:cNvPr id="2" name="TextBox 1"/>
          <p:cNvSpPr txBox="1"/>
          <p:nvPr/>
        </p:nvSpPr>
        <p:spPr>
          <a:xfrm>
            <a:off x="678180" y="1596044"/>
            <a:ext cx="8197965" cy="523220"/>
          </a:xfrm>
          <a:prstGeom prst="rect">
            <a:avLst/>
          </a:prstGeom>
          <a:noFill/>
        </p:spPr>
        <p:txBody>
          <a:bodyPr wrap="square" rtlCol="0">
            <a:spAutoFit/>
          </a:bodyPr>
          <a:lstStyle/>
          <a:p>
            <a:endParaRPr lang="lv-LV" dirty="0"/>
          </a:p>
          <a:p>
            <a:endParaRPr lang="lv-LV" dirty="0"/>
          </a:p>
        </p:txBody>
      </p:sp>
      <p:sp>
        <p:nvSpPr>
          <p:cNvPr id="3" name="TextBox 2"/>
          <p:cNvSpPr txBox="1"/>
          <p:nvPr/>
        </p:nvSpPr>
        <p:spPr>
          <a:xfrm>
            <a:off x="877107" y="1596044"/>
            <a:ext cx="7800109" cy="2677656"/>
          </a:xfrm>
          <a:prstGeom prst="rect">
            <a:avLst/>
          </a:prstGeom>
          <a:noFill/>
        </p:spPr>
        <p:txBody>
          <a:bodyPr wrap="square" rtlCol="0">
            <a:spAutoFit/>
          </a:bodyPr>
          <a:lstStyle/>
          <a:p>
            <a:pPr marL="285750" indent="-285750">
              <a:buFont typeface="Arial" panose="020B0604020202020204" pitchFamily="34" charset="0"/>
              <a:buChar char="•"/>
            </a:pPr>
            <a:endParaRPr lang="lv-LV" dirty="0" smtClean="0">
              <a:solidFill>
                <a:schemeClr val="tx1"/>
              </a:solidFill>
            </a:endParaRPr>
          </a:p>
          <a:p>
            <a:pPr marL="285750" indent="-285750" fontAlgn="base">
              <a:buFont typeface="Arial" panose="020B0604020202020204" pitchFamily="34" charset="0"/>
              <a:buChar char="•"/>
            </a:pPr>
            <a:r>
              <a:rPr lang="lv-LV" b="1" dirty="0">
                <a:solidFill>
                  <a:schemeClr val="tx1"/>
                </a:solidFill>
              </a:rPr>
              <a:t>CE matemātikā augstākajā līmenī. Skolēni kārto visas 4 daļas? Ja pagājušā gada eksāmena rezultāts apmierina, tikai 3. un 4. daļu? </a:t>
            </a:r>
            <a:r>
              <a:rPr lang="lv-LV" dirty="0">
                <a:solidFill>
                  <a:schemeClr val="bg2"/>
                </a:solidFill>
              </a:rPr>
              <a:t> </a:t>
            </a:r>
            <a:endParaRPr lang="lv-LV" dirty="0" smtClean="0">
              <a:solidFill>
                <a:schemeClr val="bg2"/>
              </a:solidFill>
            </a:endParaRPr>
          </a:p>
          <a:p>
            <a:pPr marL="285750" indent="-285750" fontAlgn="base">
              <a:buFont typeface="Arial" panose="020B0604020202020204" pitchFamily="34" charset="0"/>
              <a:buChar char="•"/>
            </a:pPr>
            <a:endParaRPr lang="lv-LV" dirty="0">
              <a:solidFill>
                <a:schemeClr val="bg2"/>
              </a:solidFill>
            </a:endParaRPr>
          </a:p>
          <a:p>
            <a:pPr fontAlgn="base"/>
            <a:r>
              <a:rPr lang="lv-LV" dirty="0" smtClean="0">
                <a:solidFill>
                  <a:schemeClr val="bg2"/>
                </a:solidFill>
              </a:rPr>
              <a:t>JĀ. Ja skolēns šogad nekārto AL eksāmena 1. un 2.daļu, tad viņam sertifikātā tiks ierakstīti 11.klasē kārtotā eksāmena rezultāti.</a:t>
            </a:r>
          </a:p>
          <a:p>
            <a:pPr fontAlgn="base"/>
            <a:r>
              <a:rPr lang="lv-LV" dirty="0" smtClean="0">
                <a:solidFill>
                  <a:schemeClr val="bg2"/>
                </a:solidFill>
              </a:rPr>
              <a:t>Ja </a:t>
            </a:r>
            <a:r>
              <a:rPr lang="lv-LV" dirty="0" smtClean="0">
                <a:solidFill>
                  <a:schemeClr val="bg2"/>
                </a:solidFill>
              </a:rPr>
              <a:t>skolēns </a:t>
            </a:r>
            <a:r>
              <a:rPr lang="lv-LV" dirty="0" smtClean="0">
                <a:solidFill>
                  <a:schemeClr val="bg2"/>
                </a:solidFill>
              </a:rPr>
              <a:t>OL (</a:t>
            </a:r>
            <a:r>
              <a:rPr lang="lv-LV" dirty="0" smtClean="0">
                <a:solidFill>
                  <a:schemeClr val="bg2"/>
                </a:solidFill>
              </a:rPr>
              <a:t>1.un 2.daļu) veicis 11.klasē un šogad raksta atkārtoti, vērā tiks ņemti šī gada rezultāti</a:t>
            </a:r>
            <a:r>
              <a:rPr lang="lv-LV" dirty="0" smtClean="0">
                <a:solidFill>
                  <a:schemeClr val="bg2"/>
                </a:solidFill>
              </a:rPr>
              <a:t>.</a:t>
            </a:r>
          </a:p>
          <a:p>
            <a:pPr fontAlgn="base"/>
            <a:endParaRPr lang="lv-LV" dirty="0">
              <a:solidFill>
                <a:schemeClr val="bg2"/>
              </a:solidFill>
            </a:endParaRPr>
          </a:p>
          <a:p>
            <a:pPr marL="285750" indent="-285750">
              <a:buFont typeface="Arial" panose="020B0604020202020204" pitchFamily="34" charset="0"/>
              <a:buChar char="•"/>
            </a:pPr>
            <a:r>
              <a:rPr lang="lv-LV" b="1" dirty="0">
                <a:solidFill>
                  <a:schemeClr val="tx1"/>
                </a:solidFill>
              </a:rPr>
              <a:t>Kurā brīdī skolēns var izvēlēties matemātikas (AL) eksāmena daļas, kuras kārtos?</a:t>
            </a:r>
          </a:p>
          <a:p>
            <a:r>
              <a:rPr lang="lv-LV" dirty="0">
                <a:solidFill>
                  <a:schemeClr val="bg2"/>
                </a:solidFill>
              </a:rPr>
              <a:t>Iesniedzot piekļuves materiālus.</a:t>
            </a:r>
          </a:p>
          <a:p>
            <a:endParaRPr lang="lv-LV" dirty="0">
              <a:solidFill>
                <a:schemeClr val="bg2"/>
              </a:solidFill>
            </a:endParaRPr>
          </a:p>
        </p:txBody>
      </p:sp>
    </p:spTree>
    <p:extLst>
      <p:ext uri="{BB962C8B-B14F-4D97-AF65-F5344CB8AC3E}">
        <p14:creationId xmlns:p14="http://schemas.microsoft.com/office/powerpoint/2010/main" val="198377160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071254" y="223981"/>
            <a:ext cx="6477000" cy="609600"/>
          </a:xfrm>
        </p:spPr>
        <p:txBody>
          <a:bodyPr>
            <a:normAutofit/>
          </a:bodyPr>
          <a:lstStyle/>
          <a:p>
            <a:r>
              <a:rPr lang="lv-LV" dirty="0" smtClean="0">
                <a:solidFill>
                  <a:schemeClr val="bg2"/>
                </a:solidFill>
              </a:rPr>
              <a:t>AL saturs, metodikas</a:t>
            </a:r>
            <a:endParaRPr lang="lv-LV" dirty="0">
              <a:solidFill>
                <a:schemeClr val="bg2"/>
              </a:solidFill>
            </a:endParaRPr>
          </a:p>
        </p:txBody>
      </p:sp>
      <p:sp>
        <p:nvSpPr>
          <p:cNvPr id="2" name="TextBox 1"/>
          <p:cNvSpPr txBox="1"/>
          <p:nvPr/>
        </p:nvSpPr>
        <p:spPr>
          <a:xfrm>
            <a:off x="678180" y="1596044"/>
            <a:ext cx="8197965" cy="523220"/>
          </a:xfrm>
          <a:prstGeom prst="rect">
            <a:avLst/>
          </a:prstGeom>
          <a:noFill/>
        </p:spPr>
        <p:txBody>
          <a:bodyPr wrap="square" rtlCol="0">
            <a:spAutoFit/>
          </a:bodyPr>
          <a:lstStyle/>
          <a:p>
            <a:endParaRPr lang="lv-LV" dirty="0"/>
          </a:p>
          <a:p>
            <a:endParaRPr lang="lv-LV" dirty="0"/>
          </a:p>
        </p:txBody>
      </p:sp>
      <p:sp>
        <p:nvSpPr>
          <p:cNvPr id="3" name="TextBox 2"/>
          <p:cNvSpPr txBox="1"/>
          <p:nvPr/>
        </p:nvSpPr>
        <p:spPr>
          <a:xfrm>
            <a:off x="748145" y="1857654"/>
            <a:ext cx="7800109" cy="2893100"/>
          </a:xfrm>
          <a:prstGeom prst="rect">
            <a:avLst/>
          </a:prstGeom>
          <a:noFill/>
        </p:spPr>
        <p:txBody>
          <a:bodyPr wrap="square" rtlCol="0">
            <a:spAutoFit/>
          </a:bodyPr>
          <a:lstStyle/>
          <a:p>
            <a:pPr marL="285750" indent="-285750">
              <a:buFont typeface="Arial" panose="020B0604020202020204" pitchFamily="34" charset="0"/>
              <a:buChar char="•"/>
            </a:pPr>
            <a:r>
              <a:rPr lang="en-US" b="1" dirty="0" err="1"/>
              <a:t>Lūgums</a:t>
            </a:r>
            <a:r>
              <a:rPr lang="en-US" b="1" dirty="0"/>
              <a:t> </a:t>
            </a:r>
            <a:r>
              <a:rPr lang="en-US" b="1" dirty="0" err="1"/>
              <a:t>tikšanās</a:t>
            </a:r>
            <a:r>
              <a:rPr lang="en-US" b="1" dirty="0"/>
              <a:t> </a:t>
            </a:r>
            <a:r>
              <a:rPr lang="en-US" b="1" dirty="0" err="1"/>
              <a:t>reizē</a:t>
            </a:r>
            <a:r>
              <a:rPr lang="en-US" b="1" dirty="0"/>
              <a:t> </a:t>
            </a:r>
            <a:r>
              <a:rPr lang="en-US" b="1" dirty="0" err="1"/>
              <a:t>akcentēt</a:t>
            </a:r>
            <a:r>
              <a:rPr lang="en-US" b="1" dirty="0"/>
              <a:t>, </a:t>
            </a:r>
            <a:r>
              <a:rPr lang="en-US" b="1" dirty="0" err="1"/>
              <a:t>kam</a:t>
            </a:r>
            <a:r>
              <a:rPr lang="en-US" b="1" dirty="0"/>
              <a:t> </a:t>
            </a:r>
            <a:r>
              <a:rPr lang="en-US" b="1" dirty="0" err="1"/>
              <a:t>pievērt</a:t>
            </a:r>
            <a:r>
              <a:rPr lang="en-US" b="1" dirty="0"/>
              <a:t> </a:t>
            </a:r>
            <a:r>
              <a:rPr lang="en-US" b="1" dirty="0" err="1"/>
              <a:t>uzmanību</a:t>
            </a:r>
            <a:r>
              <a:rPr lang="en-US" b="1" dirty="0"/>
              <a:t> </a:t>
            </a:r>
            <a:r>
              <a:rPr lang="en-US" b="1" dirty="0" err="1"/>
              <a:t>padziļināto</a:t>
            </a:r>
            <a:r>
              <a:rPr lang="en-US" b="1" dirty="0"/>
              <a:t> </a:t>
            </a:r>
            <a:r>
              <a:rPr lang="en-US" b="1" dirty="0" err="1"/>
              <a:t>mācību</a:t>
            </a:r>
            <a:r>
              <a:rPr lang="en-US" b="1" dirty="0"/>
              <a:t> </a:t>
            </a:r>
            <a:r>
              <a:rPr lang="en-US" b="1" dirty="0" err="1"/>
              <a:t>priekšmetu</a:t>
            </a:r>
            <a:r>
              <a:rPr lang="en-US" b="1" dirty="0"/>
              <a:t> </a:t>
            </a:r>
            <a:r>
              <a:rPr lang="en-US" b="1" dirty="0" err="1"/>
              <a:t>satura</a:t>
            </a:r>
            <a:r>
              <a:rPr lang="en-US" b="1" dirty="0"/>
              <a:t> </a:t>
            </a:r>
            <a:r>
              <a:rPr lang="en-US" b="1" dirty="0" err="1"/>
              <a:t>apguvē</a:t>
            </a:r>
            <a:r>
              <a:rPr lang="en-US" b="1" dirty="0"/>
              <a:t>, </a:t>
            </a:r>
            <a:r>
              <a:rPr lang="en-US" b="1" dirty="0" err="1"/>
              <a:t>ņemot</a:t>
            </a:r>
            <a:r>
              <a:rPr lang="en-US" b="1" dirty="0"/>
              <a:t> </a:t>
            </a:r>
            <a:r>
              <a:rPr lang="en-US" b="1" dirty="0" err="1"/>
              <a:t>vērā</a:t>
            </a:r>
            <a:r>
              <a:rPr lang="en-US" b="1" dirty="0"/>
              <a:t> </a:t>
            </a:r>
            <a:r>
              <a:rPr lang="en-US" b="1" dirty="0" err="1"/>
              <a:t>mācību</a:t>
            </a:r>
            <a:r>
              <a:rPr lang="en-US" b="1" dirty="0"/>
              <a:t> </a:t>
            </a:r>
            <a:r>
              <a:rPr lang="en-US" b="1" dirty="0" err="1"/>
              <a:t>priekšmetu</a:t>
            </a:r>
            <a:r>
              <a:rPr lang="en-US" b="1" dirty="0"/>
              <a:t> </a:t>
            </a:r>
            <a:r>
              <a:rPr lang="en-US" b="1" dirty="0" err="1"/>
              <a:t>specifiku</a:t>
            </a:r>
            <a:r>
              <a:rPr lang="en-US" b="1" dirty="0"/>
              <a:t>,  </a:t>
            </a:r>
            <a:r>
              <a:rPr lang="en-US" b="1" dirty="0" err="1"/>
              <a:t>lai</a:t>
            </a:r>
            <a:r>
              <a:rPr lang="en-US" b="1" dirty="0"/>
              <a:t> </a:t>
            </a:r>
            <a:r>
              <a:rPr lang="en-US" b="1" dirty="0" err="1"/>
              <a:t>audzēkņi</a:t>
            </a:r>
            <a:r>
              <a:rPr lang="en-US" b="1" dirty="0"/>
              <a:t> </a:t>
            </a:r>
            <a:r>
              <a:rPr lang="en-US" b="1" dirty="0" err="1"/>
              <a:t>veiksmīgi</a:t>
            </a:r>
            <a:r>
              <a:rPr lang="en-US" b="1" dirty="0"/>
              <a:t> </a:t>
            </a:r>
            <a:r>
              <a:rPr lang="en-US" b="1" dirty="0" err="1"/>
              <a:t>nokārtotu</a:t>
            </a:r>
            <a:r>
              <a:rPr lang="en-US" b="1" dirty="0"/>
              <a:t> </a:t>
            </a:r>
            <a:r>
              <a:rPr lang="en-US" b="1" dirty="0" err="1"/>
              <a:t>šos</a:t>
            </a:r>
            <a:r>
              <a:rPr lang="en-US" b="1" dirty="0"/>
              <a:t> </a:t>
            </a:r>
            <a:r>
              <a:rPr lang="en-US" b="1" dirty="0" err="1"/>
              <a:t>pārbaudes</a:t>
            </a:r>
            <a:r>
              <a:rPr lang="en-US" b="1" dirty="0"/>
              <a:t> </a:t>
            </a:r>
            <a:r>
              <a:rPr lang="en-US" b="1" dirty="0" err="1"/>
              <a:t>darbus</a:t>
            </a:r>
            <a:r>
              <a:rPr lang="en-US" b="1" dirty="0"/>
              <a:t>.  </a:t>
            </a:r>
            <a:endParaRPr lang="lv-LV" b="1" dirty="0" smtClean="0"/>
          </a:p>
          <a:p>
            <a:endParaRPr lang="lv-LV" dirty="0"/>
          </a:p>
          <a:p>
            <a:r>
              <a:rPr lang="lv-LV" b="1" dirty="0" smtClean="0">
                <a:hlinkClick r:id="rId2"/>
              </a:rPr>
              <a:t>P</a:t>
            </a:r>
            <a:r>
              <a:rPr lang="en-US" b="1" dirty="0" err="1" smtClean="0">
                <a:hlinkClick r:id="rId2"/>
              </a:rPr>
              <a:t>rogrammas</a:t>
            </a:r>
            <a:r>
              <a:rPr lang="lv-LV" b="1" dirty="0" smtClean="0">
                <a:hlinkClick r:id="rId2"/>
              </a:rPr>
              <a:t> </a:t>
            </a:r>
            <a:endParaRPr lang="lv-LV" b="1" dirty="0" smtClean="0"/>
          </a:p>
          <a:p>
            <a:endParaRPr lang="lv-LV" dirty="0"/>
          </a:p>
          <a:p>
            <a:r>
              <a:rPr lang="en-US" b="1" dirty="0" err="1" smtClean="0">
                <a:solidFill>
                  <a:schemeClr val="bg2"/>
                </a:solidFill>
              </a:rPr>
              <a:t>Kursi</a:t>
            </a:r>
            <a:r>
              <a:rPr lang="lv-LV" b="1" dirty="0" smtClean="0">
                <a:solidFill>
                  <a:schemeClr val="bg2"/>
                </a:solidFill>
              </a:rPr>
              <a:t> (rudenī notika divu līmeņu kursi, tajos </a:t>
            </a:r>
            <a:r>
              <a:rPr lang="lv-LV" b="1" dirty="0" err="1" smtClean="0">
                <a:solidFill>
                  <a:schemeClr val="bg2"/>
                </a:solidFill>
              </a:rPr>
              <a:t>piedalījāsš</a:t>
            </a:r>
            <a:r>
              <a:rPr lang="lv-LV" b="1" dirty="0" smtClean="0">
                <a:solidFill>
                  <a:schemeClr val="bg2"/>
                </a:solidFill>
              </a:rPr>
              <a:t> MKJ koordinatori, vērtētāji)</a:t>
            </a:r>
            <a:r>
              <a:rPr lang="en-US" b="1" dirty="0" smtClean="0">
                <a:solidFill>
                  <a:schemeClr val="bg2"/>
                </a:solidFill>
              </a:rPr>
              <a:t> </a:t>
            </a:r>
            <a:endParaRPr lang="lv-LV" b="1" dirty="0" smtClean="0">
              <a:solidFill>
                <a:schemeClr val="bg2"/>
              </a:solidFill>
            </a:endParaRPr>
          </a:p>
          <a:p>
            <a:endParaRPr lang="lv-LV" b="1" dirty="0">
              <a:hlinkClick r:id="rId3"/>
            </a:endParaRPr>
          </a:p>
          <a:p>
            <a:r>
              <a:rPr lang="lv-LV" b="1" dirty="0" smtClean="0">
                <a:hlinkClick r:id="rId3"/>
              </a:rPr>
              <a:t>M</a:t>
            </a:r>
            <a:r>
              <a:rPr lang="en-US" b="1" dirty="0" err="1" smtClean="0">
                <a:hlinkClick r:id="rId3"/>
              </a:rPr>
              <a:t>etodik</a:t>
            </a:r>
            <a:r>
              <a:rPr lang="lv-LV" b="1" dirty="0" err="1" smtClean="0">
                <a:hlinkClick r:id="rId3"/>
              </a:rPr>
              <a:t>ie</a:t>
            </a:r>
            <a:r>
              <a:rPr lang="lv-LV" b="1" dirty="0" smtClean="0">
                <a:hlinkClick r:id="rId3"/>
              </a:rPr>
              <a:t> materiāli</a:t>
            </a:r>
            <a:endParaRPr lang="lv-LV" b="1" dirty="0" smtClean="0"/>
          </a:p>
          <a:p>
            <a:endParaRPr lang="lv-LV" b="1" dirty="0" smtClean="0"/>
          </a:p>
          <a:p>
            <a:r>
              <a:rPr lang="lv-LV" b="1" dirty="0" smtClean="0">
                <a:hlinkClick r:id="rId4"/>
              </a:rPr>
              <a:t>V</a:t>
            </a:r>
            <a:r>
              <a:rPr lang="en-US" b="1" dirty="0" err="1" smtClean="0">
                <a:hlinkClick r:id="rId4"/>
              </a:rPr>
              <a:t>ebināri</a:t>
            </a:r>
            <a:endParaRPr lang="lv-LV" b="1" dirty="0" smtClean="0"/>
          </a:p>
          <a:p>
            <a:endParaRPr lang="lv-LV" dirty="0"/>
          </a:p>
          <a:p>
            <a:r>
              <a:rPr lang="lv-LV" b="1" dirty="0">
                <a:hlinkClick r:id="rId5"/>
              </a:rPr>
              <a:t>N</a:t>
            </a:r>
            <a:r>
              <a:rPr lang="en-US" b="1" dirty="0" err="1" smtClean="0">
                <a:hlinkClick r:id="rId5"/>
              </a:rPr>
              <a:t>orises</a:t>
            </a:r>
            <a:r>
              <a:rPr lang="en-US" b="1" dirty="0" smtClean="0">
                <a:hlinkClick r:id="rId5"/>
              </a:rPr>
              <a:t> </a:t>
            </a:r>
            <a:r>
              <a:rPr lang="en-US" b="1" dirty="0" err="1" smtClean="0">
                <a:hlinkClick r:id="rId5"/>
              </a:rPr>
              <a:t>laiki</a:t>
            </a:r>
            <a:r>
              <a:rPr lang="lv-LV" b="1" dirty="0">
                <a:hlinkClick r:id="rId5"/>
              </a:rPr>
              <a:t> </a:t>
            </a:r>
            <a:r>
              <a:rPr lang="lv-LV" b="1" dirty="0" smtClean="0">
                <a:solidFill>
                  <a:schemeClr val="bg2"/>
                </a:solidFill>
              </a:rPr>
              <a:t>(14.aprīlis)</a:t>
            </a:r>
            <a:endParaRPr lang="lv-LV" dirty="0">
              <a:solidFill>
                <a:schemeClr val="bg2"/>
              </a:solidFill>
            </a:endParaRPr>
          </a:p>
        </p:txBody>
      </p:sp>
    </p:spTree>
    <p:extLst>
      <p:ext uri="{BB962C8B-B14F-4D97-AF65-F5344CB8AC3E}">
        <p14:creationId xmlns:p14="http://schemas.microsoft.com/office/powerpoint/2010/main" val="11481775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90800" y="381000"/>
            <a:ext cx="6096000" cy="609600"/>
          </a:xfrm>
        </p:spPr>
        <p:txBody>
          <a:bodyPr>
            <a:normAutofit fontScale="90000"/>
          </a:bodyPr>
          <a:lstStyle/>
          <a:p>
            <a:pPr algn="ctr"/>
            <a:r>
              <a:rPr lang="lv-LV" altLang="lv-LV" dirty="0">
                <a:solidFill>
                  <a:schemeClr val="bg2"/>
                </a:solidFill>
                <a:latin typeface="Times New Roman" panose="02020603050405020304" pitchFamily="18" charset="0"/>
                <a:ea typeface="Calibri" panose="020F0502020204030204" pitchFamily="34" charset="0"/>
                <a:cs typeface="Times New Roman" panose="02020603050405020304" pitchFamily="18" charset="0"/>
              </a:rPr>
              <a:t>Darba kārtība</a:t>
            </a:r>
            <a:r>
              <a:rPr lang="lv-LV" altLang="lv-LV" sz="3200" b="0" dirty="0">
                <a:solidFill>
                  <a:schemeClr val="bg2"/>
                </a:solidFill>
                <a:latin typeface="Arial" panose="020B0604020202020204" pitchFamily="34" charset="0"/>
              </a:rPr>
              <a:t/>
            </a:r>
            <a:br>
              <a:rPr lang="lv-LV" altLang="lv-LV" sz="3200" b="0" dirty="0">
                <a:solidFill>
                  <a:schemeClr val="bg2"/>
                </a:solidFill>
                <a:latin typeface="Arial" panose="020B0604020202020204" pitchFamily="34" charset="0"/>
              </a:rPr>
            </a:br>
            <a:endParaRPr lang="lv-LV" dirty="0">
              <a:solidFill>
                <a:schemeClr val="bg2"/>
              </a:solidFill>
            </a:endParaRPr>
          </a:p>
        </p:txBody>
      </p:sp>
      <p:graphicFrame>
        <p:nvGraphicFramePr>
          <p:cNvPr id="2" name="Table 1"/>
          <p:cNvGraphicFramePr>
            <a:graphicFrameLocks noGrp="1"/>
          </p:cNvGraphicFramePr>
          <p:nvPr>
            <p:extLst>
              <p:ext uri="{D42A27DB-BD31-4B8C-83A1-F6EECF244321}">
                <p14:modId xmlns:p14="http://schemas.microsoft.com/office/powerpoint/2010/main" val="71922330"/>
              </p:ext>
            </p:extLst>
          </p:nvPr>
        </p:nvGraphicFramePr>
        <p:xfrm>
          <a:off x="827087" y="1927860"/>
          <a:ext cx="7593013" cy="2197608"/>
        </p:xfrm>
        <a:graphic>
          <a:graphicData uri="http://schemas.openxmlformats.org/drawingml/2006/table">
            <a:tbl>
              <a:tblPr firstRow="1" firstCol="1" bandRow="1">
                <a:tableStyleId>{2B1EBD4E-2F76-4667-9767-EABCB5307A16}</a:tableStyleId>
              </a:tblPr>
              <a:tblGrid>
                <a:gridCol w="1452689"/>
                <a:gridCol w="6140324"/>
              </a:tblGrid>
              <a:tr h="324844">
                <a:tc>
                  <a:txBody>
                    <a:bodyPr/>
                    <a:lstStyle/>
                    <a:p>
                      <a:pPr algn="l">
                        <a:lnSpc>
                          <a:spcPct val="115000"/>
                        </a:lnSpc>
                        <a:spcAft>
                          <a:spcPts val="0"/>
                        </a:spcAft>
                      </a:pPr>
                      <a:r>
                        <a:rPr lang="lv-LV" sz="1400" dirty="0">
                          <a:effectLst/>
                        </a:rPr>
                        <a:t>11.00 – 11.05</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15000"/>
                        </a:lnSpc>
                        <a:spcAft>
                          <a:spcPts val="0"/>
                        </a:spcAft>
                      </a:pPr>
                      <a:r>
                        <a:rPr lang="lv-LV" sz="1400">
                          <a:effectLst/>
                        </a:rPr>
                        <a:t>Reģistrēšanās dalībai seminārā</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603857">
                <a:tc>
                  <a:txBody>
                    <a:bodyPr/>
                    <a:lstStyle/>
                    <a:p>
                      <a:pPr algn="l">
                        <a:lnSpc>
                          <a:spcPct val="115000"/>
                        </a:lnSpc>
                        <a:spcAft>
                          <a:spcPts val="0"/>
                        </a:spcAft>
                      </a:pPr>
                      <a:r>
                        <a:rPr lang="lv-LV" sz="1400" dirty="0">
                          <a:effectLst/>
                        </a:rPr>
                        <a:t>11.05 – 11.35</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r>
                        <a:rPr lang="lv-LV" sz="1400" b="1" dirty="0">
                          <a:effectLst/>
                        </a:rPr>
                        <a:t>Aktualitātes valsts pārbaudījumu norisē </a:t>
                      </a:r>
                      <a:r>
                        <a:rPr lang="lv-LV" sz="1400" dirty="0">
                          <a:effectLst/>
                        </a:rPr>
                        <a:t>– </a:t>
                      </a:r>
                      <a:endParaRPr lang="lv-LV" sz="1400" dirty="0" smtClean="0">
                        <a:effectLst/>
                      </a:endParaRPr>
                    </a:p>
                    <a:p>
                      <a:pPr algn="l"/>
                      <a:r>
                        <a:rPr lang="lv-LV" sz="1400" dirty="0" smtClean="0">
                          <a:effectLst/>
                        </a:rPr>
                        <a:t>VISC </a:t>
                      </a:r>
                      <a:r>
                        <a:rPr lang="lv-LV" sz="1400" dirty="0">
                          <a:effectLst/>
                        </a:rPr>
                        <a:t>Vispārējās izglītības pārbaudījumu nodaļas vadītājs </a:t>
                      </a:r>
                      <a:r>
                        <a:rPr lang="lv-LV" sz="1400" b="1" dirty="0">
                          <a:effectLst/>
                        </a:rPr>
                        <a:t>Kaspars Špūle</a:t>
                      </a:r>
                      <a:endParaRPr lang="lv-LV" sz="11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778179">
                <a:tc>
                  <a:txBody>
                    <a:bodyPr/>
                    <a:lstStyle/>
                    <a:p>
                      <a:pPr algn="l">
                        <a:lnSpc>
                          <a:spcPct val="115000"/>
                        </a:lnSpc>
                        <a:spcAft>
                          <a:spcPts val="0"/>
                        </a:spcAft>
                      </a:pPr>
                      <a:r>
                        <a:rPr lang="lv-LV" sz="1400">
                          <a:effectLst/>
                        </a:rPr>
                        <a:t>11.35. – 12.00</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r>
                        <a:rPr lang="lv-LV" sz="1400" b="1" dirty="0">
                          <a:effectLst/>
                        </a:rPr>
                        <a:t>Valsts pārbaudījumu informācijas sistēmas (VPS) funkcionalitāte   </a:t>
                      </a:r>
                      <a:r>
                        <a:rPr lang="lv-LV" sz="1400" dirty="0">
                          <a:effectLst/>
                        </a:rPr>
                        <a:t>– IZM  Informācijas tehnoloģijas departamenta </a:t>
                      </a:r>
                      <a:r>
                        <a:rPr lang="lv-LV" sz="1100" dirty="0">
                          <a:effectLst/>
                        </a:rPr>
                        <a:t>d</a:t>
                      </a:r>
                      <a:r>
                        <a:rPr lang="lv-LV" sz="1400" dirty="0">
                          <a:effectLst/>
                        </a:rPr>
                        <a:t>irektora vietnieks informācijas tehnoloģiju jomā</a:t>
                      </a:r>
                      <a:r>
                        <a:rPr lang="lv-LV" sz="1100" dirty="0">
                          <a:effectLst/>
                        </a:rPr>
                        <a:t> </a:t>
                      </a:r>
                      <a:r>
                        <a:rPr lang="lv-LV" sz="1400" b="1" dirty="0">
                          <a:effectLst/>
                        </a:rPr>
                        <a:t>Kaspars Veldre</a:t>
                      </a:r>
                      <a:endParaRPr lang="lv-LV" sz="11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324844">
                <a:tc>
                  <a:txBody>
                    <a:bodyPr/>
                    <a:lstStyle/>
                    <a:p>
                      <a:pPr algn="l">
                        <a:lnSpc>
                          <a:spcPct val="115000"/>
                        </a:lnSpc>
                        <a:spcAft>
                          <a:spcPts val="0"/>
                        </a:spcAft>
                      </a:pPr>
                      <a:endParaRPr lang="lv-LV" sz="1400" dirty="0" smtClean="0">
                        <a:effectLst/>
                      </a:endParaRPr>
                    </a:p>
                    <a:p>
                      <a:pPr algn="l">
                        <a:lnSpc>
                          <a:spcPct val="115000"/>
                        </a:lnSpc>
                        <a:spcAft>
                          <a:spcPts val="0"/>
                        </a:spcAft>
                      </a:pPr>
                      <a:r>
                        <a:rPr lang="lv-LV" sz="1400" dirty="0" smtClean="0">
                          <a:effectLst/>
                        </a:rPr>
                        <a:t>12.00—12.20</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endParaRPr lang="lv-LV" sz="1400" dirty="0" smtClean="0">
                        <a:effectLst/>
                      </a:endParaRPr>
                    </a:p>
                    <a:p>
                      <a:pPr algn="l"/>
                      <a:r>
                        <a:rPr lang="lv-LV" sz="1400" dirty="0" smtClean="0">
                          <a:effectLst/>
                        </a:rPr>
                        <a:t>Jautājumi </a:t>
                      </a:r>
                      <a:r>
                        <a:rPr lang="lv-LV" sz="1400" dirty="0">
                          <a:effectLst/>
                        </a:rPr>
                        <a:t>un atbildes</a:t>
                      </a:r>
                      <a:endParaRPr lang="lv-LV" sz="11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bl>
          </a:graphicData>
        </a:graphic>
      </p:graphicFrame>
    </p:spTree>
    <p:extLst>
      <p:ext uri="{BB962C8B-B14F-4D97-AF65-F5344CB8AC3E}">
        <p14:creationId xmlns:p14="http://schemas.microsoft.com/office/powerpoint/2010/main" val="266657952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071254" y="223981"/>
            <a:ext cx="6477000" cy="609600"/>
          </a:xfrm>
        </p:spPr>
        <p:txBody>
          <a:bodyPr>
            <a:normAutofit/>
          </a:bodyPr>
          <a:lstStyle/>
          <a:p>
            <a:r>
              <a:rPr lang="lv-LV" dirty="0">
                <a:solidFill>
                  <a:schemeClr val="bg2"/>
                </a:solidFill>
              </a:rPr>
              <a:t>Praktiskā daļa</a:t>
            </a:r>
          </a:p>
        </p:txBody>
      </p:sp>
      <p:sp>
        <p:nvSpPr>
          <p:cNvPr id="2" name="TextBox 1"/>
          <p:cNvSpPr txBox="1"/>
          <p:nvPr/>
        </p:nvSpPr>
        <p:spPr>
          <a:xfrm>
            <a:off x="678180" y="1596044"/>
            <a:ext cx="8197965" cy="523220"/>
          </a:xfrm>
          <a:prstGeom prst="rect">
            <a:avLst/>
          </a:prstGeom>
          <a:noFill/>
        </p:spPr>
        <p:txBody>
          <a:bodyPr wrap="square" rtlCol="0">
            <a:spAutoFit/>
          </a:bodyPr>
          <a:lstStyle/>
          <a:p>
            <a:endParaRPr lang="lv-LV" dirty="0"/>
          </a:p>
          <a:p>
            <a:endParaRPr lang="lv-LV" dirty="0"/>
          </a:p>
        </p:txBody>
      </p:sp>
      <p:sp>
        <p:nvSpPr>
          <p:cNvPr id="3" name="TextBox 2"/>
          <p:cNvSpPr txBox="1"/>
          <p:nvPr/>
        </p:nvSpPr>
        <p:spPr>
          <a:xfrm>
            <a:off x="543791" y="1783080"/>
            <a:ext cx="8127769" cy="4401205"/>
          </a:xfrm>
          <a:prstGeom prst="rect">
            <a:avLst/>
          </a:prstGeom>
          <a:noFill/>
        </p:spPr>
        <p:txBody>
          <a:bodyPr wrap="square" rtlCol="0">
            <a:spAutoFit/>
          </a:bodyPr>
          <a:lstStyle/>
          <a:p>
            <a:pPr marL="285750" indent="-285750" algn="just">
              <a:buFont typeface="Arial" panose="020B0604020202020204" pitchFamily="34" charset="0"/>
              <a:buChar char="•"/>
            </a:pPr>
            <a:r>
              <a:rPr lang="lv-LV" b="1" dirty="0" smtClean="0"/>
              <a:t>Vai </a:t>
            </a:r>
            <a:r>
              <a:rPr lang="lv-LV" b="1" dirty="0"/>
              <a:t>tiešām eksāmenā Fizika praktiskajā daļā, kurā nebūs praktiski veicami (laboratorijas) uzdevumi, praktiskās daļas vadītājs var būt tikai fizikas skolotājs un telpā ir tikai 15 skolēni?</a:t>
            </a:r>
          </a:p>
          <a:p>
            <a:pPr algn="just"/>
            <a:r>
              <a:rPr lang="lv-LV" dirty="0">
                <a:solidFill>
                  <a:schemeClr val="bg2"/>
                </a:solidFill>
              </a:rPr>
              <a:t>Fizikas LD var kārtot arī vairāk (šogad nav jāveic praktikums, bet gan pētījums</a:t>
            </a:r>
            <a:r>
              <a:rPr lang="lv-LV" dirty="0" smtClean="0">
                <a:solidFill>
                  <a:schemeClr val="bg2"/>
                </a:solidFill>
              </a:rPr>
              <a:t>)</a:t>
            </a:r>
          </a:p>
          <a:p>
            <a:pPr algn="just"/>
            <a:endParaRPr lang="lv-LV" dirty="0">
              <a:solidFill>
                <a:schemeClr val="bg2"/>
              </a:solidFill>
            </a:endParaRPr>
          </a:p>
          <a:p>
            <a:pPr marL="285750" indent="-285750" algn="just">
              <a:buFont typeface="Arial" panose="020B0604020202020204" pitchFamily="34" charset="0"/>
              <a:buChar char="•"/>
            </a:pPr>
            <a:r>
              <a:rPr lang="lv-LV" b="1" dirty="0"/>
              <a:t>Vai visi praktiskās daļas veicēji darbu veic vienlaicīgi vai tiek dalīti plūsmās?</a:t>
            </a:r>
          </a:p>
          <a:p>
            <a:pPr algn="just"/>
            <a:r>
              <a:rPr lang="lv-LV" dirty="0" smtClean="0">
                <a:solidFill>
                  <a:schemeClr val="bg2"/>
                </a:solidFill>
              </a:rPr>
              <a:t>Vienlaicīgi.</a:t>
            </a:r>
          </a:p>
          <a:p>
            <a:pPr algn="just"/>
            <a:endParaRPr lang="lv-LV" dirty="0">
              <a:solidFill>
                <a:schemeClr val="bg2"/>
              </a:solidFill>
            </a:endParaRPr>
          </a:p>
          <a:p>
            <a:pPr marL="285750" indent="-285750" algn="just">
              <a:buFont typeface="Arial" panose="020B0604020202020204" pitchFamily="34" charset="0"/>
              <a:buChar char="•"/>
            </a:pPr>
            <a:r>
              <a:rPr lang="lv-LV" b="1" dirty="0"/>
              <a:t>Uzskatu par nepareizo, ka CE praktiskās daļas vadītājs nevar būt izglītojamā māte, tēvs </a:t>
            </a:r>
            <a:r>
              <a:rPr lang="lv-LV" b="1" dirty="0" err="1"/>
              <a:t>utt</a:t>
            </a:r>
            <a:r>
              <a:rPr lang="lv-LV" b="1" dirty="0"/>
              <a:t>, jo skolā parasti ir tikai viens ķīmijas, bioloģijas, fizikas skolotājs. Taču eksāmena telpā atrodas novērotājs!</a:t>
            </a:r>
          </a:p>
          <a:p>
            <a:pPr algn="just"/>
            <a:r>
              <a:rPr lang="lv-LV" dirty="0">
                <a:solidFill>
                  <a:schemeClr val="bg2"/>
                </a:solidFill>
              </a:rPr>
              <a:t>Visiem vieni nosacījumi</a:t>
            </a:r>
            <a:r>
              <a:rPr lang="lv-LV" dirty="0" smtClean="0">
                <a:solidFill>
                  <a:schemeClr val="bg2"/>
                </a:solidFill>
              </a:rPr>
              <a:t>.</a:t>
            </a:r>
          </a:p>
          <a:p>
            <a:pPr algn="just"/>
            <a:endParaRPr lang="lv-LV" dirty="0">
              <a:solidFill>
                <a:schemeClr val="bg2"/>
              </a:solidFill>
            </a:endParaRPr>
          </a:p>
          <a:p>
            <a:pPr marL="285750" indent="-285750" algn="just">
              <a:buFont typeface="Arial" panose="020B0604020202020204" pitchFamily="34" charset="0"/>
              <a:buChar char="•"/>
            </a:pPr>
            <a:r>
              <a:rPr lang="lv-LV" b="1" dirty="0" smtClean="0"/>
              <a:t>MK noteikumi nr. 398, 100.punkts nosaka, ka katrā eksāmena praktiskās daļas telpā uz katriem 15 izglītojamiem atrodas vismaz viens eksāmena vadītājs un viens novērotājs. Ja eksāmena praktiskās daļas telpā ir 16 kārtotāji, tad jānodrošina arī divi novērotāji?</a:t>
            </a:r>
          </a:p>
          <a:p>
            <a:pPr algn="just"/>
            <a:endParaRPr lang="lv-LV" dirty="0"/>
          </a:p>
          <a:p>
            <a:pPr algn="just"/>
            <a:r>
              <a:rPr lang="lv-LV" dirty="0" smtClean="0">
                <a:solidFill>
                  <a:schemeClr val="bg2"/>
                </a:solidFill>
              </a:rPr>
              <a:t>Iespējams organizēt divās telpās, apvienotos eksāmenus. Pirmajā vietā SKOLĒNU DROŠĪBA. Jābūt </a:t>
            </a:r>
            <a:r>
              <a:rPr lang="lv-LV" dirty="0" smtClean="0">
                <a:solidFill>
                  <a:schemeClr val="bg2"/>
                </a:solidFill>
              </a:rPr>
              <a:t>pārliecinātiem, ka praktiskās daļas vadītājs var nodrošināt drošu pārbaudes darba norisi.</a:t>
            </a:r>
          </a:p>
          <a:p>
            <a:endParaRPr lang="lv-LV" dirty="0"/>
          </a:p>
        </p:txBody>
      </p:sp>
    </p:spTree>
    <p:extLst>
      <p:ext uri="{BB962C8B-B14F-4D97-AF65-F5344CB8AC3E}">
        <p14:creationId xmlns:p14="http://schemas.microsoft.com/office/powerpoint/2010/main" val="118978598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116974" y="223980"/>
            <a:ext cx="6477000" cy="1079040"/>
          </a:xfrm>
        </p:spPr>
        <p:txBody>
          <a:bodyPr>
            <a:normAutofit fontScale="90000"/>
          </a:bodyPr>
          <a:lstStyle/>
          <a:p>
            <a:r>
              <a:rPr lang="lv-LV" sz="3100" dirty="0" smtClean="0">
                <a:solidFill>
                  <a:schemeClr val="bg2"/>
                </a:solidFill>
              </a:rPr>
              <a:t>Praktiskās daļas norise</a:t>
            </a:r>
            <a:r>
              <a:rPr lang="lv-LV" sz="3100" dirty="0">
                <a:solidFill>
                  <a:schemeClr val="bg2"/>
                </a:solidFill>
              </a:rPr>
              <a:t/>
            </a:r>
            <a:br>
              <a:rPr lang="lv-LV" sz="3100" dirty="0">
                <a:solidFill>
                  <a:schemeClr val="bg2"/>
                </a:solidFill>
              </a:rPr>
            </a:br>
            <a:r>
              <a:rPr lang="lv-LV" sz="1200" dirty="0"/>
              <a:t/>
            </a:r>
            <a:br>
              <a:rPr lang="lv-LV" sz="1200" dirty="0"/>
            </a:br>
            <a:r>
              <a:rPr lang="lv-LV" sz="1200" dirty="0"/>
              <a:t/>
            </a:r>
            <a:br>
              <a:rPr lang="lv-LV" sz="1200" dirty="0"/>
            </a:br>
            <a:r>
              <a:rPr lang="lv-LV" sz="1200" dirty="0"/>
              <a:t/>
            </a:r>
            <a:br>
              <a:rPr lang="lv-LV" sz="1200" dirty="0"/>
            </a:br>
            <a:endParaRPr lang="lv-LV" sz="1200" dirty="0"/>
          </a:p>
        </p:txBody>
      </p:sp>
      <p:sp>
        <p:nvSpPr>
          <p:cNvPr id="6" name="Rectangle 1"/>
          <p:cNvSpPr>
            <a:spLocks noChangeArrowheads="1"/>
          </p:cNvSpPr>
          <p:nvPr/>
        </p:nvSpPr>
        <p:spPr bwMode="auto">
          <a:xfrm>
            <a:off x="1049338" y="1948718"/>
            <a:ext cx="6982142" cy="36471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28600" algn="l"/>
              </a:tabLst>
              <a:defRPr>
                <a:solidFill>
                  <a:schemeClr val="tx1"/>
                </a:solidFill>
                <a:latin typeface="Arial" panose="020B0604020202020204" pitchFamily="34" charset="0"/>
              </a:defRPr>
            </a:lvl1pPr>
            <a:lvl2pPr marL="457200" eaLnBrk="0" fontAlgn="base" hangingPunct="0">
              <a:spcBef>
                <a:spcPct val="0"/>
              </a:spcBef>
              <a:spcAft>
                <a:spcPct val="0"/>
              </a:spcAft>
              <a:tabLst>
                <a:tab pos="228600" algn="l"/>
              </a:tabLst>
              <a:defRPr>
                <a:solidFill>
                  <a:schemeClr val="tx1"/>
                </a:solidFill>
                <a:latin typeface="Arial" panose="020B0604020202020204" pitchFamily="34" charset="0"/>
              </a:defRPr>
            </a:lvl2pPr>
            <a:lvl3pPr marL="914400" eaLnBrk="0" fontAlgn="base" hangingPunct="0">
              <a:spcBef>
                <a:spcPct val="0"/>
              </a:spcBef>
              <a:spcAft>
                <a:spcPct val="0"/>
              </a:spcAft>
              <a:tabLst>
                <a:tab pos="228600" algn="l"/>
              </a:tabLst>
              <a:defRPr>
                <a:solidFill>
                  <a:schemeClr val="tx1"/>
                </a:solidFill>
                <a:latin typeface="Arial" panose="020B0604020202020204" pitchFamily="34" charset="0"/>
              </a:defRPr>
            </a:lvl3pPr>
            <a:lvl4pPr marL="1371600" eaLnBrk="0" fontAlgn="base" hangingPunct="0">
              <a:spcBef>
                <a:spcPct val="0"/>
              </a:spcBef>
              <a:spcAft>
                <a:spcPct val="0"/>
              </a:spcAft>
              <a:tabLst>
                <a:tab pos="228600" algn="l"/>
              </a:tabLst>
              <a:defRPr>
                <a:solidFill>
                  <a:schemeClr val="tx1"/>
                </a:solidFill>
                <a:latin typeface="Arial" panose="020B0604020202020204" pitchFamily="34" charset="0"/>
              </a:defRPr>
            </a:lvl4pPr>
            <a:lvl5pPr marL="1828800" eaLnBrk="0" fontAlgn="base" hangingPunct="0">
              <a:spcBef>
                <a:spcPct val="0"/>
              </a:spcBef>
              <a:spcAft>
                <a:spcPct val="0"/>
              </a:spcAft>
              <a:tabLst>
                <a:tab pos="228600" algn="l"/>
              </a:tabLst>
              <a:defRPr>
                <a:solidFill>
                  <a:schemeClr val="tx1"/>
                </a:solidFill>
                <a:latin typeface="Arial" panose="020B0604020202020204" pitchFamily="34" charset="0"/>
              </a:defRPr>
            </a:lvl5pPr>
            <a:lvl6pPr marL="2286000" eaLnBrk="0" fontAlgn="base" hangingPunct="0">
              <a:spcBef>
                <a:spcPct val="0"/>
              </a:spcBef>
              <a:spcAft>
                <a:spcPct val="0"/>
              </a:spcAft>
              <a:tabLst>
                <a:tab pos="228600" algn="l"/>
              </a:tabLst>
              <a:defRPr>
                <a:solidFill>
                  <a:schemeClr val="tx1"/>
                </a:solidFill>
                <a:latin typeface="Arial" panose="020B0604020202020204" pitchFamily="34" charset="0"/>
              </a:defRPr>
            </a:lvl6pPr>
            <a:lvl7pPr marL="2743200" eaLnBrk="0" fontAlgn="base" hangingPunct="0">
              <a:spcBef>
                <a:spcPct val="0"/>
              </a:spcBef>
              <a:spcAft>
                <a:spcPct val="0"/>
              </a:spcAft>
              <a:tabLst>
                <a:tab pos="228600" algn="l"/>
              </a:tabLst>
              <a:defRPr>
                <a:solidFill>
                  <a:schemeClr val="tx1"/>
                </a:solidFill>
                <a:latin typeface="Arial" panose="020B0604020202020204" pitchFamily="34" charset="0"/>
              </a:defRPr>
            </a:lvl7pPr>
            <a:lvl8pPr marL="3200400" eaLnBrk="0" fontAlgn="base" hangingPunct="0">
              <a:spcBef>
                <a:spcPct val="0"/>
              </a:spcBef>
              <a:spcAft>
                <a:spcPct val="0"/>
              </a:spcAft>
              <a:tabLst>
                <a:tab pos="228600" algn="l"/>
              </a:tabLst>
              <a:defRPr>
                <a:solidFill>
                  <a:schemeClr val="tx1"/>
                </a:solidFill>
                <a:latin typeface="Arial" panose="020B0604020202020204" pitchFamily="34" charset="0"/>
              </a:defRPr>
            </a:lvl8pPr>
            <a:lvl9pPr marL="3657600" eaLnBrk="0" fontAlgn="base" hangingPunct="0">
              <a:spcBef>
                <a:spcPct val="0"/>
              </a:spcBef>
              <a:spcAft>
                <a:spcPct val="0"/>
              </a:spcAft>
              <a:tabLst>
                <a:tab pos="228600" algn="l"/>
              </a:tabLst>
              <a:defRPr>
                <a:solidFill>
                  <a:schemeClr val="tx1"/>
                </a:solidFill>
                <a:latin typeface="Arial" panose="020B0604020202020204" pitchFamily="34" charset="0"/>
              </a:defRPr>
            </a:lvl9pPr>
          </a:lstStyle>
          <a:p>
            <a:r>
              <a:rPr lang="lv-LV" sz="1100" dirty="0">
                <a:solidFill>
                  <a:schemeClr val="bg2"/>
                </a:solidFill>
              </a:rPr>
              <a:t>2. diena</a:t>
            </a:r>
            <a:br>
              <a:rPr lang="lv-LV" sz="1100" dirty="0">
                <a:solidFill>
                  <a:schemeClr val="bg2"/>
                </a:solidFill>
              </a:rPr>
            </a:br>
            <a:r>
              <a:rPr lang="lv-LV" sz="1100" dirty="0">
                <a:solidFill>
                  <a:schemeClr val="bg2"/>
                </a:solidFill>
              </a:rPr>
              <a:t>Skolēnam 3. daļā 1 A3 formāta darba lapa un 1 A4 formāta uzdevumu lapa</a:t>
            </a:r>
          </a:p>
          <a:p>
            <a:r>
              <a:rPr lang="lv-LV" sz="1100" dirty="0">
                <a:solidFill>
                  <a:schemeClr val="bg2"/>
                </a:solidFill>
              </a:rPr>
              <a:t> </a:t>
            </a:r>
          </a:p>
          <a:p>
            <a:r>
              <a:rPr lang="lv-LV" sz="1100" u="sng" dirty="0">
                <a:solidFill>
                  <a:schemeClr val="bg2"/>
                </a:solidFill>
              </a:rPr>
              <a:t>Skolēnam ir pieejami trauki, piederumi un vielas</a:t>
            </a:r>
            <a:endParaRPr lang="lv-LV" sz="1100" dirty="0">
              <a:solidFill>
                <a:schemeClr val="bg2"/>
              </a:solidFill>
            </a:endParaRPr>
          </a:p>
          <a:p>
            <a:pPr lvl="0"/>
            <a:r>
              <a:rPr lang="lv-LV" sz="1100" dirty="0">
                <a:solidFill>
                  <a:schemeClr val="bg2"/>
                </a:solidFill>
              </a:rPr>
              <a:t>paplāte,</a:t>
            </a:r>
          </a:p>
          <a:p>
            <a:pPr lvl="0"/>
            <a:r>
              <a:rPr lang="lv-LV" sz="1100" dirty="0">
                <a:solidFill>
                  <a:schemeClr val="bg2"/>
                </a:solidFill>
              </a:rPr>
              <a:t>H</a:t>
            </a:r>
            <a:r>
              <a:rPr lang="lv-LV" sz="1100" baseline="-25000" dirty="0">
                <a:solidFill>
                  <a:schemeClr val="bg2"/>
                </a:solidFill>
              </a:rPr>
              <a:t>2</a:t>
            </a:r>
            <a:r>
              <a:rPr lang="lv-LV" sz="1100" dirty="0">
                <a:solidFill>
                  <a:schemeClr val="bg2"/>
                </a:solidFill>
              </a:rPr>
              <a:t>O</a:t>
            </a:r>
            <a:r>
              <a:rPr lang="lv-LV" sz="1100" baseline="-25000" dirty="0">
                <a:solidFill>
                  <a:schemeClr val="bg2"/>
                </a:solidFill>
              </a:rPr>
              <a:t>2 </a:t>
            </a:r>
            <a:r>
              <a:rPr lang="lv-LV" sz="1100" dirty="0">
                <a:solidFill>
                  <a:schemeClr val="bg2"/>
                </a:solidFill>
              </a:rPr>
              <a:t>šķīdums 3 % (marķētā pudelītē ar pilienu dozatoru), </a:t>
            </a:r>
          </a:p>
          <a:p>
            <a:pPr lvl="0"/>
            <a:r>
              <a:rPr lang="lv-LV" sz="1100" dirty="0">
                <a:solidFill>
                  <a:schemeClr val="bg2"/>
                </a:solidFill>
              </a:rPr>
              <a:t>marķēta </a:t>
            </a:r>
            <a:r>
              <a:rPr lang="lv-LV" sz="1100" dirty="0" err="1">
                <a:solidFill>
                  <a:schemeClr val="bg2"/>
                </a:solidFill>
              </a:rPr>
              <a:t>vārglāze</a:t>
            </a:r>
            <a:r>
              <a:rPr lang="lv-LV" sz="1100" dirty="0">
                <a:solidFill>
                  <a:schemeClr val="bg2"/>
                </a:solidFill>
              </a:rPr>
              <a:t> ar 5 g sauso maizes raugu (100 </a:t>
            </a:r>
            <a:r>
              <a:rPr lang="lv-LV" sz="1100" dirty="0" err="1">
                <a:solidFill>
                  <a:schemeClr val="bg2"/>
                </a:solidFill>
              </a:rPr>
              <a:t>mL</a:t>
            </a:r>
            <a:r>
              <a:rPr lang="lv-LV" sz="1100" dirty="0">
                <a:solidFill>
                  <a:schemeClr val="bg2"/>
                </a:solidFill>
              </a:rPr>
              <a:t> vai 200 </a:t>
            </a:r>
            <a:r>
              <a:rPr lang="lv-LV" sz="1100" dirty="0" err="1">
                <a:solidFill>
                  <a:schemeClr val="bg2"/>
                </a:solidFill>
              </a:rPr>
              <a:t>mL</a:t>
            </a:r>
            <a:r>
              <a:rPr lang="lv-LV" sz="1100" dirty="0">
                <a:solidFill>
                  <a:schemeClr val="bg2"/>
                </a:solidFill>
              </a:rPr>
              <a:t>),</a:t>
            </a:r>
          </a:p>
          <a:p>
            <a:pPr lvl="0"/>
            <a:r>
              <a:rPr lang="lv-LV" sz="1100" dirty="0">
                <a:solidFill>
                  <a:schemeClr val="bg2"/>
                </a:solidFill>
              </a:rPr>
              <a:t>mēģenes 30 </a:t>
            </a:r>
            <a:r>
              <a:rPr lang="lv-LV" sz="1100" dirty="0" err="1">
                <a:solidFill>
                  <a:schemeClr val="bg2"/>
                </a:solidFill>
              </a:rPr>
              <a:t>mL</a:t>
            </a:r>
            <a:r>
              <a:rPr lang="lv-LV" sz="1100" dirty="0">
                <a:solidFill>
                  <a:schemeClr val="bg2"/>
                </a:solidFill>
              </a:rPr>
              <a:t> (3 </a:t>
            </a:r>
            <a:r>
              <a:rPr lang="lv-LV" sz="1100" dirty="0" err="1">
                <a:solidFill>
                  <a:schemeClr val="bg2"/>
                </a:solidFill>
              </a:rPr>
              <a:t>gab</a:t>
            </a:r>
            <a:r>
              <a:rPr lang="lv-LV" sz="1100" dirty="0">
                <a:solidFill>
                  <a:schemeClr val="bg2"/>
                </a:solidFill>
              </a:rPr>
              <a:t>), </a:t>
            </a:r>
          </a:p>
          <a:p>
            <a:pPr lvl="0"/>
            <a:r>
              <a:rPr lang="lv-LV" sz="1100" dirty="0">
                <a:solidFill>
                  <a:schemeClr val="bg2"/>
                </a:solidFill>
              </a:rPr>
              <a:t>mēģeņu statīvs, </a:t>
            </a:r>
          </a:p>
          <a:p>
            <a:pPr lvl="0"/>
            <a:r>
              <a:rPr lang="lv-LV" sz="1100" dirty="0">
                <a:solidFill>
                  <a:schemeClr val="bg2"/>
                </a:solidFill>
              </a:rPr>
              <a:t>lineāls, iedaļas vērtība 1 mm, </a:t>
            </a:r>
          </a:p>
          <a:p>
            <a:pPr lvl="0"/>
            <a:r>
              <a:rPr lang="lv-LV" sz="1100" dirty="0">
                <a:solidFill>
                  <a:schemeClr val="bg2"/>
                </a:solidFill>
              </a:rPr>
              <a:t>marķēta </a:t>
            </a:r>
            <a:r>
              <a:rPr lang="lv-LV" sz="1100" dirty="0" err="1">
                <a:solidFill>
                  <a:schemeClr val="bg2"/>
                </a:solidFill>
              </a:rPr>
              <a:t>vārglāze</a:t>
            </a:r>
            <a:r>
              <a:rPr lang="lv-LV" sz="1100" dirty="0">
                <a:solidFill>
                  <a:schemeClr val="bg2"/>
                </a:solidFill>
              </a:rPr>
              <a:t> (100 </a:t>
            </a:r>
            <a:r>
              <a:rPr lang="lv-LV" sz="1100" dirty="0" err="1">
                <a:solidFill>
                  <a:schemeClr val="bg2"/>
                </a:solidFill>
              </a:rPr>
              <a:t>mL</a:t>
            </a:r>
            <a:r>
              <a:rPr lang="lv-LV" sz="1100" dirty="0">
                <a:solidFill>
                  <a:schemeClr val="bg2"/>
                </a:solidFill>
              </a:rPr>
              <a:t>) ar istabas temperatūras ūdeni, </a:t>
            </a:r>
          </a:p>
          <a:p>
            <a:pPr lvl="0"/>
            <a:r>
              <a:rPr lang="lv-LV" sz="1100" dirty="0">
                <a:solidFill>
                  <a:schemeClr val="bg2"/>
                </a:solidFill>
              </a:rPr>
              <a:t>mērcilindrs (100 </a:t>
            </a:r>
            <a:r>
              <a:rPr lang="lv-LV" sz="1100" dirty="0" err="1">
                <a:solidFill>
                  <a:schemeClr val="bg2"/>
                </a:solidFill>
              </a:rPr>
              <a:t>mL</a:t>
            </a:r>
            <a:r>
              <a:rPr lang="lv-LV" sz="1100" dirty="0">
                <a:solidFill>
                  <a:schemeClr val="bg2"/>
                </a:solidFill>
              </a:rPr>
              <a:t> vai 50 </a:t>
            </a:r>
            <a:r>
              <a:rPr lang="lv-LV" sz="1100" dirty="0" err="1">
                <a:solidFill>
                  <a:schemeClr val="bg2"/>
                </a:solidFill>
              </a:rPr>
              <a:t>mL</a:t>
            </a:r>
            <a:r>
              <a:rPr lang="lv-LV" sz="1100" dirty="0">
                <a:solidFill>
                  <a:schemeClr val="bg2"/>
                </a:solidFill>
              </a:rPr>
              <a:t> ±1 </a:t>
            </a:r>
            <a:r>
              <a:rPr lang="lv-LV" sz="1100" dirty="0" err="1">
                <a:solidFill>
                  <a:schemeClr val="bg2"/>
                </a:solidFill>
              </a:rPr>
              <a:t>mL</a:t>
            </a:r>
            <a:r>
              <a:rPr lang="lv-LV" sz="1100" dirty="0">
                <a:solidFill>
                  <a:schemeClr val="bg2"/>
                </a:solidFill>
              </a:rPr>
              <a:t>) vai šļirce (50 </a:t>
            </a:r>
            <a:r>
              <a:rPr lang="lv-LV" sz="1100" dirty="0" err="1">
                <a:solidFill>
                  <a:schemeClr val="bg2"/>
                </a:solidFill>
              </a:rPr>
              <a:t>mL</a:t>
            </a:r>
            <a:r>
              <a:rPr lang="lv-LV" sz="1100" dirty="0">
                <a:solidFill>
                  <a:schemeClr val="bg2"/>
                </a:solidFill>
              </a:rPr>
              <a:t> ± 2 </a:t>
            </a:r>
            <a:r>
              <a:rPr lang="lv-LV" sz="1100" dirty="0" err="1">
                <a:solidFill>
                  <a:schemeClr val="bg2"/>
                </a:solidFill>
              </a:rPr>
              <a:t>mL</a:t>
            </a:r>
            <a:r>
              <a:rPr lang="lv-LV" sz="1100" dirty="0">
                <a:solidFill>
                  <a:schemeClr val="bg2"/>
                </a:solidFill>
              </a:rPr>
              <a:t>), </a:t>
            </a:r>
          </a:p>
          <a:p>
            <a:pPr lvl="0"/>
            <a:r>
              <a:rPr lang="lv-LV" sz="1100" dirty="0">
                <a:solidFill>
                  <a:schemeClr val="bg2"/>
                </a:solidFill>
              </a:rPr>
              <a:t>stikla nūjiņa, </a:t>
            </a:r>
          </a:p>
          <a:p>
            <a:pPr lvl="0"/>
            <a:r>
              <a:rPr lang="lv-LV" sz="1100" dirty="0" err="1">
                <a:solidFill>
                  <a:schemeClr val="bg2"/>
                </a:solidFill>
              </a:rPr>
              <a:t>flomasters</a:t>
            </a:r>
            <a:r>
              <a:rPr lang="lv-LV" sz="1100" dirty="0">
                <a:solidFill>
                  <a:schemeClr val="bg2"/>
                </a:solidFill>
              </a:rPr>
              <a:t> vai marķieris, </a:t>
            </a:r>
          </a:p>
          <a:p>
            <a:pPr lvl="0"/>
            <a:r>
              <a:rPr lang="lv-LV" sz="1100" dirty="0">
                <a:solidFill>
                  <a:schemeClr val="bg2"/>
                </a:solidFill>
              </a:rPr>
              <a:t>salvete. </a:t>
            </a:r>
          </a:p>
          <a:p>
            <a:r>
              <a:rPr lang="lv-LV" sz="1100" dirty="0">
                <a:solidFill>
                  <a:schemeClr val="bg2"/>
                </a:solidFill>
              </a:rPr>
              <a:t>Piezīme: trauku, piederumu un vielu viens komplekts uz katriem 15 izglītojamiem tiek sagatavots rezervē.</a:t>
            </a:r>
          </a:p>
          <a:p>
            <a:r>
              <a:rPr lang="lv-LV" sz="1100" dirty="0">
                <a:solidFill>
                  <a:schemeClr val="bg2"/>
                </a:solidFill>
              </a:rPr>
              <a:t> </a:t>
            </a:r>
          </a:p>
          <a:p>
            <a:r>
              <a:rPr lang="lv-LV" sz="1100" u="sng" dirty="0">
                <a:solidFill>
                  <a:schemeClr val="bg2"/>
                </a:solidFill>
              </a:rPr>
              <a:t>Laboratorijā kopumā</a:t>
            </a:r>
            <a:endParaRPr lang="lv-LV" sz="1100" dirty="0">
              <a:solidFill>
                <a:schemeClr val="bg2"/>
              </a:solidFill>
            </a:endParaRPr>
          </a:p>
          <a:p>
            <a:pPr lvl="0"/>
            <a:r>
              <a:rPr lang="lv-LV" sz="1100" dirty="0">
                <a:solidFill>
                  <a:schemeClr val="bg2"/>
                </a:solidFill>
              </a:rPr>
              <a:t>sienas pulkstenis, </a:t>
            </a:r>
          </a:p>
          <a:p>
            <a:pPr lvl="0"/>
            <a:r>
              <a:rPr lang="lv-LV" sz="1100" dirty="0">
                <a:solidFill>
                  <a:schemeClr val="bg2"/>
                </a:solidFill>
              </a:rPr>
              <a:t>svari (500,00 g ± 0,01 g), </a:t>
            </a:r>
          </a:p>
          <a:p>
            <a:pPr lvl="0"/>
            <a:r>
              <a:rPr lang="lv-LV" sz="1100" dirty="0">
                <a:solidFill>
                  <a:schemeClr val="bg2"/>
                </a:solidFill>
              </a:rPr>
              <a:t>papīra dvieļi vai salvetes.</a:t>
            </a:r>
          </a:p>
        </p:txBody>
      </p:sp>
    </p:spTree>
    <p:extLst>
      <p:ext uri="{BB962C8B-B14F-4D97-AF65-F5344CB8AC3E}">
        <p14:creationId xmlns:p14="http://schemas.microsoft.com/office/powerpoint/2010/main" val="352541794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116974" y="223980"/>
            <a:ext cx="6477000" cy="1079040"/>
          </a:xfrm>
        </p:spPr>
        <p:txBody>
          <a:bodyPr>
            <a:normAutofit fontScale="90000"/>
          </a:bodyPr>
          <a:lstStyle/>
          <a:p>
            <a:r>
              <a:rPr lang="lv-LV" sz="3100" dirty="0">
                <a:solidFill>
                  <a:schemeClr val="bg2"/>
                </a:solidFill>
              </a:rPr>
              <a:t>Praktiskā </a:t>
            </a:r>
            <a:r>
              <a:rPr lang="lv-LV" sz="3100" dirty="0" smtClean="0">
                <a:solidFill>
                  <a:schemeClr val="bg2"/>
                </a:solidFill>
              </a:rPr>
              <a:t>daļas norise</a:t>
            </a:r>
            <a:r>
              <a:rPr lang="lv-LV" sz="3100" dirty="0">
                <a:solidFill>
                  <a:schemeClr val="bg2"/>
                </a:solidFill>
              </a:rPr>
              <a:t/>
            </a:r>
            <a:br>
              <a:rPr lang="lv-LV" sz="3100" dirty="0">
                <a:solidFill>
                  <a:schemeClr val="bg2"/>
                </a:solidFill>
              </a:rPr>
            </a:br>
            <a:r>
              <a:rPr lang="lv-LV" sz="1200" dirty="0"/>
              <a:t/>
            </a:r>
            <a:br>
              <a:rPr lang="lv-LV" sz="1200" dirty="0"/>
            </a:br>
            <a:r>
              <a:rPr lang="lv-LV" sz="1200" dirty="0"/>
              <a:t/>
            </a:r>
            <a:br>
              <a:rPr lang="lv-LV" sz="1200" dirty="0"/>
            </a:br>
            <a:r>
              <a:rPr lang="lv-LV" sz="1200" dirty="0"/>
              <a:t/>
            </a:r>
            <a:br>
              <a:rPr lang="lv-LV" sz="1200" dirty="0"/>
            </a:br>
            <a:endParaRPr lang="lv-LV" sz="1200" dirty="0"/>
          </a:p>
        </p:txBody>
      </p:sp>
      <p:graphicFrame>
        <p:nvGraphicFramePr>
          <p:cNvPr id="5" name="Table 4"/>
          <p:cNvGraphicFramePr>
            <a:graphicFrameLocks noGrp="1"/>
          </p:cNvGraphicFramePr>
          <p:nvPr>
            <p:extLst>
              <p:ext uri="{D42A27DB-BD31-4B8C-83A1-F6EECF244321}">
                <p14:modId xmlns:p14="http://schemas.microsoft.com/office/powerpoint/2010/main" val="4054069085"/>
              </p:ext>
            </p:extLst>
          </p:nvPr>
        </p:nvGraphicFramePr>
        <p:xfrm>
          <a:off x="1369060" y="2233453"/>
          <a:ext cx="6207760" cy="3535681"/>
        </p:xfrm>
        <a:graphic>
          <a:graphicData uri="http://schemas.openxmlformats.org/drawingml/2006/table">
            <a:tbl>
              <a:tblPr>
                <a:tableStyleId>{2B1EBD4E-2F76-4667-9767-EABCB5307A16}</a:tableStyleId>
              </a:tblPr>
              <a:tblGrid>
                <a:gridCol w="1059180"/>
                <a:gridCol w="5148580"/>
              </a:tblGrid>
              <a:tr h="0">
                <a:tc>
                  <a:txBody>
                    <a:bodyPr/>
                    <a:lstStyle/>
                    <a:p>
                      <a:pPr>
                        <a:lnSpc>
                          <a:spcPct val="107000"/>
                        </a:lnSpc>
                        <a:spcAft>
                          <a:spcPts val="0"/>
                        </a:spcAft>
                      </a:pPr>
                      <a:r>
                        <a:rPr lang="lv-LV" sz="1100" dirty="0">
                          <a:solidFill>
                            <a:schemeClr val="bg2"/>
                          </a:solidFill>
                          <a:effectLst/>
                        </a:rPr>
                        <a:t>Ne vēlāk kā stundu pirms eksāmena</a:t>
                      </a:r>
                      <a:endParaRPr lang="lv-LV" sz="1200" dirty="0">
                        <a:solidFill>
                          <a:schemeClr val="bg2"/>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lv-LV" sz="1100" dirty="0">
                          <a:solidFill>
                            <a:schemeClr val="bg2"/>
                          </a:solidFill>
                          <a:effectLst/>
                        </a:rPr>
                        <a:t>Izglītības iestādes vadītāja nozīmēta persona – eksāmena praktiskās daļas vadītājs skolas bioloģijas skolotājs – sagatavo telpu un izglītojamo darba vietas, pārbauda eksperimenta veikšanai pieejamo trauku, piederumu un vielu esamību, iesver vielas, marķē </a:t>
                      </a:r>
                      <a:r>
                        <a:rPr lang="lv-LV" sz="1100" dirty="0" err="1">
                          <a:solidFill>
                            <a:schemeClr val="bg2"/>
                          </a:solidFill>
                          <a:effectLst/>
                        </a:rPr>
                        <a:t>vārglāzes</a:t>
                      </a:r>
                      <a:r>
                        <a:rPr lang="lv-LV" sz="1100" dirty="0">
                          <a:solidFill>
                            <a:schemeClr val="bg2"/>
                          </a:solidFill>
                          <a:effectLst/>
                        </a:rPr>
                        <a:t> un pudelītes, ja tas nav izdarīts iepriekš.</a:t>
                      </a:r>
                      <a:endParaRPr lang="lv-LV" sz="1200" dirty="0">
                        <a:solidFill>
                          <a:schemeClr val="bg2"/>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0">
                <a:tc>
                  <a:txBody>
                    <a:bodyPr/>
                    <a:lstStyle/>
                    <a:p>
                      <a:pPr algn="just">
                        <a:lnSpc>
                          <a:spcPct val="107000"/>
                        </a:lnSpc>
                        <a:spcAft>
                          <a:spcPts val="0"/>
                        </a:spcAft>
                      </a:pPr>
                      <a:r>
                        <a:rPr lang="lv-LV" sz="1100">
                          <a:solidFill>
                            <a:schemeClr val="bg2"/>
                          </a:solidFill>
                          <a:effectLst/>
                        </a:rPr>
                        <a:t>9.30</a:t>
                      </a:r>
                      <a:endParaRPr lang="lv-LV" sz="1200">
                        <a:solidFill>
                          <a:schemeClr val="bg2"/>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lv-LV" sz="1100" dirty="0">
                          <a:solidFill>
                            <a:schemeClr val="bg2"/>
                          </a:solidFill>
                          <a:effectLst/>
                        </a:rPr>
                        <a:t>Izglītības iestādes vadītājs, eksāmena praktiskās daļas vadītāja(-u), eksāmena novērotāja(-u) un skolēnu pārstāvju klātbūtnē atver aploksni ar centralizētā eksāmena otrās dienas materiāliem, pārbauda uzdevumu lapu un darba lapu skaitu. </a:t>
                      </a:r>
                      <a:endParaRPr lang="lv-LV" sz="1200" dirty="0">
                        <a:solidFill>
                          <a:schemeClr val="bg2"/>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0">
                <a:tc>
                  <a:txBody>
                    <a:bodyPr/>
                    <a:lstStyle/>
                    <a:p>
                      <a:pPr algn="just">
                        <a:lnSpc>
                          <a:spcPct val="107000"/>
                        </a:lnSpc>
                        <a:spcAft>
                          <a:spcPts val="0"/>
                        </a:spcAft>
                      </a:pPr>
                      <a:r>
                        <a:rPr lang="lv-LV" sz="1100">
                          <a:solidFill>
                            <a:schemeClr val="bg2"/>
                          </a:solidFill>
                          <a:effectLst/>
                        </a:rPr>
                        <a:t>9.45</a:t>
                      </a:r>
                      <a:endParaRPr lang="lv-LV" sz="1200">
                        <a:solidFill>
                          <a:schemeClr val="bg2"/>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lv-LV" sz="1100" dirty="0">
                          <a:solidFill>
                            <a:schemeClr val="bg2"/>
                          </a:solidFill>
                          <a:effectLst/>
                        </a:rPr>
                        <a:t>Skolēni ienāk eksāmena telpā pa vienam, personiskās mantas, kuras nav nepieciešamas eksāmena laikā, atstāj telpā tam paredzētajā vietā un dodas pie darba galda, uz kura ir norādīts skolēna vārds, uzvārds un skolēna koda numurs.  </a:t>
                      </a:r>
                      <a:endParaRPr lang="lv-LV" sz="1200" dirty="0">
                        <a:solidFill>
                          <a:schemeClr val="bg2"/>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0">
                <a:tc>
                  <a:txBody>
                    <a:bodyPr/>
                    <a:lstStyle/>
                    <a:p>
                      <a:pPr algn="just">
                        <a:lnSpc>
                          <a:spcPct val="107000"/>
                        </a:lnSpc>
                        <a:spcAft>
                          <a:spcPts val="0"/>
                        </a:spcAft>
                      </a:pPr>
                      <a:r>
                        <a:rPr lang="lv-LV" sz="1100">
                          <a:solidFill>
                            <a:schemeClr val="bg2"/>
                          </a:solidFill>
                          <a:effectLst/>
                        </a:rPr>
                        <a:t>9.50</a:t>
                      </a:r>
                      <a:endParaRPr lang="lv-LV" sz="1200">
                        <a:solidFill>
                          <a:schemeClr val="bg2"/>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lv-LV" sz="1100" dirty="0">
                          <a:solidFill>
                            <a:schemeClr val="bg2"/>
                          </a:solidFill>
                          <a:effectLst/>
                        </a:rPr>
                        <a:t>Eksāmena vadītājs, pieejot pie skolēna sola, pārbauda, nepaņemot rokās,  personu apliecinošu dokumentu un pārbauda, vai skolēns apsēdies savā norādītajā vietā (salīdzina datus ar norādēm uz darba galda).</a:t>
                      </a:r>
                      <a:endParaRPr lang="lv-LV" sz="1200" dirty="0">
                        <a:solidFill>
                          <a:schemeClr val="bg2"/>
                        </a:solidFill>
                        <a:effectLst/>
                      </a:endParaRPr>
                    </a:p>
                    <a:p>
                      <a:pPr algn="just">
                        <a:lnSpc>
                          <a:spcPct val="107000"/>
                        </a:lnSpc>
                        <a:spcAft>
                          <a:spcPts val="0"/>
                        </a:spcAft>
                      </a:pPr>
                      <a:r>
                        <a:rPr lang="lv-LV" sz="1100" dirty="0">
                          <a:solidFill>
                            <a:schemeClr val="bg2"/>
                          </a:solidFill>
                          <a:effectLst/>
                        </a:rPr>
                        <a:t>Eksāmena vadītājs iepazīstina skolēnus ar eksāmena 3. daļas – praktiskās daļas norisi.</a:t>
                      </a:r>
                      <a:endParaRPr lang="lv-LV" sz="1200" dirty="0">
                        <a:solidFill>
                          <a:schemeClr val="bg2"/>
                        </a:solidFill>
                        <a:effectLst/>
                      </a:endParaRPr>
                    </a:p>
                    <a:p>
                      <a:pPr algn="just">
                        <a:lnSpc>
                          <a:spcPct val="107000"/>
                        </a:lnSpc>
                        <a:spcAft>
                          <a:spcPts val="0"/>
                        </a:spcAft>
                      </a:pPr>
                      <a:r>
                        <a:rPr lang="lv-LV" sz="1100" dirty="0">
                          <a:solidFill>
                            <a:schemeClr val="bg2"/>
                          </a:solidFill>
                          <a:effectLst/>
                        </a:rPr>
                        <a:t>Skolēni saņems uzdevumu lapu un 3. daļas darba lapu.  </a:t>
                      </a:r>
                      <a:endParaRPr lang="lv-LV" sz="1200" dirty="0">
                        <a:solidFill>
                          <a:schemeClr val="bg2"/>
                        </a:solidFill>
                        <a:effectLst/>
                      </a:endParaRPr>
                    </a:p>
                    <a:p>
                      <a:pPr algn="just">
                        <a:lnSpc>
                          <a:spcPct val="107000"/>
                        </a:lnSpc>
                        <a:spcAft>
                          <a:spcPts val="0"/>
                        </a:spcAft>
                      </a:pPr>
                      <a:r>
                        <a:rPr lang="lv-LV" sz="1100" dirty="0">
                          <a:solidFill>
                            <a:schemeClr val="bg2"/>
                          </a:solidFill>
                          <a:effectLst/>
                        </a:rPr>
                        <a:t>Trešās daļas darba lapas tiks sūtītas uz VISC, kur tās tiks skenētas un sagatavotas vērtēšanai tiešsaistē. Tāpēc ieraksti (arī zīmējumi, shēmas, tabulas un grafiki) jāveido ar zilu vai melnu pildspalvu.</a:t>
                      </a:r>
                      <a:endParaRPr lang="lv-LV" sz="1200" dirty="0">
                        <a:solidFill>
                          <a:schemeClr val="bg2"/>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bl>
          </a:graphicData>
        </a:graphic>
      </p:graphicFrame>
      <p:sp>
        <p:nvSpPr>
          <p:cNvPr id="6" name="Rectangle 1"/>
          <p:cNvSpPr>
            <a:spLocks noChangeArrowheads="1"/>
          </p:cNvSpPr>
          <p:nvPr/>
        </p:nvSpPr>
        <p:spPr bwMode="auto">
          <a:xfrm>
            <a:off x="1247458" y="1590892"/>
            <a:ext cx="2234882"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28600" algn="l"/>
              </a:tabLst>
              <a:defRPr>
                <a:solidFill>
                  <a:schemeClr val="tx1"/>
                </a:solidFill>
                <a:latin typeface="Arial" panose="020B0604020202020204" pitchFamily="34" charset="0"/>
              </a:defRPr>
            </a:lvl1pPr>
            <a:lvl2pPr marL="457200" eaLnBrk="0" fontAlgn="base" hangingPunct="0">
              <a:spcBef>
                <a:spcPct val="0"/>
              </a:spcBef>
              <a:spcAft>
                <a:spcPct val="0"/>
              </a:spcAft>
              <a:tabLst>
                <a:tab pos="228600" algn="l"/>
              </a:tabLst>
              <a:defRPr>
                <a:solidFill>
                  <a:schemeClr val="tx1"/>
                </a:solidFill>
                <a:latin typeface="Arial" panose="020B0604020202020204" pitchFamily="34" charset="0"/>
              </a:defRPr>
            </a:lvl2pPr>
            <a:lvl3pPr marL="914400" eaLnBrk="0" fontAlgn="base" hangingPunct="0">
              <a:spcBef>
                <a:spcPct val="0"/>
              </a:spcBef>
              <a:spcAft>
                <a:spcPct val="0"/>
              </a:spcAft>
              <a:tabLst>
                <a:tab pos="228600" algn="l"/>
              </a:tabLst>
              <a:defRPr>
                <a:solidFill>
                  <a:schemeClr val="tx1"/>
                </a:solidFill>
                <a:latin typeface="Arial" panose="020B0604020202020204" pitchFamily="34" charset="0"/>
              </a:defRPr>
            </a:lvl3pPr>
            <a:lvl4pPr marL="1371600" eaLnBrk="0" fontAlgn="base" hangingPunct="0">
              <a:spcBef>
                <a:spcPct val="0"/>
              </a:spcBef>
              <a:spcAft>
                <a:spcPct val="0"/>
              </a:spcAft>
              <a:tabLst>
                <a:tab pos="228600" algn="l"/>
              </a:tabLst>
              <a:defRPr>
                <a:solidFill>
                  <a:schemeClr val="tx1"/>
                </a:solidFill>
                <a:latin typeface="Arial" panose="020B0604020202020204" pitchFamily="34" charset="0"/>
              </a:defRPr>
            </a:lvl4pPr>
            <a:lvl5pPr marL="1828800" eaLnBrk="0" fontAlgn="base" hangingPunct="0">
              <a:spcBef>
                <a:spcPct val="0"/>
              </a:spcBef>
              <a:spcAft>
                <a:spcPct val="0"/>
              </a:spcAft>
              <a:tabLst>
                <a:tab pos="228600" algn="l"/>
              </a:tabLst>
              <a:defRPr>
                <a:solidFill>
                  <a:schemeClr val="tx1"/>
                </a:solidFill>
                <a:latin typeface="Arial" panose="020B0604020202020204" pitchFamily="34" charset="0"/>
              </a:defRPr>
            </a:lvl5pPr>
            <a:lvl6pPr marL="2286000" eaLnBrk="0" fontAlgn="base" hangingPunct="0">
              <a:spcBef>
                <a:spcPct val="0"/>
              </a:spcBef>
              <a:spcAft>
                <a:spcPct val="0"/>
              </a:spcAft>
              <a:tabLst>
                <a:tab pos="228600" algn="l"/>
              </a:tabLst>
              <a:defRPr>
                <a:solidFill>
                  <a:schemeClr val="tx1"/>
                </a:solidFill>
                <a:latin typeface="Arial" panose="020B0604020202020204" pitchFamily="34" charset="0"/>
              </a:defRPr>
            </a:lvl6pPr>
            <a:lvl7pPr marL="2743200" eaLnBrk="0" fontAlgn="base" hangingPunct="0">
              <a:spcBef>
                <a:spcPct val="0"/>
              </a:spcBef>
              <a:spcAft>
                <a:spcPct val="0"/>
              </a:spcAft>
              <a:tabLst>
                <a:tab pos="228600" algn="l"/>
              </a:tabLst>
              <a:defRPr>
                <a:solidFill>
                  <a:schemeClr val="tx1"/>
                </a:solidFill>
                <a:latin typeface="Arial" panose="020B0604020202020204" pitchFamily="34" charset="0"/>
              </a:defRPr>
            </a:lvl7pPr>
            <a:lvl8pPr marL="3200400" eaLnBrk="0" fontAlgn="base" hangingPunct="0">
              <a:spcBef>
                <a:spcPct val="0"/>
              </a:spcBef>
              <a:spcAft>
                <a:spcPct val="0"/>
              </a:spcAft>
              <a:tabLst>
                <a:tab pos="228600" algn="l"/>
              </a:tabLst>
              <a:defRPr>
                <a:solidFill>
                  <a:schemeClr val="tx1"/>
                </a:solidFill>
                <a:latin typeface="Arial" panose="020B0604020202020204" pitchFamily="34" charset="0"/>
              </a:defRPr>
            </a:lvl8pPr>
            <a:lvl9pPr marL="3657600" eaLnBrk="0" fontAlgn="base" hangingPunct="0">
              <a:spcBef>
                <a:spcPct val="0"/>
              </a:spcBef>
              <a:spcAft>
                <a:spcPct val="0"/>
              </a:spcAft>
              <a:tabLst>
                <a:tab pos="228600" algn="l"/>
              </a:tabLs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tab pos="228600" algn="l"/>
              </a:tabLst>
            </a:pPr>
            <a:r>
              <a:rPr kumimoji="0" lang="lv-LV" altLang="lv-LV" sz="1100" b="1" i="0" u="none" strike="noStrike" cap="none" normalizeH="0" baseline="0" dirty="0" smtClean="0">
                <a:ln>
                  <a:noFill/>
                </a:ln>
                <a:solidFill>
                  <a:schemeClr val="bg2"/>
                </a:solidFill>
                <a:effectLst/>
                <a:latin typeface="Calibri" panose="020F0502020204030204" pitchFamily="34" charset="0"/>
                <a:ea typeface="Times New Roman" panose="02020603050405020304" pitchFamily="18" charset="0"/>
                <a:cs typeface="Calibri" panose="020F0502020204030204" pitchFamily="34" charset="0"/>
              </a:rPr>
              <a:t>Eksāmena praktiskās daļas norise </a:t>
            </a:r>
            <a:endParaRPr kumimoji="0" lang="lv-LV" altLang="lv-LV" sz="600" b="0" i="0" u="none" strike="noStrike" cap="none" normalizeH="0" baseline="0" dirty="0" smtClean="0">
              <a:ln>
                <a:noFill/>
              </a:ln>
              <a:solidFill>
                <a:schemeClr val="bg2"/>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tab pos="228600" algn="l"/>
              </a:tabLst>
            </a:pPr>
            <a:r>
              <a:rPr kumimoji="0" lang="lv-LV" altLang="lv-LV" sz="1100" b="0" i="0" u="none" strike="noStrike" cap="none" normalizeH="0" baseline="0" dirty="0" smtClean="0">
                <a:ln>
                  <a:noFill/>
                </a:ln>
                <a:solidFill>
                  <a:schemeClr val="bg2"/>
                </a:solidFill>
                <a:effectLst/>
                <a:latin typeface="Calibri" panose="020F0502020204030204" pitchFamily="34" charset="0"/>
                <a:ea typeface="Times New Roman" panose="02020603050405020304" pitchFamily="18" charset="0"/>
                <a:cs typeface="Calibri" panose="020F0502020204030204" pitchFamily="34" charset="0"/>
              </a:rPr>
              <a:t>Otrā diena</a:t>
            </a:r>
            <a:endParaRPr kumimoji="0" lang="lv-LV" altLang="lv-LV" sz="1800" b="0" i="0" u="none" strike="noStrike" cap="none" normalizeH="0" baseline="0" dirty="0" smtClean="0">
              <a:ln>
                <a:noFill/>
              </a:ln>
              <a:solidFill>
                <a:schemeClr val="bg2"/>
              </a:solidFill>
              <a:effectLst/>
            </a:endParaRPr>
          </a:p>
        </p:txBody>
      </p:sp>
    </p:spTree>
    <p:extLst>
      <p:ext uri="{BB962C8B-B14F-4D97-AF65-F5344CB8AC3E}">
        <p14:creationId xmlns:p14="http://schemas.microsoft.com/office/powerpoint/2010/main" val="405508043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071254" y="223980"/>
            <a:ext cx="6477000" cy="1162859"/>
          </a:xfrm>
        </p:spPr>
        <p:txBody>
          <a:bodyPr>
            <a:normAutofit/>
          </a:bodyPr>
          <a:lstStyle/>
          <a:p>
            <a:r>
              <a:rPr lang="lv-LV" dirty="0" smtClean="0">
                <a:solidFill>
                  <a:schemeClr val="bg2"/>
                </a:solidFill>
              </a:rPr>
              <a:t>Digitālie </a:t>
            </a:r>
            <a:r>
              <a:rPr lang="lv-LV" dirty="0" smtClean="0">
                <a:solidFill>
                  <a:schemeClr val="bg2"/>
                </a:solidFill>
              </a:rPr>
              <a:t>eksāmeni</a:t>
            </a:r>
            <a:br>
              <a:rPr lang="lv-LV" dirty="0" smtClean="0">
                <a:solidFill>
                  <a:schemeClr val="bg2"/>
                </a:solidFill>
              </a:rPr>
            </a:br>
            <a:r>
              <a:rPr lang="lv-LV" sz="2000" dirty="0" smtClean="0">
                <a:solidFill>
                  <a:schemeClr val="bg2"/>
                </a:solidFill>
              </a:rPr>
              <a:t>(VISA aktuālā informācija par eksāmeniem tiks publicēta LAD) </a:t>
            </a:r>
            <a:endParaRPr lang="lv-LV" dirty="0">
              <a:solidFill>
                <a:schemeClr val="bg2"/>
              </a:solidFill>
            </a:endParaRPr>
          </a:p>
        </p:txBody>
      </p:sp>
      <p:sp>
        <p:nvSpPr>
          <p:cNvPr id="2" name="TextBox 1"/>
          <p:cNvSpPr txBox="1"/>
          <p:nvPr/>
        </p:nvSpPr>
        <p:spPr>
          <a:xfrm>
            <a:off x="678180" y="1596044"/>
            <a:ext cx="8197965" cy="523220"/>
          </a:xfrm>
          <a:prstGeom prst="rect">
            <a:avLst/>
          </a:prstGeom>
          <a:noFill/>
        </p:spPr>
        <p:txBody>
          <a:bodyPr wrap="square" rtlCol="0">
            <a:spAutoFit/>
          </a:bodyPr>
          <a:lstStyle/>
          <a:p>
            <a:endParaRPr lang="lv-LV" dirty="0"/>
          </a:p>
          <a:p>
            <a:endParaRPr lang="lv-LV" dirty="0"/>
          </a:p>
        </p:txBody>
      </p:sp>
      <p:sp>
        <p:nvSpPr>
          <p:cNvPr id="3" name="TextBox 2"/>
          <p:cNvSpPr txBox="1"/>
          <p:nvPr/>
        </p:nvSpPr>
        <p:spPr>
          <a:xfrm>
            <a:off x="877107" y="1596044"/>
            <a:ext cx="7800109" cy="2893100"/>
          </a:xfrm>
          <a:prstGeom prst="rect">
            <a:avLst/>
          </a:prstGeom>
          <a:noFill/>
        </p:spPr>
        <p:txBody>
          <a:bodyPr wrap="square" rtlCol="0">
            <a:spAutoFit/>
          </a:bodyPr>
          <a:lstStyle/>
          <a:p>
            <a:pPr marL="285750" indent="-285750">
              <a:lnSpc>
                <a:spcPct val="200000"/>
              </a:lnSpc>
              <a:buFont typeface="Arial" panose="020B0604020202020204" pitchFamily="34" charset="0"/>
              <a:buChar char="•"/>
            </a:pPr>
            <a:r>
              <a:rPr lang="lv-LV" b="1" dirty="0" smtClean="0">
                <a:solidFill>
                  <a:schemeClr val="bg2"/>
                </a:solidFill>
              </a:rPr>
              <a:t>Skolēni darbu veic pastāvīgi.</a:t>
            </a:r>
          </a:p>
          <a:p>
            <a:pPr marL="285750" indent="-285750">
              <a:lnSpc>
                <a:spcPct val="200000"/>
              </a:lnSpc>
              <a:buFont typeface="Arial" panose="020B0604020202020204" pitchFamily="34" charset="0"/>
              <a:buChar char="•"/>
            </a:pPr>
            <a:r>
              <a:rPr lang="lv-LV" b="1" dirty="0" smtClean="0">
                <a:solidFill>
                  <a:schemeClr val="bg2"/>
                </a:solidFill>
              </a:rPr>
              <a:t>Katrai daļai ierobežots laiks.</a:t>
            </a:r>
          </a:p>
          <a:p>
            <a:pPr marL="285750" indent="-285750">
              <a:buFont typeface="Arial" panose="020B0604020202020204" pitchFamily="34" charset="0"/>
              <a:buChar char="•"/>
            </a:pPr>
            <a:r>
              <a:rPr lang="lv-LV" b="1" dirty="0" smtClean="0">
                <a:solidFill>
                  <a:schemeClr val="bg2"/>
                </a:solidFill>
              </a:rPr>
              <a:t>Ja </a:t>
            </a:r>
            <a:r>
              <a:rPr lang="lv-LV" b="1" dirty="0">
                <a:solidFill>
                  <a:schemeClr val="bg2"/>
                </a:solidFill>
              </a:rPr>
              <a:t>tehnisku iemeslu dēļ </a:t>
            </a:r>
            <a:r>
              <a:rPr lang="lv-LV" b="1" dirty="0">
                <a:solidFill>
                  <a:schemeClr val="bg2"/>
                </a:solidFill>
              </a:rPr>
              <a:t>darbu  </a:t>
            </a:r>
            <a:r>
              <a:rPr lang="lv-LV" b="1" dirty="0" smtClean="0">
                <a:solidFill>
                  <a:schemeClr val="bg2"/>
                </a:solidFill>
              </a:rPr>
              <a:t>uzsāks vēlāk</a:t>
            </a:r>
            <a:r>
              <a:rPr lang="lv-LV" b="1" dirty="0">
                <a:solidFill>
                  <a:schemeClr val="bg2"/>
                </a:solidFill>
              </a:rPr>
              <a:t>, </a:t>
            </a:r>
            <a:r>
              <a:rPr lang="lv-LV" b="1" dirty="0" smtClean="0">
                <a:solidFill>
                  <a:schemeClr val="bg2"/>
                </a:solidFill>
              </a:rPr>
              <a:t>daļas izpildes </a:t>
            </a:r>
            <a:r>
              <a:rPr lang="lv-LV" b="1" dirty="0" smtClean="0">
                <a:solidFill>
                  <a:schemeClr val="bg2"/>
                </a:solidFill>
              </a:rPr>
              <a:t>laiku sāks </a:t>
            </a:r>
            <a:r>
              <a:rPr lang="lv-LV" b="1" dirty="0" smtClean="0">
                <a:solidFill>
                  <a:schemeClr val="bg2"/>
                </a:solidFill>
              </a:rPr>
              <a:t>skaitīt no brīža, kad darbs </a:t>
            </a:r>
            <a:r>
              <a:rPr lang="lv-LV" b="1" dirty="0" smtClean="0">
                <a:solidFill>
                  <a:schemeClr val="bg2"/>
                </a:solidFill>
              </a:rPr>
              <a:t>tiks uzsākts</a:t>
            </a:r>
            <a:r>
              <a:rPr lang="lv-LV" b="1" dirty="0" smtClean="0">
                <a:solidFill>
                  <a:schemeClr val="bg2"/>
                </a:solidFill>
              </a:rPr>
              <a:t>.</a:t>
            </a:r>
          </a:p>
          <a:p>
            <a:pPr marL="285750" indent="-285750">
              <a:lnSpc>
                <a:spcPct val="200000"/>
              </a:lnSpc>
              <a:buFont typeface="Arial" panose="020B0604020202020204" pitchFamily="34" charset="0"/>
              <a:buChar char="•"/>
            </a:pPr>
            <a:r>
              <a:rPr lang="lv-LV" b="1" dirty="0" smtClean="0">
                <a:solidFill>
                  <a:schemeClr val="bg2"/>
                </a:solidFill>
              </a:rPr>
              <a:t>Nākamo daļu var sākt ātrāk, bet daļas izpildes laiks netiek pagarināts.</a:t>
            </a:r>
          </a:p>
          <a:p>
            <a:pPr marL="285750" indent="-285750">
              <a:lnSpc>
                <a:spcPct val="200000"/>
              </a:lnSpc>
              <a:buFont typeface="Arial" panose="020B0604020202020204" pitchFamily="34" charset="0"/>
              <a:buChar char="•"/>
            </a:pPr>
            <a:r>
              <a:rPr lang="lv-LV" b="1" dirty="0" smtClean="0">
                <a:solidFill>
                  <a:schemeClr val="bg2"/>
                </a:solidFill>
              </a:rPr>
              <a:t>Daļas, kura paredzēta pēc starpbrīža, ātrāk uzsākt nevarēs.</a:t>
            </a:r>
          </a:p>
          <a:p>
            <a:pPr marL="285750" indent="-285750">
              <a:buFont typeface="Arial" panose="020B0604020202020204" pitchFamily="34" charset="0"/>
              <a:buChar char="•"/>
            </a:pPr>
            <a:r>
              <a:rPr lang="lv-LV" b="1" dirty="0" smtClean="0">
                <a:solidFill>
                  <a:schemeClr val="bg2"/>
                </a:solidFill>
              </a:rPr>
              <a:t>Skola skolēnu darbus saglabā atsevišķā datu nesējā un nepieciešamības gadījumā  </a:t>
            </a:r>
            <a:r>
              <a:rPr lang="lv-LV" b="1" dirty="0" smtClean="0">
                <a:solidFill>
                  <a:schemeClr val="bg2"/>
                </a:solidFill>
              </a:rPr>
              <a:t>nogādā </a:t>
            </a:r>
            <a:r>
              <a:rPr lang="lv-LV" b="1" dirty="0" smtClean="0">
                <a:solidFill>
                  <a:schemeClr val="bg2"/>
                </a:solidFill>
              </a:rPr>
              <a:t>VISC.</a:t>
            </a:r>
          </a:p>
          <a:p>
            <a:r>
              <a:rPr lang="lv-LV" b="1" dirty="0" smtClean="0"/>
              <a:t> </a:t>
            </a:r>
            <a:endParaRPr lang="lv-LV" dirty="0"/>
          </a:p>
        </p:txBody>
      </p:sp>
    </p:spTree>
    <p:extLst>
      <p:ext uri="{BB962C8B-B14F-4D97-AF65-F5344CB8AC3E}">
        <p14:creationId xmlns:p14="http://schemas.microsoft.com/office/powerpoint/2010/main" val="250393153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071254" y="223981"/>
            <a:ext cx="6477000" cy="609600"/>
          </a:xfrm>
        </p:spPr>
        <p:txBody>
          <a:bodyPr>
            <a:normAutofit/>
          </a:bodyPr>
          <a:lstStyle/>
          <a:p>
            <a:r>
              <a:rPr lang="lv-LV" dirty="0" smtClean="0">
                <a:solidFill>
                  <a:schemeClr val="bg2"/>
                </a:solidFill>
              </a:rPr>
              <a:t>Digitālo eksāmenu norise</a:t>
            </a:r>
            <a:endParaRPr lang="lv-LV" dirty="0">
              <a:solidFill>
                <a:schemeClr val="bg2"/>
              </a:solidFill>
            </a:endParaRPr>
          </a:p>
        </p:txBody>
      </p:sp>
      <p:sp>
        <p:nvSpPr>
          <p:cNvPr id="2" name="TextBox 1"/>
          <p:cNvSpPr txBox="1"/>
          <p:nvPr/>
        </p:nvSpPr>
        <p:spPr>
          <a:xfrm>
            <a:off x="678180" y="1596044"/>
            <a:ext cx="8197965" cy="523220"/>
          </a:xfrm>
          <a:prstGeom prst="rect">
            <a:avLst/>
          </a:prstGeom>
          <a:noFill/>
        </p:spPr>
        <p:txBody>
          <a:bodyPr wrap="square" rtlCol="0">
            <a:spAutoFit/>
          </a:bodyPr>
          <a:lstStyle/>
          <a:p>
            <a:endParaRPr lang="lv-LV" dirty="0"/>
          </a:p>
          <a:p>
            <a:endParaRPr lang="lv-LV" dirty="0"/>
          </a:p>
        </p:txBody>
      </p:sp>
      <p:sp>
        <p:nvSpPr>
          <p:cNvPr id="3" name="TextBox 2"/>
          <p:cNvSpPr txBox="1"/>
          <p:nvPr/>
        </p:nvSpPr>
        <p:spPr>
          <a:xfrm>
            <a:off x="877107" y="1596044"/>
            <a:ext cx="7800109" cy="4185761"/>
          </a:xfrm>
          <a:prstGeom prst="rect">
            <a:avLst/>
          </a:prstGeom>
          <a:noFill/>
        </p:spPr>
        <p:txBody>
          <a:bodyPr wrap="square" rtlCol="0">
            <a:spAutoFit/>
          </a:bodyPr>
          <a:lstStyle/>
          <a:p>
            <a:r>
              <a:rPr lang="lv-LV" b="1" dirty="0" smtClean="0"/>
              <a:t>Ģeogrāfija</a:t>
            </a:r>
          </a:p>
          <a:p>
            <a:r>
              <a:rPr lang="lv-LV" b="1" dirty="0" smtClean="0"/>
              <a:t>Darbu veic </a:t>
            </a:r>
            <a:r>
              <a:rPr lang="lv-LV" u="sng" dirty="0">
                <a:hlinkClick r:id="rId2"/>
              </a:rPr>
              <a:t>https://eksameni.vps.gov.lv</a:t>
            </a:r>
            <a:endParaRPr lang="lv-LV" dirty="0"/>
          </a:p>
          <a:p>
            <a:endParaRPr lang="lv-LV" b="1" dirty="0" smtClean="0"/>
          </a:p>
          <a:p>
            <a:r>
              <a:rPr lang="lv-LV" b="1" dirty="0" smtClean="0"/>
              <a:t>Eksāmena </a:t>
            </a:r>
            <a:r>
              <a:rPr lang="lv-LV" b="1" dirty="0"/>
              <a:t>materiāli </a:t>
            </a:r>
          </a:p>
          <a:p>
            <a:r>
              <a:rPr lang="lv-LV" dirty="0"/>
              <a:t>Skolēnam </a:t>
            </a:r>
          </a:p>
          <a:p>
            <a:r>
              <a:rPr lang="lv-LV" dirty="0"/>
              <a:t>1. diena</a:t>
            </a:r>
          </a:p>
          <a:p>
            <a:r>
              <a:rPr lang="lv-LV" dirty="0" smtClean="0"/>
              <a:t>•     dators </a:t>
            </a:r>
            <a:r>
              <a:rPr lang="lv-LV" dirty="0"/>
              <a:t>ar interneta </a:t>
            </a:r>
            <a:r>
              <a:rPr lang="lv-LV" dirty="0" err="1"/>
              <a:t>pieslēgumu</a:t>
            </a:r>
            <a:r>
              <a:rPr lang="lv-LV" dirty="0"/>
              <a:t> un Google </a:t>
            </a:r>
            <a:r>
              <a:rPr lang="lv-LV" dirty="0" err="1"/>
              <a:t>Chrome</a:t>
            </a:r>
            <a:r>
              <a:rPr lang="lv-LV" dirty="0"/>
              <a:t> pārlūkprogrammu (vēlama pēc iespējas jaunāka versija). Izmantojamas arī citas populāras interneta pārlūkprogrammas.</a:t>
            </a:r>
          </a:p>
          <a:p>
            <a:pPr marL="285750" lvl="0" indent="-285750">
              <a:buFont typeface="Arial" panose="020B0604020202020204" pitchFamily="34" charset="0"/>
              <a:buChar char="•"/>
            </a:pPr>
            <a:r>
              <a:rPr lang="lv-LV" dirty="0"/>
              <a:t>t</a:t>
            </a:r>
            <a:r>
              <a:rPr lang="lv-LV" dirty="0" smtClean="0"/>
              <a:t>eksta </a:t>
            </a:r>
            <a:r>
              <a:rPr lang="lv-LV" dirty="0"/>
              <a:t>redaktora programmatūra  (piemēram, MS Word);</a:t>
            </a:r>
          </a:p>
          <a:p>
            <a:r>
              <a:rPr lang="lv-LV" dirty="0"/>
              <a:t> </a:t>
            </a:r>
            <a:r>
              <a:rPr lang="lv-LV" dirty="0" smtClean="0"/>
              <a:t>2</a:t>
            </a:r>
            <a:r>
              <a:rPr lang="lv-LV" dirty="0"/>
              <a:t>. diena</a:t>
            </a:r>
          </a:p>
          <a:p>
            <a:pPr marL="285750" lvl="0" indent="-285750">
              <a:buFont typeface="Arial" panose="020B0604020202020204" pitchFamily="34" charset="0"/>
              <a:buChar char="•"/>
            </a:pPr>
            <a:r>
              <a:rPr lang="lv-LV" dirty="0"/>
              <a:t>dators ar interneta </a:t>
            </a:r>
            <a:r>
              <a:rPr lang="lv-LV" dirty="0" err="1"/>
              <a:t>pieslēgumu</a:t>
            </a:r>
            <a:r>
              <a:rPr lang="lv-LV" dirty="0"/>
              <a:t>; </a:t>
            </a:r>
          </a:p>
          <a:p>
            <a:pPr marL="285750" lvl="0" indent="-285750">
              <a:buFont typeface="Arial" panose="020B0604020202020204" pitchFamily="34" charset="0"/>
              <a:buChar char="•"/>
            </a:pPr>
            <a:r>
              <a:rPr lang="lv-LV" dirty="0"/>
              <a:t>piekļuve </a:t>
            </a:r>
            <a:r>
              <a:rPr lang="lv-LV" dirty="0" err="1"/>
              <a:t>ArcGIS</a:t>
            </a:r>
            <a:r>
              <a:rPr lang="lv-LV" dirty="0"/>
              <a:t> tiešsaistes lietotnei </a:t>
            </a:r>
            <a:r>
              <a:rPr lang="lv-LV" u="sng" dirty="0">
                <a:hlinkClick r:id="rId3"/>
              </a:rPr>
              <a:t>https://www.arcgis.com/</a:t>
            </a:r>
            <a:r>
              <a:rPr lang="lv-LV" dirty="0"/>
              <a:t> ;  </a:t>
            </a:r>
          </a:p>
          <a:p>
            <a:pPr marL="285750" lvl="0" indent="-285750">
              <a:buFont typeface="Arial" panose="020B0604020202020204" pitchFamily="34" charset="0"/>
              <a:buChar char="•"/>
            </a:pPr>
            <a:r>
              <a:rPr lang="lv-LV" dirty="0"/>
              <a:t>piekļuve </a:t>
            </a:r>
            <a:r>
              <a:rPr lang="lv-LV" i="1" dirty="0" err="1"/>
              <a:t>Esri</a:t>
            </a:r>
            <a:r>
              <a:rPr lang="lv-LV" dirty="0"/>
              <a:t> Eiropas ĢIS Skolu programmai katram skolēnam ar savu lietotājvārdu un paroli; </a:t>
            </a:r>
          </a:p>
          <a:p>
            <a:pPr marL="285750" lvl="0" indent="-285750">
              <a:buFont typeface="Arial" panose="020B0604020202020204" pitchFamily="34" charset="0"/>
              <a:buChar char="•"/>
            </a:pPr>
            <a:r>
              <a:rPr lang="lv-LV" dirty="0"/>
              <a:t>piekļuve VPS “Materiāli” arhivētajiem failiem; </a:t>
            </a:r>
          </a:p>
          <a:p>
            <a:pPr marL="285750" lvl="0" indent="-285750">
              <a:buFont typeface="Arial" panose="020B0604020202020204" pitchFamily="34" charset="0"/>
              <a:buChar char="•"/>
            </a:pPr>
            <a:r>
              <a:rPr lang="lv-LV" dirty="0"/>
              <a:t>izklājlapu apstrādes programmatūra (piemēram, MS EXCEL); </a:t>
            </a:r>
          </a:p>
          <a:p>
            <a:pPr marL="285750" lvl="0" indent="-285750">
              <a:buFont typeface="Arial" panose="020B0604020202020204" pitchFamily="34" charset="0"/>
              <a:buChar char="•"/>
            </a:pPr>
            <a:r>
              <a:rPr lang="lv-LV" dirty="0"/>
              <a:t>teksta redaktora programmatūra  (piemēram, MS Word);</a:t>
            </a:r>
          </a:p>
          <a:p>
            <a:pPr marL="285750" lvl="0" indent="-285750">
              <a:buFont typeface="Arial" panose="020B0604020202020204" pitchFamily="34" charset="0"/>
              <a:buChar char="•"/>
            </a:pPr>
            <a:r>
              <a:rPr lang="lv-LV" dirty="0"/>
              <a:t>iespēja </a:t>
            </a:r>
            <a:r>
              <a:rPr lang="lv-LV" dirty="0" err="1"/>
              <a:t>augšuplādēt</a:t>
            </a:r>
            <a:r>
              <a:rPr lang="lv-LV" dirty="0"/>
              <a:t> sagatavotās kartes vai attēlus.</a:t>
            </a:r>
          </a:p>
          <a:p>
            <a:pPr marL="285750" indent="-285750">
              <a:buFont typeface="Arial" panose="020B0604020202020204" pitchFamily="34" charset="0"/>
              <a:buChar char="•"/>
            </a:pPr>
            <a:r>
              <a:rPr lang="lv-LV" dirty="0"/>
              <a:t>Piezīme: viens dators kopā ar programmatūru uz katriem 15 izglītojamiem tiek sagatavots rezervē.</a:t>
            </a:r>
          </a:p>
        </p:txBody>
      </p:sp>
    </p:spTree>
    <p:extLst>
      <p:ext uri="{BB962C8B-B14F-4D97-AF65-F5344CB8AC3E}">
        <p14:creationId xmlns:p14="http://schemas.microsoft.com/office/powerpoint/2010/main" val="56500211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071254" y="223981"/>
            <a:ext cx="6477000" cy="609600"/>
          </a:xfrm>
        </p:spPr>
        <p:txBody>
          <a:bodyPr>
            <a:normAutofit/>
          </a:bodyPr>
          <a:lstStyle/>
          <a:p>
            <a:r>
              <a:rPr lang="lv-LV" dirty="0">
                <a:solidFill>
                  <a:schemeClr val="bg2"/>
                </a:solidFill>
              </a:rPr>
              <a:t>Novērotāji</a:t>
            </a:r>
          </a:p>
        </p:txBody>
      </p:sp>
      <p:sp>
        <p:nvSpPr>
          <p:cNvPr id="2" name="TextBox 1"/>
          <p:cNvSpPr txBox="1"/>
          <p:nvPr/>
        </p:nvSpPr>
        <p:spPr>
          <a:xfrm>
            <a:off x="678180" y="1596044"/>
            <a:ext cx="8197965" cy="523220"/>
          </a:xfrm>
          <a:prstGeom prst="rect">
            <a:avLst/>
          </a:prstGeom>
          <a:noFill/>
        </p:spPr>
        <p:txBody>
          <a:bodyPr wrap="square" rtlCol="0">
            <a:spAutoFit/>
          </a:bodyPr>
          <a:lstStyle/>
          <a:p>
            <a:endParaRPr lang="lv-LV" dirty="0"/>
          </a:p>
          <a:p>
            <a:endParaRPr lang="lv-LV" dirty="0"/>
          </a:p>
        </p:txBody>
      </p:sp>
      <p:sp>
        <p:nvSpPr>
          <p:cNvPr id="3" name="TextBox 2"/>
          <p:cNvSpPr txBox="1"/>
          <p:nvPr/>
        </p:nvSpPr>
        <p:spPr>
          <a:xfrm>
            <a:off x="988291" y="1857654"/>
            <a:ext cx="7800109" cy="3539430"/>
          </a:xfrm>
          <a:prstGeom prst="rect">
            <a:avLst/>
          </a:prstGeom>
          <a:noFill/>
        </p:spPr>
        <p:txBody>
          <a:bodyPr wrap="square" rtlCol="0">
            <a:spAutoFit/>
          </a:bodyPr>
          <a:lstStyle/>
          <a:p>
            <a:pPr marL="285750" indent="-285750">
              <a:buFont typeface="Arial" panose="020B0604020202020204" pitchFamily="34" charset="0"/>
              <a:buChar char="•"/>
            </a:pPr>
            <a:r>
              <a:rPr lang="lv-LV" b="1" dirty="0" smtClean="0"/>
              <a:t>Vai </a:t>
            </a:r>
            <a:r>
              <a:rPr lang="lv-LV" b="1" dirty="0"/>
              <a:t>izglītības pārvaldes ir tiesīgas pārbaudīt eksāmenu norisi </a:t>
            </a:r>
            <a:r>
              <a:rPr lang="lv-LV" b="1" dirty="0" smtClean="0"/>
              <a:t>(komisijas, </a:t>
            </a:r>
            <a:r>
              <a:rPr lang="lv-LV" b="1" dirty="0"/>
              <a:t>novērotāju darbu u.tt</a:t>
            </a:r>
            <a:r>
              <a:rPr lang="lv-LV" b="1" dirty="0" smtClean="0"/>
              <a:t>)?</a:t>
            </a:r>
          </a:p>
          <a:p>
            <a:pPr marL="285750" indent="-285750">
              <a:buFont typeface="Arial" panose="020B0604020202020204" pitchFamily="34" charset="0"/>
              <a:buChar char="•"/>
            </a:pPr>
            <a:endParaRPr lang="lv-LV" b="1" dirty="0"/>
          </a:p>
          <a:p>
            <a:r>
              <a:rPr lang="lv-LV" dirty="0">
                <a:solidFill>
                  <a:schemeClr val="bg2"/>
                </a:solidFill>
              </a:rPr>
              <a:t>Jā. </a:t>
            </a:r>
            <a:r>
              <a:rPr lang="lv-LV" dirty="0" smtClean="0">
                <a:solidFill>
                  <a:schemeClr val="bg2"/>
                </a:solidFill>
              </a:rPr>
              <a:t>Pašvaldībai ir tiesības norīkot papildu novērotājus. Novērotāji drīkst būt arī no IKVD un VISC.</a:t>
            </a:r>
            <a:endParaRPr lang="lv-LV" dirty="0">
              <a:solidFill>
                <a:schemeClr val="bg2"/>
              </a:solidFill>
            </a:endParaRPr>
          </a:p>
          <a:p>
            <a:endParaRPr lang="lv-LV" b="1" dirty="0" smtClean="0"/>
          </a:p>
          <a:p>
            <a:pPr marL="285750" indent="-285750">
              <a:buFont typeface="Arial" panose="020B0604020202020204" pitchFamily="34" charset="0"/>
              <a:buChar char="•"/>
            </a:pPr>
            <a:r>
              <a:rPr lang="lv-LV" b="1" dirty="0" smtClean="0"/>
              <a:t>Vai </a:t>
            </a:r>
            <a:r>
              <a:rPr lang="lv-LV" b="1" dirty="0"/>
              <a:t>telpā, kur skolēni gatavojas mutiskajai daļai, ir obligāti jābūt novērotājam no citas izglītības iestādes</a:t>
            </a:r>
            <a:r>
              <a:rPr lang="lv-LV" b="1" dirty="0" smtClean="0"/>
              <a:t>?</a:t>
            </a:r>
          </a:p>
          <a:p>
            <a:pPr marL="285750" indent="-285750">
              <a:buFont typeface="Arial" panose="020B0604020202020204" pitchFamily="34" charset="0"/>
              <a:buChar char="•"/>
            </a:pPr>
            <a:endParaRPr lang="lv-LV" b="1" dirty="0"/>
          </a:p>
          <a:p>
            <a:r>
              <a:rPr lang="lv-LV" dirty="0" smtClean="0">
                <a:solidFill>
                  <a:schemeClr val="bg2"/>
                </a:solidFill>
              </a:rPr>
              <a:t>Jā. MK 398</a:t>
            </a:r>
          </a:p>
          <a:p>
            <a:endParaRPr lang="lv-LV" dirty="0">
              <a:solidFill>
                <a:schemeClr val="bg2"/>
              </a:solidFill>
            </a:endParaRPr>
          </a:p>
          <a:p>
            <a:pPr marL="285750" indent="-285750">
              <a:buFont typeface="Arial" panose="020B0604020202020204" pitchFamily="34" charset="0"/>
              <a:buChar char="•"/>
            </a:pPr>
            <a:r>
              <a:rPr lang="lv-LV" b="1" dirty="0"/>
              <a:t>Vēlos precizēt par galdu izvietojumu - ja eksāmenā jaunieši sēž pa vienam pie divvietīga galda, tad starp galdiem nepieciešams 1 m</a:t>
            </a:r>
            <a:r>
              <a:rPr lang="lv-LV" b="1" dirty="0" smtClean="0"/>
              <a:t>?</a:t>
            </a:r>
          </a:p>
          <a:p>
            <a:endParaRPr lang="lv-LV" dirty="0"/>
          </a:p>
          <a:p>
            <a:r>
              <a:rPr lang="lv-LV" dirty="0">
                <a:solidFill>
                  <a:schemeClr val="bg2"/>
                </a:solidFill>
              </a:rPr>
              <a:t>MK </a:t>
            </a:r>
            <a:r>
              <a:rPr lang="lv-LV" dirty="0" smtClean="0">
                <a:solidFill>
                  <a:schemeClr val="bg2"/>
                </a:solidFill>
              </a:rPr>
              <a:t>398</a:t>
            </a:r>
            <a:r>
              <a:rPr lang="lv-LV" i="1" dirty="0" smtClean="0">
                <a:solidFill>
                  <a:schemeClr val="bg2"/>
                </a:solidFill>
              </a:rPr>
              <a:t> </a:t>
            </a:r>
            <a:r>
              <a:rPr lang="lv-LV" i="1" dirty="0" smtClean="0">
                <a:solidFill>
                  <a:schemeClr val="bg2"/>
                </a:solidFill>
              </a:rPr>
              <a:t>48.1</a:t>
            </a:r>
            <a:r>
              <a:rPr lang="lv-LV" i="1" dirty="0">
                <a:solidFill>
                  <a:schemeClr val="bg2"/>
                </a:solidFill>
              </a:rPr>
              <a:t>. atsevišķu galdu un krēslu katram izglītojamam eksāmena rakstu daļā (galdi ir novietoti atstatu (vismaz viena metra attālumā) cits no </a:t>
            </a:r>
            <a:r>
              <a:rPr lang="lv-LV" i="1" dirty="0" smtClean="0">
                <a:solidFill>
                  <a:schemeClr val="bg2"/>
                </a:solidFill>
              </a:rPr>
              <a:t>cita.</a:t>
            </a:r>
            <a:endParaRPr lang="lv-LV" i="1" dirty="0">
              <a:solidFill>
                <a:schemeClr val="bg2"/>
              </a:solidFill>
            </a:endParaRPr>
          </a:p>
          <a:p>
            <a:endParaRPr lang="lv-LV" dirty="0"/>
          </a:p>
        </p:txBody>
      </p:sp>
    </p:spTree>
    <p:extLst>
      <p:ext uri="{BB962C8B-B14F-4D97-AF65-F5344CB8AC3E}">
        <p14:creationId xmlns:p14="http://schemas.microsoft.com/office/powerpoint/2010/main" val="185353042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071254" y="223981"/>
            <a:ext cx="6477000" cy="609600"/>
          </a:xfrm>
        </p:spPr>
        <p:txBody>
          <a:bodyPr>
            <a:normAutofit/>
          </a:bodyPr>
          <a:lstStyle/>
          <a:p>
            <a:r>
              <a:rPr lang="lv-LV" dirty="0" smtClean="0">
                <a:solidFill>
                  <a:schemeClr val="bg2"/>
                </a:solidFill>
              </a:rPr>
              <a:t>Darbu nosūtīšana </a:t>
            </a:r>
            <a:endParaRPr lang="lv-LV" dirty="0">
              <a:solidFill>
                <a:schemeClr val="bg2"/>
              </a:solidFill>
            </a:endParaRPr>
          </a:p>
        </p:txBody>
      </p:sp>
      <p:sp>
        <p:nvSpPr>
          <p:cNvPr id="2" name="TextBox 1"/>
          <p:cNvSpPr txBox="1"/>
          <p:nvPr/>
        </p:nvSpPr>
        <p:spPr>
          <a:xfrm>
            <a:off x="678180" y="1596044"/>
            <a:ext cx="8197965" cy="523220"/>
          </a:xfrm>
          <a:prstGeom prst="rect">
            <a:avLst/>
          </a:prstGeom>
          <a:noFill/>
        </p:spPr>
        <p:txBody>
          <a:bodyPr wrap="square" rtlCol="0">
            <a:spAutoFit/>
          </a:bodyPr>
          <a:lstStyle/>
          <a:p>
            <a:endParaRPr lang="lv-LV" dirty="0"/>
          </a:p>
          <a:p>
            <a:endParaRPr lang="lv-LV" dirty="0"/>
          </a:p>
        </p:txBody>
      </p:sp>
      <p:sp>
        <p:nvSpPr>
          <p:cNvPr id="3" name="TextBox 2"/>
          <p:cNvSpPr txBox="1"/>
          <p:nvPr/>
        </p:nvSpPr>
        <p:spPr>
          <a:xfrm>
            <a:off x="988291" y="1514754"/>
            <a:ext cx="7800109" cy="5047536"/>
          </a:xfrm>
          <a:prstGeom prst="rect">
            <a:avLst/>
          </a:prstGeom>
          <a:noFill/>
        </p:spPr>
        <p:txBody>
          <a:bodyPr wrap="square" rtlCol="0">
            <a:spAutoFit/>
          </a:bodyPr>
          <a:lstStyle/>
          <a:p>
            <a:pPr marL="285750" indent="-285750">
              <a:buFont typeface="Arial" panose="020B0604020202020204" pitchFamily="34" charset="0"/>
              <a:buChar char="•"/>
            </a:pPr>
            <a:r>
              <a:rPr lang="lv-LV" b="1" dirty="0" smtClean="0">
                <a:solidFill>
                  <a:schemeClr val="tx1"/>
                </a:solidFill>
              </a:rPr>
              <a:t>Kā skolas saņems darbus?</a:t>
            </a:r>
          </a:p>
          <a:p>
            <a:r>
              <a:rPr lang="lv-LV" b="1" dirty="0" smtClean="0">
                <a:solidFill>
                  <a:schemeClr val="bg2"/>
                </a:solidFill>
              </a:rPr>
              <a:t>Skolas darbu saņems papīra formā Izglītības pārvaldes noteiktajās vietās un </a:t>
            </a:r>
            <a:r>
              <a:rPr lang="lv-LV" b="1" dirty="0" smtClean="0">
                <a:solidFill>
                  <a:schemeClr val="bg2"/>
                </a:solidFill>
              </a:rPr>
              <a:t>laikos speciālos iepakojumos ar drošības uzlīmēm.</a:t>
            </a:r>
            <a:endParaRPr lang="lv-LV" b="1" dirty="0" smtClean="0">
              <a:solidFill>
                <a:schemeClr val="bg2"/>
              </a:solidFill>
            </a:endParaRPr>
          </a:p>
          <a:p>
            <a:r>
              <a:rPr lang="lv-LV" b="1" dirty="0" smtClean="0">
                <a:solidFill>
                  <a:schemeClr val="bg2"/>
                </a:solidFill>
              </a:rPr>
              <a:t>Daži materiāli atbilstoši norisēm būs jālejupielādē konkrētos laikos no VPS</a:t>
            </a:r>
            <a:r>
              <a:rPr lang="lv-LV" b="1" dirty="0" smtClean="0">
                <a:solidFill>
                  <a:schemeClr val="bg2"/>
                </a:solidFill>
              </a:rPr>
              <a:t>.</a:t>
            </a:r>
          </a:p>
          <a:p>
            <a:endParaRPr lang="lv-LV" b="1" dirty="0" smtClean="0">
              <a:solidFill>
                <a:schemeClr val="bg2"/>
              </a:solidFill>
            </a:endParaRPr>
          </a:p>
          <a:p>
            <a:pPr marL="285750" indent="-285750">
              <a:buFont typeface="Arial" panose="020B0604020202020204" pitchFamily="34" charset="0"/>
              <a:buChar char="•"/>
            </a:pPr>
            <a:r>
              <a:rPr lang="lv-LV" b="1" dirty="0" smtClean="0">
                <a:solidFill>
                  <a:schemeClr val="tx1"/>
                </a:solidFill>
              </a:rPr>
              <a:t>Vai skolēnu darbi, kuriem ir vispārējās pamatizglītības programma un izglītības programma ar mācīšanās traucējumiem, ir jāievieto atsevišķās aploksnēs?</a:t>
            </a:r>
          </a:p>
          <a:p>
            <a:r>
              <a:rPr lang="lv-LV" dirty="0" smtClean="0">
                <a:solidFill>
                  <a:schemeClr val="bg2"/>
                </a:solidFill>
              </a:rPr>
              <a:t>Jā, jo atsevišķā telpā. Jābūt uz aploksnes norāde, ka izmantoti atbalsta pasākumi</a:t>
            </a:r>
            <a:r>
              <a:rPr lang="lv-LV" dirty="0" smtClean="0">
                <a:solidFill>
                  <a:schemeClr val="bg2"/>
                </a:solidFill>
              </a:rPr>
              <a:t>. </a:t>
            </a:r>
            <a:r>
              <a:rPr lang="lv-LV" dirty="0" smtClean="0">
                <a:solidFill>
                  <a:schemeClr val="bg2"/>
                </a:solidFill>
              </a:rPr>
              <a:t>Matemātikas darbi, kuri veikti ukraiņu valodā, arī jāievieto atsevišķā aploksnē.</a:t>
            </a:r>
          </a:p>
          <a:p>
            <a:endParaRPr lang="lv-LV" dirty="0" smtClean="0">
              <a:solidFill>
                <a:schemeClr val="bg2"/>
              </a:solidFill>
            </a:endParaRPr>
          </a:p>
          <a:p>
            <a:pPr marL="285750" indent="-285750">
              <a:buFont typeface="Arial" panose="020B0604020202020204" pitchFamily="34" charset="0"/>
              <a:buChar char="•"/>
            </a:pPr>
            <a:r>
              <a:rPr lang="lv-LV" dirty="0" smtClean="0">
                <a:solidFill>
                  <a:srgbClr val="FF0000"/>
                </a:solidFill>
              </a:rPr>
              <a:t>Kā darbi jāievieto aploksnēs?</a:t>
            </a:r>
          </a:p>
          <a:p>
            <a:r>
              <a:rPr lang="lv-LV" dirty="0" smtClean="0">
                <a:solidFill>
                  <a:srgbClr val="FF0000"/>
                </a:solidFill>
              </a:rPr>
              <a:t>1. </a:t>
            </a:r>
            <a:r>
              <a:rPr lang="lv-LV" dirty="0">
                <a:solidFill>
                  <a:srgbClr val="FF0000"/>
                </a:solidFill>
              </a:rPr>
              <a:t>Jāpārliecinās, ka visi kodi uzrakstīti salasāmi un pareizi. Ja kods nepareizs, to nosvītro un </a:t>
            </a:r>
            <a:r>
              <a:rPr lang="lv-LV" dirty="0" smtClean="0">
                <a:solidFill>
                  <a:srgbClr val="FF0000"/>
                </a:solidFill>
              </a:rPr>
              <a:t>virs, </a:t>
            </a:r>
            <a:r>
              <a:rPr lang="lv-LV" dirty="0">
                <a:solidFill>
                  <a:srgbClr val="FF0000"/>
                </a:solidFill>
              </a:rPr>
              <a:t>nevis pāri uzraksta pareizo kodu.</a:t>
            </a:r>
          </a:p>
          <a:p>
            <a:r>
              <a:rPr lang="lv-LV" dirty="0" smtClean="0">
                <a:solidFill>
                  <a:srgbClr val="FF0000"/>
                </a:solidFill>
              </a:rPr>
              <a:t>2. Darbi jāsaliek kodu secībā (pirmais – ar mazāko numuru, pēdējais – ar lielāko). Ja vienam skolēnam vairākas darba lapas, tad vispirms viena skolēna darba lapas  jāsaliek darba lapu secībā. </a:t>
            </a:r>
          </a:p>
          <a:p>
            <a:r>
              <a:rPr lang="lv-LV" dirty="0" smtClean="0">
                <a:solidFill>
                  <a:srgbClr val="FF0000"/>
                </a:solidFill>
              </a:rPr>
              <a:t>3. Skolēnu dalības lapā atzīmē, kuri darbi tiks nosūtīti uz VISC.</a:t>
            </a:r>
          </a:p>
          <a:p>
            <a:r>
              <a:rPr lang="lv-LV" dirty="0" smtClean="0">
                <a:solidFill>
                  <a:srgbClr val="FF0000"/>
                </a:solidFill>
              </a:rPr>
              <a:t>4. Sarakstu un darbu ieliek aploksnē, to aizlīmē un uz tās parakstās eksāmena vadītājs, novērotājs.</a:t>
            </a:r>
          </a:p>
          <a:p>
            <a:r>
              <a:rPr lang="lv-LV" dirty="0" smtClean="0">
                <a:solidFill>
                  <a:srgbClr val="FF0000"/>
                </a:solidFill>
              </a:rPr>
              <a:t>5. Uz aploksnes jāuzraksta eksāmena nosaukums, daļas nosaukums skolas nosaukums, pirmā un pēdējā skolēna kods (tās var jau sagatavot iepriekš).</a:t>
            </a:r>
          </a:p>
          <a:p>
            <a:r>
              <a:rPr lang="lv-LV" dirty="0" smtClean="0">
                <a:solidFill>
                  <a:srgbClr val="FF0000"/>
                </a:solidFill>
              </a:rPr>
              <a:t>6. Pēc daļas/eksāmena beigām visas aploksnes nodod izglītības iestādes vadītājam.</a:t>
            </a:r>
            <a:endParaRPr lang="lv-LV" dirty="0" smtClean="0">
              <a:solidFill>
                <a:schemeClr val="bg2"/>
              </a:solidFill>
            </a:endParaRPr>
          </a:p>
          <a:p>
            <a:endParaRPr lang="lv-LV" dirty="0"/>
          </a:p>
        </p:txBody>
      </p:sp>
    </p:spTree>
    <p:extLst>
      <p:ext uri="{BB962C8B-B14F-4D97-AF65-F5344CB8AC3E}">
        <p14:creationId xmlns:p14="http://schemas.microsoft.com/office/powerpoint/2010/main" val="422000181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071254" y="223981"/>
            <a:ext cx="6477000" cy="609600"/>
          </a:xfrm>
        </p:spPr>
        <p:txBody>
          <a:bodyPr>
            <a:normAutofit/>
          </a:bodyPr>
          <a:lstStyle/>
          <a:p>
            <a:r>
              <a:rPr lang="lv-LV" dirty="0" smtClean="0">
                <a:solidFill>
                  <a:schemeClr val="bg2"/>
                </a:solidFill>
              </a:rPr>
              <a:t>Darbu nosūtīšana </a:t>
            </a:r>
            <a:endParaRPr lang="lv-LV" dirty="0">
              <a:solidFill>
                <a:schemeClr val="bg2"/>
              </a:solidFill>
            </a:endParaRPr>
          </a:p>
        </p:txBody>
      </p:sp>
      <p:sp>
        <p:nvSpPr>
          <p:cNvPr id="2" name="TextBox 1"/>
          <p:cNvSpPr txBox="1"/>
          <p:nvPr/>
        </p:nvSpPr>
        <p:spPr>
          <a:xfrm>
            <a:off x="678180" y="1596044"/>
            <a:ext cx="8197965" cy="523220"/>
          </a:xfrm>
          <a:prstGeom prst="rect">
            <a:avLst/>
          </a:prstGeom>
          <a:noFill/>
        </p:spPr>
        <p:txBody>
          <a:bodyPr wrap="square" rtlCol="0">
            <a:spAutoFit/>
          </a:bodyPr>
          <a:lstStyle/>
          <a:p>
            <a:endParaRPr lang="lv-LV" dirty="0"/>
          </a:p>
          <a:p>
            <a:endParaRPr lang="lv-LV" dirty="0"/>
          </a:p>
        </p:txBody>
      </p:sp>
      <p:sp>
        <p:nvSpPr>
          <p:cNvPr id="3" name="TextBox 2"/>
          <p:cNvSpPr txBox="1"/>
          <p:nvPr/>
        </p:nvSpPr>
        <p:spPr>
          <a:xfrm>
            <a:off x="988291" y="1514754"/>
            <a:ext cx="7800109" cy="3754874"/>
          </a:xfrm>
          <a:prstGeom prst="rect">
            <a:avLst/>
          </a:prstGeom>
          <a:noFill/>
        </p:spPr>
        <p:txBody>
          <a:bodyPr wrap="square" rtlCol="0">
            <a:spAutoFit/>
          </a:bodyPr>
          <a:lstStyle/>
          <a:p>
            <a:pPr marL="285750" indent="-285750">
              <a:buFont typeface="Arial" panose="020B0604020202020204" pitchFamily="34" charset="0"/>
              <a:buChar char="•"/>
            </a:pPr>
            <a:r>
              <a:rPr lang="lv-LV" b="1" dirty="0" smtClean="0">
                <a:solidFill>
                  <a:schemeClr val="tx1"/>
                </a:solidFill>
              </a:rPr>
              <a:t>Kāds </a:t>
            </a:r>
            <a:r>
              <a:rPr lang="lv-LV" b="1" dirty="0">
                <a:solidFill>
                  <a:schemeClr val="tx1"/>
                </a:solidFill>
              </a:rPr>
              <a:t>ir laika ierobežojums, kad ir </a:t>
            </a:r>
            <a:r>
              <a:rPr lang="lv-LV" b="1" dirty="0" err="1">
                <a:solidFill>
                  <a:schemeClr val="tx1"/>
                </a:solidFill>
              </a:rPr>
              <a:t>jānosūta</a:t>
            </a:r>
            <a:r>
              <a:rPr lang="lv-LV" b="1" dirty="0">
                <a:solidFill>
                  <a:schemeClr val="tx1"/>
                </a:solidFill>
              </a:rPr>
              <a:t> CE darbi pa pastu, jo esam lauku vidusskola un pasta nodaļu aizver š.g. 9.maijā ciet. Vai varēs sūtīt nākamajā dienā?</a:t>
            </a:r>
          </a:p>
          <a:p>
            <a:r>
              <a:rPr lang="lv-LV" dirty="0">
                <a:solidFill>
                  <a:schemeClr val="bg2"/>
                </a:solidFill>
              </a:rPr>
              <a:t>Pēc iespējas ātrāk.</a:t>
            </a:r>
          </a:p>
          <a:p>
            <a:r>
              <a:rPr lang="lv-LV" i="1" dirty="0" smtClean="0">
                <a:solidFill>
                  <a:schemeClr val="bg2"/>
                </a:solidFill>
              </a:rPr>
              <a:t>MK 398 117.2</a:t>
            </a:r>
            <a:r>
              <a:rPr lang="lv-LV" i="1" dirty="0">
                <a:solidFill>
                  <a:schemeClr val="bg2"/>
                </a:solidFill>
              </a:rPr>
              <a:t>. ar izglītības iestādes zīmogu apzīmogo līmējuma vietās aploksnes, kurās ievietoti izglītojamo aizpildītie eksāmenu darbi, paraksta tās un nodrošina aplokšņu nogādāšanu centrā ne vēlāk kā nākamajā darbdienā pēc eksāmena daļas norises beigām</a:t>
            </a:r>
            <a:r>
              <a:rPr lang="lv-LV" i="1" dirty="0" smtClean="0">
                <a:solidFill>
                  <a:schemeClr val="bg2"/>
                </a:solidFill>
              </a:rPr>
              <a:t>.</a:t>
            </a:r>
          </a:p>
          <a:p>
            <a:endParaRPr lang="lv-LV" i="1" dirty="0" smtClean="0">
              <a:solidFill>
                <a:schemeClr val="bg2"/>
              </a:solidFill>
            </a:endParaRPr>
          </a:p>
          <a:p>
            <a:pPr marL="285750" indent="-285750">
              <a:buFont typeface="Arial" panose="020B0604020202020204" pitchFamily="34" charset="0"/>
              <a:buChar char="•"/>
            </a:pPr>
            <a:r>
              <a:rPr lang="lv-LV" b="1" dirty="0" smtClean="0">
                <a:solidFill>
                  <a:schemeClr val="tx1"/>
                </a:solidFill>
              </a:rPr>
              <a:t>Kā </a:t>
            </a:r>
            <a:r>
              <a:rPr lang="lv-LV" b="1" dirty="0">
                <a:solidFill>
                  <a:schemeClr val="tx1"/>
                </a:solidFill>
              </a:rPr>
              <a:t>tas saprotams? Katra iestāde (neatkarīgi no atrašanās vietas)  aploksni ar darbiem nogādās centrā? Vai novada atbildīgā persona skolu aploksnes ar darbiem nevar aizvest centralizēti?</a:t>
            </a:r>
            <a:br>
              <a:rPr lang="lv-LV" b="1" dirty="0">
                <a:solidFill>
                  <a:schemeClr val="tx1"/>
                </a:solidFill>
              </a:rPr>
            </a:br>
            <a:r>
              <a:rPr lang="lv-LV" b="1" dirty="0">
                <a:solidFill>
                  <a:schemeClr val="tx1"/>
                </a:solidFill>
              </a:rPr>
              <a:t>Laukos pastu nodaļas ir nolikvidētas un darbi jāved uz novada centru... Kas segs transporta izmaksas</a:t>
            </a:r>
            <a:r>
              <a:rPr lang="lv-LV" b="1" dirty="0" smtClean="0">
                <a:solidFill>
                  <a:schemeClr val="tx1"/>
                </a:solidFill>
              </a:rPr>
              <a:t>?</a:t>
            </a:r>
          </a:p>
          <a:p>
            <a:endParaRPr lang="lv-LV" dirty="0" smtClean="0">
              <a:solidFill>
                <a:schemeClr val="bg2"/>
              </a:solidFill>
            </a:endParaRPr>
          </a:p>
          <a:p>
            <a:r>
              <a:rPr lang="lv-LV" dirty="0" smtClean="0">
                <a:solidFill>
                  <a:schemeClr val="bg2"/>
                </a:solidFill>
              </a:rPr>
              <a:t>Izglītības </a:t>
            </a:r>
            <a:r>
              <a:rPr lang="lv-LV" dirty="0" smtClean="0">
                <a:solidFill>
                  <a:schemeClr val="bg2"/>
                </a:solidFill>
              </a:rPr>
              <a:t>iestāde darbus nogādā pastā un vienā sūtījumā (viena paka, nevis atsevišķas aploksnes)  </a:t>
            </a:r>
            <a:r>
              <a:rPr lang="lv-LV" dirty="0" err="1" smtClean="0">
                <a:solidFill>
                  <a:schemeClr val="bg2"/>
                </a:solidFill>
              </a:rPr>
              <a:t>nosūta</a:t>
            </a:r>
            <a:r>
              <a:rPr lang="lv-LV" dirty="0" smtClean="0">
                <a:solidFill>
                  <a:schemeClr val="bg2"/>
                </a:solidFill>
              </a:rPr>
              <a:t> VISC. Apmaksu veic VISC.</a:t>
            </a:r>
          </a:p>
          <a:p>
            <a:r>
              <a:rPr lang="lv-LV" dirty="0" smtClean="0">
                <a:solidFill>
                  <a:schemeClr val="bg2"/>
                </a:solidFill>
              </a:rPr>
              <a:t>Rīga </a:t>
            </a:r>
            <a:r>
              <a:rPr lang="lv-LV" dirty="0" smtClean="0">
                <a:solidFill>
                  <a:schemeClr val="bg2"/>
                </a:solidFill>
              </a:rPr>
              <a:t>darbus </a:t>
            </a:r>
            <a:r>
              <a:rPr lang="lv-LV" dirty="0" smtClean="0">
                <a:solidFill>
                  <a:schemeClr val="bg2"/>
                </a:solidFill>
              </a:rPr>
              <a:t>nogādā VISC (Kara muzejs vai IZM </a:t>
            </a:r>
            <a:r>
              <a:rPr lang="lv-LV" dirty="0" smtClean="0">
                <a:solidFill>
                  <a:schemeClr val="bg2"/>
                </a:solidFill>
              </a:rPr>
              <a:t>ēka, būs atsevišķa informācija)</a:t>
            </a:r>
            <a:endParaRPr lang="lv-LV" dirty="0">
              <a:solidFill>
                <a:schemeClr val="bg2"/>
              </a:solidFill>
            </a:endParaRPr>
          </a:p>
          <a:p>
            <a:endParaRPr lang="lv-LV" dirty="0"/>
          </a:p>
        </p:txBody>
      </p:sp>
    </p:spTree>
    <p:extLst>
      <p:ext uri="{BB962C8B-B14F-4D97-AF65-F5344CB8AC3E}">
        <p14:creationId xmlns:p14="http://schemas.microsoft.com/office/powerpoint/2010/main" val="279510160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116974" y="223980"/>
            <a:ext cx="6477000" cy="1079040"/>
          </a:xfrm>
        </p:spPr>
        <p:txBody>
          <a:bodyPr>
            <a:normAutofit fontScale="90000"/>
          </a:bodyPr>
          <a:lstStyle/>
          <a:p>
            <a:r>
              <a:rPr lang="lv-LV" dirty="0" smtClean="0">
                <a:solidFill>
                  <a:schemeClr val="bg2"/>
                </a:solidFill>
              </a:rPr>
              <a:t>Svešvalodas eksāmenu aizstāšana</a:t>
            </a:r>
            <a:br>
              <a:rPr lang="lv-LV" dirty="0" smtClean="0">
                <a:solidFill>
                  <a:schemeClr val="bg2"/>
                </a:solidFill>
              </a:rPr>
            </a:br>
            <a:r>
              <a:rPr lang="lv-LV" sz="1200" dirty="0">
                <a:hlinkClick r:id="rId2"/>
              </a:rPr>
              <a:t>Ministru kabineta 2022. gada 20. </a:t>
            </a:r>
            <a:r>
              <a:rPr lang="lv-LV" sz="1200" dirty="0" smtClean="0">
                <a:hlinkClick r:id="rId2"/>
              </a:rPr>
              <a:t>decembra noteikumi </a:t>
            </a:r>
            <a:r>
              <a:rPr lang="lv-LV" sz="1200" dirty="0">
                <a:hlinkClick r:id="rId2"/>
              </a:rPr>
              <a:t>Nr. 795</a:t>
            </a:r>
            <a:br>
              <a:rPr lang="lv-LV" sz="1200" dirty="0">
                <a:hlinkClick r:id="rId2"/>
              </a:rPr>
            </a:br>
            <a:r>
              <a:rPr lang="lv-LV" sz="1200" dirty="0">
                <a:hlinkClick r:id="rId2"/>
              </a:rPr>
              <a:t>Noteikumi par svešvalodas centralizētā eksāmena vispārējās vidējās izglītības programmā aizstāšanu ar starptautiskas testēšanas institūcijas pārbaudījumu svešvalodā</a:t>
            </a:r>
            <a:r>
              <a:rPr lang="lv-LV" sz="1200" dirty="0"/>
              <a:t/>
            </a:r>
            <a:br>
              <a:rPr lang="lv-LV" sz="1200" dirty="0"/>
            </a:br>
            <a:r>
              <a:rPr lang="lv-LV" sz="1200" dirty="0"/>
              <a:t/>
            </a:r>
            <a:br>
              <a:rPr lang="lv-LV" sz="1200" dirty="0"/>
            </a:br>
            <a:r>
              <a:rPr lang="lv-LV" sz="1200" dirty="0"/>
              <a:t/>
            </a:r>
            <a:br>
              <a:rPr lang="lv-LV" sz="1200" dirty="0"/>
            </a:br>
            <a:endParaRPr lang="lv-LV" sz="1200" dirty="0"/>
          </a:p>
        </p:txBody>
      </p:sp>
      <p:sp>
        <p:nvSpPr>
          <p:cNvPr id="2" name="TextBox 1"/>
          <p:cNvSpPr txBox="1"/>
          <p:nvPr/>
        </p:nvSpPr>
        <p:spPr>
          <a:xfrm>
            <a:off x="678180" y="1596044"/>
            <a:ext cx="8197965" cy="523220"/>
          </a:xfrm>
          <a:prstGeom prst="rect">
            <a:avLst/>
          </a:prstGeom>
          <a:noFill/>
        </p:spPr>
        <p:txBody>
          <a:bodyPr wrap="square" rtlCol="0">
            <a:spAutoFit/>
          </a:bodyPr>
          <a:lstStyle/>
          <a:p>
            <a:endParaRPr lang="lv-LV" dirty="0"/>
          </a:p>
          <a:p>
            <a:endParaRPr lang="lv-LV" dirty="0"/>
          </a:p>
        </p:txBody>
      </p:sp>
      <p:sp>
        <p:nvSpPr>
          <p:cNvPr id="3" name="TextBox 2"/>
          <p:cNvSpPr txBox="1"/>
          <p:nvPr/>
        </p:nvSpPr>
        <p:spPr>
          <a:xfrm>
            <a:off x="988291" y="1857654"/>
            <a:ext cx="7800109" cy="3539430"/>
          </a:xfrm>
          <a:prstGeom prst="rect">
            <a:avLst/>
          </a:prstGeom>
          <a:noFill/>
        </p:spPr>
        <p:txBody>
          <a:bodyPr wrap="square" rtlCol="0">
            <a:spAutoFit/>
          </a:bodyPr>
          <a:lstStyle/>
          <a:p>
            <a:pPr marL="285750" indent="-285750">
              <a:buFont typeface="Arial" panose="020B0604020202020204" pitchFamily="34" charset="0"/>
              <a:buChar char="•"/>
            </a:pPr>
            <a:r>
              <a:rPr lang="lv-LV" b="1" dirty="0" smtClean="0">
                <a:solidFill>
                  <a:schemeClr val="tx1"/>
                </a:solidFill>
              </a:rPr>
              <a:t>Kad būs  MK </a:t>
            </a:r>
            <a:r>
              <a:rPr lang="lv-LV" b="1" dirty="0" smtClean="0">
                <a:solidFill>
                  <a:schemeClr val="tx1"/>
                </a:solidFill>
              </a:rPr>
              <a:t>kārtība</a:t>
            </a:r>
            <a:r>
              <a:rPr lang="lv-LV" b="1" dirty="0" smtClean="0">
                <a:solidFill>
                  <a:schemeClr val="tx1"/>
                </a:solidFill>
              </a:rPr>
              <a:t>, kādā izsniedzami valsts atzīti vispārējās izglītības dokumenti aktualizācija, jo mēs vairs neizdodam sertifikātus, kā tur ierakstīts, ja skolēns ir aizstājis angļu valodas eksāmenu ar starptautisku sertifikātu? </a:t>
            </a:r>
            <a:endParaRPr lang="lv-LV" dirty="0" smtClean="0">
              <a:solidFill>
                <a:schemeClr val="tx1"/>
              </a:solidFill>
            </a:endParaRPr>
          </a:p>
          <a:p>
            <a:r>
              <a:rPr lang="lv-LV" dirty="0" smtClean="0">
                <a:solidFill>
                  <a:schemeClr val="bg2"/>
                </a:solidFill>
              </a:rPr>
              <a:t>Starptautiskās institūcijas sertifikātus sekmju izrakstā ieraksta atsevišķi.</a:t>
            </a:r>
          </a:p>
          <a:p>
            <a:r>
              <a:rPr lang="lv-LV" dirty="0" smtClean="0">
                <a:solidFill>
                  <a:schemeClr val="bg2"/>
                </a:solidFill>
              </a:rPr>
              <a:t>Atsevišķs </a:t>
            </a:r>
            <a:r>
              <a:rPr lang="lv-LV" dirty="0" smtClean="0">
                <a:solidFill>
                  <a:schemeClr val="bg2"/>
                </a:solidFill>
              </a:rPr>
              <a:t>sertifikāts, kuru skolēns jau ir saņēmis.</a:t>
            </a:r>
            <a:endParaRPr lang="lv-LV" dirty="0" smtClean="0">
              <a:solidFill>
                <a:schemeClr val="bg2"/>
              </a:solidFill>
            </a:endParaRPr>
          </a:p>
          <a:p>
            <a:endParaRPr lang="lv-LV" dirty="0" smtClean="0">
              <a:solidFill>
                <a:schemeClr val="bg2"/>
              </a:solidFill>
            </a:endParaRPr>
          </a:p>
          <a:p>
            <a:pPr marL="285750" indent="-285750">
              <a:buFont typeface="Arial" panose="020B0604020202020204" pitchFamily="34" charset="0"/>
              <a:buChar char="•"/>
            </a:pPr>
            <a:r>
              <a:rPr lang="lv-LV" b="1" dirty="0" smtClean="0">
                <a:solidFill>
                  <a:schemeClr val="tx1"/>
                </a:solidFill>
              </a:rPr>
              <a:t>Lūdzu</a:t>
            </a:r>
            <a:r>
              <a:rPr lang="lv-LV" b="1" dirty="0">
                <a:solidFill>
                  <a:schemeClr val="tx1"/>
                </a:solidFill>
              </a:rPr>
              <a:t>, paskaidrojiet, kā pielīdzina starptautisko eksāmenu rezultātus valsts eksāmeniem (angļu valodā</a:t>
            </a:r>
            <a:r>
              <a:rPr lang="lv-LV" b="1" dirty="0" smtClean="0">
                <a:solidFill>
                  <a:schemeClr val="tx1"/>
                </a:solidFill>
              </a:rPr>
              <a:t>).</a:t>
            </a:r>
          </a:p>
          <a:p>
            <a:endParaRPr lang="lv-LV" b="1" dirty="0">
              <a:solidFill>
                <a:schemeClr val="tx1"/>
              </a:solidFill>
            </a:endParaRPr>
          </a:p>
          <a:p>
            <a:r>
              <a:rPr lang="lv-LV" dirty="0">
                <a:solidFill>
                  <a:schemeClr val="bg2"/>
                </a:solidFill>
              </a:rPr>
              <a:t>Skolēna </a:t>
            </a:r>
            <a:r>
              <a:rPr lang="lv-LV" dirty="0" smtClean="0">
                <a:solidFill>
                  <a:schemeClr val="bg2"/>
                </a:solidFill>
              </a:rPr>
              <a:t>iesniegums izglītības iestāde </a:t>
            </a:r>
            <a:r>
              <a:rPr lang="lv-LV" dirty="0">
                <a:solidFill>
                  <a:schemeClr val="bg2"/>
                </a:solidFill>
              </a:rPr>
              <a:t>ievieto </a:t>
            </a:r>
            <a:r>
              <a:rPr lang="lv-LV" dirty="0" smtClean="0">
                <a:solidFill>
                  <a:schemeClr val="bg2"/>
                </a:solidFill>
              </a:rPr>
              <a:t>VPS.</a:t>
            </a:r>
          </a:p>
          <a:p>
            <a:r>
              <a:rPr lang="lv-LV" dirty="0" smtClean="0">
                <a:solidFill>
                  <a:schemeClr val="bg2"/>
                </a:solidFill>
              </a:rPr>
              <a:t>VISC </a:t>
            </a:r>
            <a:r>
              <a:rPr lang="lv-LV" dirty="0" smtClean="0">
                <a:solidFill>
                  <a:schemeClr val="bg2"/>
                </a:solidFill>
              </a:rPr>
              <a:t>pārbauda, vai sniegtā informācija ir patiesa </a:t>
            </a:r>
            <a:r>
              <a:rPr lang="lv-LV" dirty="0" smtClean="0">
                <a:solidFill>
                  <a:schemeClr val="bg2"/>
                </a:solidFill>
              </a:rPr>
              <a:t>saskaņo/nesaskaņo.</a:t>
            </a:r>
          </a:p>
          <a:p>
            <a:r>
              <a:rPr lang="lv-LV" dirty="0" smtClean="0">
                <a:solidFill>
                  <a:schemeClr val="bg2"/>
                </a:solidFill>
              </a:rPr>
              <a:t>S</a:t>
            </a:r>
            <a:r>
              <a:rPr lang="lv-LV" dirty="0" smtClean="0">
                <a:solidFill>
                  <a:schemeClr val="bg2"/>
                </a:solidFill>
              </a:rPr>
              <a:t>kola </a:t>
            </a:r>
            <a:r>
              <a:rPr lang="lv-LV" dirty="0">
                <a:solidFill>
                  <a:schemeClr val="bg2"/>
                </a:solidFill>
              </a:rPr>
              <a:t>izdod rīkojumu. </a:t>
            </a:r>
            <a:r>
              <a:rPr lang="lv-LV" dirty="0" smtClean="0">
                <a:solidFill>
                  <a:schemeClr val="bg2"/>
                </a:solidFill>
              </a:rPr>
              <a:t>(AL </a:t>
            </a:r>
            <a:r>
              <a:rPr lang="lv-LV" dirty="0">
                <a:solidFill>
                  <a:schemeClr val="bg2"/>
                </a:solidFill>
              </a:rPr>
              <a:t>jābūt izpildītiem piekļuves </a:t>
            </a:r>
            <a:r>
              <a:rPr lang="lv-LV" dirty="0" smtClean="0">
                <a:solidFill>
                  <a:schemeClr val="bg2"/>
                </a:solidFill>
              </a:rPr>
              <a:t>nosacījumiem.)</a:t>
            </a:r>
          </a:p>
          <a:p>
            <a:r>
              <a:rPr lang="lv-LV" dirty="0" smtClean="0">
                <a:solidFill>
                  <a:schemeClr val="bg2"/>
                </a:solidFill>
              </a:rPr>
              <a:t>Ja skolēns kārtojis DSDII un vēl nav saņēmis sertifikātu, skola VPS ievada tikai sertifikāta numuru.</a:t>
            </a:r>
            <a:endParaRPr lang="lv-LV" dirty="0" smtClean="0">
              <a:solidFill>
                <a:schemeClr val="bg2"/>
              </a:solidFill>
            </a:endParaRPr>
          </a:p>
          <a:p>
            <a:endParaRPr lang="lv-LV" dirty="0">
              <a:solidFill>
                <a:schemeClr val="bg2"/>
              </a:solidFill>
            </a:endParaRPr>
          </a:p>
          <a:p>
            <a:endParaRPr lang="lv-LV" dirty="0"/>
          </a:p>
        </p:txBody>
      </p:sp>
    </p:spTree>
    <p:extLst>
      <p:ext uri="{BB962C8B-B14F-4D97-AF65-F5344CB8AC3E}">
        <p14:creationId xmlns:p14="http://schemas.microsoft.com/office/powerpoint/2010/main" val="256324550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071254" y="223981"/>
            <a:ext cx="6477000" cy="609600"/>
          </a:xfrm>
        </p:spPr>
        <p:txBody>
          <a:bodyPr>
            <a:normAutofit/>
          </a:bodyPr>
          <a:lstStyle/>
          <a:p>
            <a:r>
              <a:rPr lang="lv-LV" dirty="0" err="1">
                <a:solidFill>
                  <a:schemeClr val="bg2"/>
                </a:solidFill>
              </a:rPr>
              <a:t>Papildtermiņš</a:t>
            </a:r>
            <a:endParaRPr lang="lv-LV" dirty="0">
              <a:solidFill>
                <a:schemeClr val="bg2"/>
              </a:solidFill>
            </a:endParaRPr>
          </a:p>
        </p:txBody>
      </p:sp>
      <p:sp>
        <p:nvSpPr>
          <p:cNvPr id="2" name="TextBox 1"/>
          <p:cNvSpPr txBox="1"/>
          <p:nvPr/>
        </p:nvSpPr>
        <p:spPr>
          <a:xfrm>
            <a:off x="678180" y="1596044"/>
            <a:ext cx="8197965" cy="523220"/>
          </a:xfrm>
          <a:prstGeom prst="rect">
            <a:avLst/>
          </a:prstGeom>
          <a:noFill/>
        </p:spPr>
        <p:txBody>
          <a:bodyPr wrap="square" rtlCol="0">
            <a:spAutoFit/>
          </a:bodyPr>
          <a:lstStyle/>
          <a:p>
            <a:endParaRPr lang="lv-LV" dirty="0"/>
          </a:p>
          <a:p>
            <a:endParaRPr lang="lv-LV" dirty="0"/>
          </a:p>
        </p:txBody>
      </p:sp>
      <p:sp>
        <p:nvSpPr>
          <p:cNvPr id="3" name="TextBox 2"/>
          <p:cNvSpPr txBox="1"/>
          <p:nvPr/>
        </p:nvSpPr>
        <p:spPr>
          <a:xfrm>
            <a:off x="988291" y="1857654"/>
            <a:ext cx="7800109" cy="2893100"/>
          </a:xfrm>
          <a:prstGeom prst="rect">
            <a:avLst/>
          </a:prstGeom>
          <a:noFill/>
        </p:spPr>
        <p:txBody>
          <a:bodyPr wrap="square" rtlCol="0">
            <a:spAutoFit/>
          </a:bodyPr>
          <a:lstStyle/>
          <a:p>
            <a:pPr marL="285750" indent="-285750">
              <a:buFont typeface="Arial" panose="020B0604020202020204" pitchFamily="34" charset="0"/>
              <a:buChar char="•"/>
            </a:pPr>
            <a:r>
              <a:rPr lang="lv-LV" b="1" dirty="0" smtClean="0"/>
              <a:t>Skolēns </a:t>
            </a:r>
            <a:r>
              <a:rPr lang="lv-LV" b="1" dirty="0"/>
              <a:t>VPD var kārtot papildus termiņā: 1) slimības dēļ- attaisnojums būs ģimenes ārsta zīme; 2) ja noticis traģisks atgadījums ģimenē ( miris vecāks/ vecvecāks vai kaut kas cits, piem., ugunsgrēks...)- kā tad rīkoties  un kas būs attaisnojošs dokuments?</a:t>
            </a:r>
          </a:p>
          <a:p>
            <a:endParaRPr lang="lv-LV" dirty="0" smtClean="0"/>
          </a:p>
          <a:p>
            <a:r>
              <a:rPr lang="lv-LV" dirty="0" smtClean="0">
                <a:solidFill>
                  <a:schemeClr val="bg2"/>
                </a:solidFill>
              </a:rPr>
              <a:t>Jebkurš </a:t>
            </a:r>
            <a:r>
              <a:rPr lang="lv-LV" dirty="0">
                <a:solidFill>
                  <a:schemeClr val="bg2"/>
                </a:solidFill>
              </a:rPr>
              <a:t>no </a:t>
            </a:r>
            <a:r>
              <a:rPr lang="lv-LV" dirty="0" smtClean="0">
                <a:solidFill>
                  <a:schemeClr val="bg2"/>
                </a:solidFill>
              </a:rPr>
              <a:t>šiem iemesliem var būt kā attaisnojošs, </a:t>
            </a:r>
            <a:r>
              <a:rPr lang="lv-LV" dirty="0">
                <a:solidFill>
                  <a:schemeClr val="bg2"/>
                </a:solidFill>
              </a:rPr>
              <a:t>taču jābūt attaisnojošam </a:t>
            </a:r>
            <a:r>
              <a:rPr lang="lv-LV" dirty="0" smtClean="0">
                <a:solidFill>
                  <a:schemeClr val="bg2"/>
                </a:solidFill>
              </a:rPr>
              <a:t>dokumentam no juridiskas iestādes, </a:t>
            </a:r>
            <a:r>
              <a:rPr lang="lv-LV" dirty="0">
                <a:solidFill>
                  <a:schemeClr val="bg2"/>
                </a:solidFill>
              </a:rPr>
              <a:t>nepietiek tikai ar vecāku zīmi</a:t>
            </a:r>
            <a:r>
              <a:rPr lang="lv-LV" dirty="0" smtClean="0">
                <a:solidFill>
                  <a:schemeClr val="bg2"/>
                </a:solidFill>
              </a:rPr>
              <a:t>.</a:t>
            </a:r>
          </a:p>
          <a:p>
            <a:endParaRPr lang="lv-LV" dirty="0" smtClean="0"/>
          </a:p>
          <a:p>
            <a:endParaRPr lang="lv-LV" dirty="0" smtClean="0"/>
          </a:p>
          <a:p>
            <a:r>
              <a:rPr lang="lv-LV" dirty="0" smtClean="0">
                <a:solidFill>
                  <a:schemeClr val="bg2"/>
                </a:solidFill>
              </a:rPr>
              <a:t>Par </a:t>
            </a:r>
            <a:r>
              <a:rPr lang="lv-LV" dirty="0" err="1">
                <a:solidFill>
                  <a:schemeClr val="bg2"/>
                </a:solidFill>
              </a:rPr>
              <a:t>papildtermiņa</a:t>
            </a:r>
            <a:r>
              <a:rPr lang="lv-LV" dirty="0">
                <a:solidFill>
                  <a:schemeClr val="bg2"/>
                </a:solidFill>
              </a:rPr>
              <a:t> </a:t>
            </a:r>
            <a:r>
              <a:rPr lang="lv-LV" dirty="0" smtClean="0">
                <a:solidFill>
                  <a:schemeClr val="bg2"/>
                </a:solidFill>
              </a:rPr>
              <a:t>eksāmena </a:t>
            </a:r>
            <a:r>
              <a:rPr lang="lv-LV" dirty="0">
                <a:solidFill>
                  <a:schemeClr val="bg2"/>
                </a:solidFill>
              </a:rPr>
              <a:t>laikiem būs atsevišķa informācija. Vieta un laiks tik noteikts atbilstoši pieteikto skolēnu </a:t>
            </a:r>
            <a:r>
              <a:rPr lang="lv-LV" dirty="0" smtClean="0">
                <a:solidFill>
                  <a:schemeClr val="bg2"/>
                </a:solidFill>
              </a:rPr>
              <a:t>skaitam</a:t>
            </a:r>
            <a:r>
              <a:rPr lang="lv-LV" dirty="0">
                <a:solidFill>
                  <a:schemeClr val="bg2"/>
                </a:solidFill>
              </a:rPr>
              <a:t>.</a:t>
            </a:r>
            <a:r>
              <a:rPr lang="lv-LV" dirty="0" smtClean="0">
                <a:solidFill>
                  <a:schemeClr val="bg2"/>
                </a:solidFill>
              </a:rPr>
              <a:t> </a:t>
            </a:r>
            <a:r>
              <a:rPr lang="lv-LV" dirty="0" smtClean="0">
                <a:solidFill>
                  <a:schemeClr val="bg2"/>
                </a:solidFill>
              </a:rPr>
              <a:t>Rīgā </a:t>
            </a:r>
            <a:r>
              <a:rPr lang="lv-LV" dirty="0">
                <a:solidFill>
                  <a:schemeClr val="bg2"/>
                </a:solidFill>
              </a:rPr>
              <a:t>vai atsevišķās </a:t>
            </a:r>
            <a:r>
              <a:rPr lang="lv-LV" dirty="0" smtClean="0">
                <a:solidFill>
                  <a:schemeClr val="bg2"/>
                </a:solidFill>
              </a:rPr>
              <a:t>pašvaldībās iespējams apvienotais eksāmens.</a:t>
            </a:r>
            <a:endParaRPr lang="lv-LV" dirty="0">
              <a:solidFill>
                <a:schemeClr val="bg2"/>
              </a:solidFill>
            </a:endParaRPr>
          </a:p>
          <a:p>
            <a:endParaRPr lang="lv-LV" dirty="0">
              <a:solidFill>
                <a:schemeClr val="bg2"/>
              </a:solidFill>
            </a:endParaRPr>
          </a:p>
          <a:p>
            <a:r>
              <a:rPr lang="lv-LV" dirty="0" smtClean="0">
                <a:solidFill>
                  <a:schemeClr val="bg2"/>
                </a:solidFill>
              </a:rPr>
              <a:t>Skolēnus </a:t>
            </a:r>
            <a:r>
              <a:rPr lang="lv-LV" dirty="0" err="1" smtClean="0">
                <a:solidFill>
                  <a:schemeClr val="bg2"/>
                </a:solidFill>
              </a:rPr>
              <a:t>papildtermiņam</a:t>
            </a:r>
            <a:r>
              <a:rPr lang="lv-LV" dirty="0" smtClean="0">
                <a:solidFill>
                  <a:schemeClr val="bg2"/>
                </a:solidFill>
              </a:rPr>
              <a:t> varēs pieteikt VPS.</a:t>
            </a:r>
            <a:endParaRPr lang="lv-LV" dirty="0">
              <a:solidFill>
                <a:schemeClr val="bg2"/>
              </a:solidFill>
            </a:endParaRPr>
          </a:p>
        </p:txBody>
      </p:sp>
    </p:spTree>
    <p:extLst>
      <p:ext uri="{BB962C8B-B14F-4D97-AF65-F5344CB8AC3E}">
        <p14:creationId xmlns:p14="http://schemas.microsoft.com/office/powerpoint/2010/main" val="42316961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90800" y="381000"/>
            <a:ext cx="6096000" cy="861060"/>
          </a:xfrm>
        </p:spPr>
        <p:txBody>
          <a:bodyPr>
            <a:normAutofit fontScale="90000"/>
          </a:bodyPr>
          <a:lstStyle/>
          <a:p>
            <a:r>
              <a:rPr lang="lv-LV" altLang="lv-LV" dirty="0" smtClean="0">
                <a:solidFill>
                  <a:schemeClr val="bg2"/>
                </a:solidFill>
                <a:latin typeface="Times New Roman" panose="02020603050405020304" pitchFamily="18" charset="0"/>
                <a:ea typeface="Calibri" panose="020F0502020204030204" pitchFamily="34" charset="0"/>
                <a:cs typeface="Times New Roman" panose="02020603050405020304" pitchFamily="18" charset="0"/>
              </a:rPr>
              <a:t>Vispārīgie jautājumi</a:t>
            </a:r>
            <a:br>
              <a:rPr lang="lv-LV" altLang="lv-LV" dirty="0" smtClean="0">
                <a:solidFill>
                  <a:schemeClr val="bg2"/>
                </a:solidFill>
                <a:latin typeface="Times New Roman" panose="02020603050405020304" pitchFamily="18" charset="0"/>
                <a:ea typeface="Calibri" panose="020F0502020204030204" pitchFamily="34" charset="0"/>
                <a:cs typeface="Times New Roman" panose="02020603050405020304" pitchFamily="18" charset="0"/>
              </a:rPr>
            </a:br>
            <a:r>
              <a:rPr lang="lv-LV" sz="1300" dirty="0">
                <a:hlinkClick r:id="rId2"/>
              </a:rPr>
              <a:t>Ministru kabineta 2022. gada 5. </a:t>
            </a:r>
            <a:r>
              <a:rPr lang="lv-LV" sz="1300" dirty="0" smtClean="0">
                <a:hlinkClick r:id="rId2"/>
              </a:rPr>
              <a:t>jūlija noteikumi </a:t>
            </a:r>
            <a:r>
              <a:rPr lang="lv-LV" sz="1300" dirty="0">
                <a:hlinkClick r:id="rId2"/>
              </a:rPr>
              <a:t>Nr. </a:t>
            </a:r>
            <a:r>
              <a:rPr lang="lv-LV" sz="1300" dirty="0" smtClean="0">
                <a:hlinkClick r:id="rId2"/>
              </a:rPr>
              <a:t>398</a:t>
            </a:r>
            <a:r>
              <a:rPr lang="lv-LV" sz="1300" dirty="0">
                <a:hlinkClick r:id="rId2"/>
              </a:rPr>
              <a:t/>
            </a:r>
            <a:br>
              <a:rPr lang="lv-LV" sz="1300" dirty="0">
                <a:hlinkClick r:id="rId2"/>
              </a:rPr>
            </a:br>
            <a:r>
              <a:rPr lang="lv-LV" sz="1300" dirty="0" smtClean="0">
                <a:hlinkClick r:id="rId2"/>
              </a:rPr>
              <a:t>Noteikumi </a:t>
            </a:r>
            <a:r>
              <a:rPr lang="lv-LV" sz="1300" dirty="0">
                <a:hlinkClick r:id="rId2"/>
              </a:rPr>
              <a:t>par centralizēto eksāmenu saturu un norises kārtību</a:t>
            </a:r>
            <a:br>
              <a:rPr lang="lv-LV" sz="1300" dirty="0">
                <a:hlinkClick r:id="rId2"/>
              </a:rPr>
            </a:br>
            <a:endParaRPr lang="lv-LV" sz="1300" dirty="0">
              <a:solidFill>
                <a:schemeClr val="bg2"/>
              </a:solidFill>
            </a:endParaRPr>
          </a:p>
        </p:txBody>
      </p:sp>
      <p:sp>
        <p:nvSpPr>
          <p:cNvPr id="5" name="TextBox 4"/>
          <p:cNvSpPr txBox="1"/>
          <p:nvPr/>
        </p:nvSpPr>
        <p:spPr>
          <a:xfrm>
            <a:off x="922020" y="1752600"/>
            <a:ext cx="6637020" cy="954107"/>
          </a:xfrm>
          <a:prstGeom prst="rect">
            <a:avLst/>
          </a:prstGeom>
          <a:noFill/>
        </p:spPr>
        <p:txBody>
          <a:bodyPr wrap="square" rtlCol="0">
            <a:spAutoFit/>
          </a:bodyPr>
          <a:lstStyle/>
          <a:p>
            <a:pPr marL="285750" indent="-285750">
              <a:buFont typeface="Arial" panose="020B0604020202020204" pitchFamily="34" charset="0"/>
              <a:buChar char="•"/>
            </a:pPr>
            <a:r>
              <a:rPr lang="lv-LV" b="1" dirty="0">
                <a:solidFill>
                  <a:schemeClr val="tx1"/>
                </a:solidFill>
              </a:rPr>
              <a:t>Kādi ir nosacījumi, lai 9.kl. skolēnus pielaistu pie eksāmenu kārtošanas</a:t>
            </a:r>
            <a:r>
              <a:rPr lang="lv-LV" b="1" dirty="0" smtClean="0">
                <a:solidFill>
                  <a:schemeClr val="tx1"/>
                </a:solidFill>
              </a:rPr>
              <a:t>?</a:t>
            </a:r>
          </a:p>
          <a:p>
            <a:endParaRPr lang="lv-LV" b="1" dirty="0"/>
          </a:p>
          <a:p>
            <a:r>
              <a:rPr lang="lv-LV" dirty="0" smtClean="0">
                <a:solidFill>
                  <a:schemeClr val="bg2"/>
                </a:solidFill>
              </a:rPr>
              <a:t>Jebkurš 9.klases skolēns drīkst kārtot jebkuru eksāmenu, ja reģistrēts VPS.</a:t>
            </a:r>
            <a:endParaRPr lang="lv-LV" dirty="0">
              <a:solidFill>
                <a:schemeClr val="bg2"/>
              </a:solidFill>
            </a:endParaRPr>
          </a:p>
          <a:p>
            <a:endParaRPr lang="lv-LV" dirty="0">
              <a:solidFill>
                <a:schemeClr val="bg2"/>
              </a:solidFill>
            </a:endParaRPr>
          </a:p>
        </p:txBody>
      </p:sp>
      <p:sp>
        <p:nvSpPr>
          <p:cNvPr id="6" name="TextBox 5"/>
          <p:cNvSpPr txBox="1"/>
          <p:nvPr/>
        </p:nvSpPr>
        <p:spPr>
          <a:xfrm>
            <a:off x="868680" y="2706707"/>
            <a:ext cx="7962900" cy="1169551"/>
          </a:xfrm>
          <a:prstGeom prst="rect">
            <a:avLst/>
          </a:prstGeom>
          <a:noFill/>
        </p:spPr>
        <p:txBody>
          <a:bodyPr wrap="square" rtlCol="0">
            <a:spAutoFit/>
          </a:bodyPr>
          <a:lstStyle/>
          <a:p>
            <a:pPr marL="285750" indent="-285750">
              <a:buFont typeface="Arial" panose="020B0604020202020204" pitchFamily="34" charset="0"/>
              <a:buChar char="•"/>
            </a:pPr>
            <a:r>
              <a:rPr lang="lv-LV" b="1" dirty="0">
                <a:solidFill>
                  <a:schemeClr val="tx1"/>
                </a:solidFill>
              </a:rPr>
              <a:t>Kad būs pieejamas pārbaudes darbu </a:t>
            </a:r>
            <a:r>
              <a:rPr lang="lv-LV" b="1" dirty="0" smtClean="0">
                <a:solidFill>
                  <a:schemeClr val="tx1"/>
                </a:solidFill>
              </a:rPr>
              <a:t>norises laiki?</a:t>
            </a:r>
            <a:endParaRPr lang="lv-LV" b="1" dirty="0">
              <a:solidFill>
                <a:schemeClr val="tx1"/>
              </a:solidFill>
            </a:endParaRPr>
          </a:p>
          <a:p>
            <a:endParaRPr lang="lv-LV" b="1" dirty="0" smtClean="0">
              <a:solidFill>
                <a:schemeClr val="bg2"/>
              </a:solidFill>
            </a:endParaRPr>
          </a:p>
          <a:p>
            <a:r>
              <a:rPr lang="lv-LV" dirty="0" smtClean="0">
                <a:solidFill>
                  <a:schemeClr val="bg2"/>
                </a:solidFill>
              </a:rPr>
              <a:t>Pārbaudes darbu norises darbību laiki atbilstoši noteikumiem tiks publicēti VISC tīmekļvietnē ne vēlāk kā mēnesi līd pirmajam eksāmenam – 14.aprīlim.</a:t>
            </a:r>
            <a:endParaRPr lang="lv-LV" dirty="0">
              <a:solidFill>
                <a:schemeClr val="bg2"/>
              </a:solidFill>
            </a:endParaRPr>
          </a:p>
          <a:p>
            <a:endParaRPr lang="lv-LV" dirty="0"/>
          </a:p>
        </p:txBody>
      </p:sp>
      <p:sp>
        <p:nvSpPr>
          <p:cNvPr id="7" name="TextBox 6"/>
          <p:cNvSpPr txBox="1"/>
          <p:nvPr/>
        </p:nvSpPr>
        <p:spPr>
          <a:xfrm>
            <a:off x="922020" y="3876258"/>
            <a:ext cx="7505700" cy="2246769"/>
          </a:xfrm>
          <a:prstGeom prst="rect">
            <a:avLst/>
          </a:prstGeom>
          <a:noFill/>
        </p:spPr>
        <p:txBody>
          <a:bodyPr wrap="square" rtlCol="0">
            <a:spAutoFit/>
          </a:bodyPr>
          <a:lstStyle/>
          <a:p>
            <a:pPr marL="285750" indent="-285750">
              <a:buFont typeface="Arial" panose="020B0604020202020204" pitchFamily="34" charset="0"/>
              <a:buChar char="•"/>
            </a:pPr>
            <a:r>
              <a:rPr lang="lv-LV" b="1" dirty="0">
                <a:solidFill>
                  <a:schemeClr val="tx1"/>
                </a:solidFill>
              </a:rPr>
              <a:t>Lūdzam nelikt dažāda līmeņa eksāmenus vienā dienā!!! Mācību laikā nevaram </a:t>
            </a:r>
            <a:r>
              <a:rPr lang="lv-LV" b="1" dirty="0" smtClean="0">
                <a:solidFill>
                  <a:schemeClr val="tx1"/>
                </a:solidFill>
              </a:rPr>
              <a:t>savākt </a:t>
            </a:r>
            <a:r>
              <a:rPr lang="lv-LV" b="1" dirty="0">
                <a:solidFill>
                  <a:schemeClr val="tx1"/>
                </a:solidFill>
              </a:rPr>
              <a:t>tik daudzus pedagogus un </a:t>
            </a:r>
            <a:r>
              <a:rPr lang="lv-LV" b="1" dirty="0" smtClean="0">
                <a:solidFill>
                  <a:schemeClr val="tx1"/>
                </a:solidFill>
              </a:rPr>
              <a:t>telpas?</a:t>
            </a:r>
            <a:endParaRPr lang="lv-LV" b="1" dirty="0">
              <a:solidFill>
                <a:schemeClr val="tx1"/>
              </a:solidFill>
            </a:endParaRPr>
          </a:p>
          <a:p>
            <a:r>
              <a:rPr lang="lv-LV" dirty="0" smtClean="0">
                <a:solidFill>
                  <a:schemeClr val="bg2"/>
                </a:solidFill>
              </a:rPr>
              <a:t>Tā kā faktiski OL un AL kārtotāju nedublējas, tad šie eksāmeni vienā priekšmetā notiek vienā dienā, citādāk nevar iekļauties mācību gada noteiktā laikā. </a:t>
            </a:r>
          </a:p>
          <a:p>
            <a:endParaRPr lang="lv-LV" dirty="0"/>
          </a:p>
          <a:p>
            <a:pPr marL="285750" indent="-285750">
              <a:buFont typeface="Arial" panose="020B0604020202020204" pitchFamily="34" charset="0"/>
              <a:buChar char="•"/>
            </a:pPr>
            <a:r>
              <a:rPr lang="lv-LV" b="1" dirty="0">
                <a:solidFill>
                  <a:schemeClr val="tx1"/>
                </a:solidFill>
              </a:rPr>
              <a:t>Vai 9.klases centralizētos eksāmenus varēs kārtot savā skolā, ja kārtotāju skaits ir 9 skolēni?</a:t>
            </a:r>
          </a:p>
          <a:p>
            <a:r>
              <a:rPr lang="lv-LV" dirty="0"/>
              <a:t>Jāsaskaņo ar VISC. Pašvaldībai jānodrošina novērotāji</a:t>
            </a:r>
            <a:r>
              <a:rPr lang="lv-LV" dirty="0" smtClean="0"/>
              <a:t>.</a:t>
            </a:r>
          </a:p>
          <a:p>
            <a:endParaRPr lang="lv-LV" dirty="0"/>
          </a:p>
          <a:p>
            <a:endParaRPr lang="lv-LV" dirty="0"/>
          </a:p>
        </p:txBody>
      </p:sp>
    </p:spTree>
    <p:extLst>
      <p:ext uri="{BB962C8B-B14F-4D97-AF65-F5344CB8AC3E}">
        <p14:creationId xmlns:p14="http://schemas.microsoft.com/office/powerpoint/2010/main" val="94542944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071254" y="223981"/>
            <a:ext cx="6477000" cy="609600"/>
          </a:xfrm>
        </p:spPr>
        <p:txBody>
          <a:bodyPr>
            <a:normAutofit/>
          </a:bodyPr>
          <a:lstStyle/>
          <a:p>
            <a:r>
              <a:rPr lang="lv-LV" dirty="0" smtClean="0"/>
              <a:t>Sertifikāti</a:t>
            </a:r>
            <a:endParaRPr lang="lv-LV" dirty="0"/>
          </a:p>
        </p:txBody>
      </p:sp>
      <p:sp>
        <p:nvSpPr>
          <p:cNvPr id="2" name="TextBox 1"/>
          <p:cNvSpPr txBox="1"/>
          <p:nvPr/>
        </p:nvSpPr>
        <p:spPr>
          <a:xfrm>
            <a:off x="946035" y="1596044"/>
            <a:ext cx="8197965" cy="5262979"/>
          </a:xfrm>
          <a:prstGeom prst="rect">
            <a:avLst/>
          </a:prstGeom>
          <a:noFill/>
        </p:spPr>
        <p:txBody>
          <a:bodyPr wrap="square" rtlCol="0">
            <a:spAutoFit/>
          </a:bodyPr>
          <a:lstStyle/>
          <a:p>
            <a:pPr marL="285750" indent="-285750">
              <a:buFont typeface="Arial" panose="020B0604020202020204" pitchFamily="34" charset="0"/>
              <a:buChar char="•"/>
            </a:pPr>
            <a:r>
              <a:rPr lang="lv-LV" b="1" dirty="0">
                <a:solidFill>
                  <a:schemeClr val="tx1"/>
                </a:solidFill>
              </a:rPr>
              <a:t>K</a:t>
            </a:r>
            <a:r>
              <a:rPr lang="lv-LV" b="1" dirty="0" smtClean="0">
                <a:solidFill>
                  <a:schemeClr val="tx1"/>
                </a:solidFill>
              </a:rPr>
              <a:t>ā </a:t>
            </a:r>
            <a:r>
              <a:rPr lang="lv-LV" b="1" dirty="0">
                <a:solidFill>
                  <a:schemeClr val="tx1"/>
                </a:solidFill>
              </a:rPr>
              <a:t>iestāde gūs pārliecību, ka skolēns ir tiesīgs saņemt dokumentu, jo skolā nesaņem sertifikātu uz rokām</a:t>
            </a:r>
            <a:r>
              <a:rPr lang="lv-LV" b="1" dirty="0" smtClean="0">
                <a:solidFill>
                  <a:schemeClr val="tx1"/>
                </a:solidFill>
              </a:rPr>
              <a:t>?</a:t>
            </a:r>
          </a:p>
          <a:p>
            <a:endParaRPr lang="lv-LV" b="1" dirty="0">
              <a:solidFill>
                <a:schemeClr val="bg2"/>
              </a:solidFill>
            </a:endParaRPr>
          </a:p>
          <a:p>
            <a:r>
              <a:rPr lang="lv-LV" b="1" dirty="0" smtClean="0">
                <a:solidFill>
                  <a:schemeClr val="bg2"/>
                </a:solidFill>
              </a:rPr>
              <a:t>VPS varēs iegūt datus par skolēnu rezultātiem</a:t>
            </a:r>
            <a:r>
              <a:rPr lang="lv-LV" b="1" dirty="0" smtClean="0">
                <a:solidFill>
                  <a:schemeClr val="bg2"/>
                </a:solidFill>
              </a:rPr>
              <a:t>.</a:t>
            </a:r>
          </a:p>
          <a:p>
            <a:endParaRPr lang="lv-LV" b="1" dirty="0" smtClean="0">
              <a:solidFill>
                <a:schemeClr val="bg2"/>
              </a:solidFill>
            </a:endParaRPr>
          </a:p>
          <a:p>
            <a:pPr marL="285750" indent="-285750">
              <a:buFont typeface="Arial" panose="020B0604020202020204" pitchFamily="34" charset="0"/>
              <a:buChar char="•"/>
            </a:pPr>
            <a:r>
              <a:rPr lang="lv-LV" b="1" dirty="0" smtClean="0">
                <a:solidFill>
                  <a:schemeClr val="tx1"/>
                </a:solidFill>
              </a:rPr>
              <a:t>Kāds būs sertifikāta numurs </a:t>
            </a:r>
          </a:p>
          <a:p>
            <a:r>
              <a:rPr lang="lv-LV" b="1" dirty="0" smtClean="0">
                <a:solidFill>
                  <a:schemeClr val="bg2"/>
                </a:solidFill>
              </a:rPr>
              <a:t>Nr</a:t>
            </a:r>
            <a:r>
              <a:rPr lang="lv-LV" b="1" dirty="0">
                <a:solidFill>
                  <a:schemeClr val="bg2"/>
                </a:solidFill>
              </a:rPr>
              <a:t>. &lt;2023/00000000000-ABCDE</a:t>
            </a:r>
            <a:r>
              <a:rPr lang="lv-LV" b="1" dirty="0" smtClean="0">
                <a:solidFill>
                  <a:schemeClr val="bg2"/>
                </a:solidFill>
              </a:rPr>
              <a:t>&gt;</a:t>
            </a:r>
          </a:p>
          <a:p>
            <a:endParaRPr lang="lv-LV" dirty="0">
              <a:solidFill>
                <a:schemeClr val="bg2"/>
              </a:solidFill>
            </a:endParaRPr>
          </a:p>
          <a:p>
            <a:r>
              <a:rPr lang="lv-LV" b="1" dirty="0">
                <a:solidFill>
                  <a:schemeClr val="bg2"/>
                </a:solidFill>
              </a:rPr>
              <a:t>	Nr.  2023</a:t>
            </a:r>
            <a:r>
              <a:rPr lang="lv-LV" b="1" dirty="0" smtClean="0">
                <a:solidFill>
                  <a:schemeClr val="bg2"/>
                </a:solidFill>
              </a:rPr>
              <a:t>/   00000000 </a:t>
            </a:r>
            <a:r>
              <a:rPr lang="lv-LV" b="1" dirty="0">
                <a:solidFill>
                  <a:schemeClr val="bg2"/>
                </a:solidFill>
              </a:rPr>
              <a:t>		0000 	              ANG                                  AL</a:t>
            </a:r>
            <a:endParaRPr lang="lv-LV" dirty="0">
              <a:solidFill>
                <a:schemeClr val="bg2"/>
              </a:solidFill>
            </a:endParaRPr>
          </a:p>
          <a:p>
            <a:r>
              <a:rPr lang="lv-LV" b="1" dirty="0">
                <a:solidFill>
                  <a:schemeClr val="bg2"/>
                </a:solidFill>
              </a:rPr>
              <a:t>	    (gads)  (skolas kods)      (skolēna kods)    (eksāmena nosaukums) </a:t>
            </a:r>
            <a:r>
              <a:rPr lang="lv-LV" b="1" dirty="0" smtClean="0">
                <a:solidFill>
                  <a:schemeClr val="bg2"/>
                </a:solidFill>
              </a:rPr>
              <a:t>     </a:t>
            </a:r>
            <a:r>
              <a:rPr lang="lv-LV" b="1" dirty="0">
                <a:solidFill>
                  <a:schemeClr val="bg2"/>
                </a:solidFill>
              </a:rPr>
              <a:t>(līmenis)</a:t>
            </a:r>
            <a:endParaRPr lang="lv-LV" dirty="0">
              <a:solidFill>
                <a:schemeClr val="bg2"/>
              </a:solidFill>
            </a:endParaRPr>
          </a:p>
          <a:p>
            <a:r>
              <a:rPr lang="lv-LV" b="1" dirty="0" smtClean="0">
                <a:solidFill>
                  <a:schemeClr val="bg2"/>
                </a:solidFill>
              </a:rPr>
              <a:t>                  Nr</a:t>
            </a:r>
            <a:r>
              <a:rPr lang="lv-LV" b="1" dirty="0">
                <a:solidFill>
                  <a:schemeClr val="bg2"/>
                </a:solidFill>
              </a:rPr>
              <a:t>.  </a:t>
            </a:r>
            <a:r>
              <a:rPr lang="lv-LV" b="1" dirty="0" smtClean="0">
                <a:solidFill>
                  <a:schemeClr val="bg2"/>
                </a:solidFill>
              </a:rPr>
              <a:t>2023/    00000000 </a:t>
            </a:r>
            <a:r>
              <a:rPr lang="lv-LV" b="1" dirty="0">
                <a:solidFill>
                  <a:schemeClr val="bg2"/>
                </a:solidFill>
              </a:rPr>
              <a:t>		0000 	              ANG                                  09</a:t>
            </a:r>
            <a:endParaRPr lang="lv-LV" dirty="0">
              <a:solidFill>
                <a:schemeClr val="bg2"/>
              </a:solidFill>
            </a:endParaRPr>
          </a:p>
          <a:p>
            <a:r>
              <a:rPr lang="lv-LV" b="1" dirty="0">
                <a:solidFill>
                  <a:schemeClr val="bg2"/>
                </a:solidFill>
              </a:rPr>
              <a:t>	    (gads)  (skolas kods)      (skolēna kods)    (eksāmena nosaukums) </a:t>
            </a:r>
            <a:r>
              <a:rPr lang="lv-LV" b="1" dirty="0" smtClean="0">
                <a:solidFill>
                  <a:schemeClr val="bg2"/>
                </a:solidFill>
              </a:rPr>
              <a:t>        </a:t>
            </a:r>
            <a:r>
              <a:rPr lang="lv-LV" b="1" dirty="0">
                <a:solidFill>
                  <a:schemeClr val="bg2"/>
                </a:solidFill>
              </a:rPr>
              <a:t>(klase</a:t>
            </a:r>
            <a:r>
              <a:rPr lang="lv-LV" b="1" dirty="0" smtClean="0">
                <a:solidFill>
                  <a:schemeClr val="bg2"/>
                </a:solidFill>
              </a:rPr>
              <a:t>)</a:t>
            </a:r>
          </a:p>
          <a:p>
            <a:endParaRPr lang="lv-LV" b="1" dirty="0">
              <a:solidFill>
                <a:schemeClr val="bg2"/>
              </a:solidFill>
            </a:endParaRPr>
          </a:p>
          <a:p>
            <a:pPr marL="285750" indent="-285750">
              <a:buFont typeface="Arial" panose="020B0604020202020204" pitchFamily="34" charset="0"/>
              <a:buChar char="•"/>
            </a:pPr>
            <a:r>
              <a:rPr lang="lv-LV" b="1" dirty="0" smtClean="0"/>
              <a:t>Kā izskatīsies vērtējums?</a:t>
            </a:r>
          </a:p>
          <a:p>
            <a:endParaRPr lang="lv-LV" b="1" dirty="0"/>
          </a:p>
          <a:p>
            <a:pPr algn="ctr"/>
            <a:r>
              <a:rPr lang="lv-LV" dirty="0">
                <a:solidFill>
                  <a:schemeClr val="bg2"/>
                </a:solidFill>
              </a:rPr>
              <a:t>piedalījās centralizētajā eksāmenā par vispārējo vidējo izglītību </a:t>
            </a:r>
          </a:p>
          <a:p>
            <a:pPr algn="ctr"/>
            <a:r>
              <a:rPr lang="lv-LV" dirty="0">
                <a:solidFill>
                  <a:schemeClr val="bg2"/>
                </a:solidFill>
              </a:rPr>
              <a:t>un apliecināja savu zināšanu un prasmju atbilstību:</a:t>
            </a:r>
          </a:p>
          <a:p>
            <a:pPr algn="ctr"/>
            <a:r>
              <a:rPr lang="lv-LV" dirty="0">
                <a:solidFill>
                  <a:schemeClr val="bg2"/>
                </a:solidFill>
              </a:rPr>
              <a:t> </a:t>
            </a:r>
          </a:p>
          <a:p>
            <a:pPr algn="ctr"/>
            <a:r>
              <a:rPr lang="lv-LV" b="1" dirty="0">
                <a:solidFill>
                  <a:schemeClr val="bg2"/>
                </a:solidFill>
              </a:rPr>
              <a:t>&lt;centralizētā eksāmena nosaukums&gt;</a:t>
            </a:r>
            <a:endParaRPr lang="lv-LV" dirty="0">
              <a:solidFill>
                <a:schemeClr val="bg2"/>
              </a:solidFill>
            </a:endParaRPr>
          </a:p>
          <a:p>
            <a:pPr algn="ctr"/>
            <a:r>
              <a:rPr lang="lv-LV" b="1" dirty="0">
                <a:solidFill>
                  <a:schemeClr val="bg2"/>
                </a:solidFill>
              </a:rPr>
              <a:t>&lt;mācību satura apguves līmenis </a:t>
            </a:r>
            <a:r>
              <a:rPr lang="lv-LV" dirty="0">
                <a:solidFill>
                  <a:schemeClr val="bg2"/>
                </a:solidFill>
              </a:rPr>
              <a:t>(lokatīvā)</a:t>
            </a:r>
            <a:r>
              <a:rPr lang="lv-LV" b="1" dirty="0">
                <a:solidFill>
                  <a:schemeClr val="bg2"/>
                </a:solidFill>
              </a:rPr>
              <a:t>&gt;</a:t>
            </a:r>
            <a:endParaRPr lang="lv-LV" dirty="0">
              <a:solidFill>
                <a:schemeClr val="bg2"/>
              </a:solidFill>
            </a:endParaRPr>
          </a:p>
          <a:p>
            <a:pPr algn="ctr"/>
            <a:r>
              <a:rPr lang="lv-LV" b="1" dirty="0">
                <a:solidFill>
                  <a:schemeClr val="bg2"/>
                </a:solidFill>
              </a:rPr>
              <a:t>kopvērtējums &lt;000&gt;</a:t>
            </a:r>
            <a:endParaRPr lang="lv-LV" dirty="0">
              <a:solidFill>
                <a:schemeClr val="bg2"/>
              </a:solidFill>
            </a:endParaRPr>
          </a:p>
          <a:p>
            <a:pPr algn="ctr"/>
            <a:r>
              <a:rPr lang="lv-LV" dirty="0">
                <a:solidFill>
                  <a:schemeClr val="bg2"/>
                </a:solidFill>
              </a:rPr>
              <a:t>&lt;daļu nosaukumi un vērtējums katrā daļā*&gt;</a:t>
            </a:r>
          </a:p>
          <a:p>
            <a:pPr algn="ctr"/>
            <a:r>
              <a:rPr lang="lv-LV" dirty="0">
                <a:solidFill>
                  <a:schemeClr val="bg2"/>
                </a:solidFill>
              </a:rPr>
              <a:t>&lt;valodas prasmes līmenis&gt;**</a:t>
            </a:r>
          </a:p>
          <a:p>
            <a:endParaRPr lang="lv-LV" b="1" dirty="0"/>
          </a:p>
        </p:txBody>
      </p:sp>
    </p:spTree>
    <p:extLst>
      <p:ext uri="{BB962C8B-B14F-4D97-AF65-F5344CB8AC3E}">
        <p14:creationId xmlns:p14="http://schemas.microsoft.com/office/powerpoint/2010/main" val="416219955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071254" y="223981"/>
            <a:ext cx="6477000" cy="609600"/>
          </a:xfrm>
        </p:spPr>
        <p:txBody>
          <a:bodyPr>
            <a:normAutofit/>
          </a:bodyPr>
          <a:lstStyle/>
          <a:p>
            <a:r>
              <a:rPr lang="lv-LV" dirty="0" smtClean="0"/>
              <a:t>Sertifikāti</a:t>
            </a:r>
            <a:endParaRPr lang="lv-LV" dirty="0"/>
          </a:p>
        </p:txBody>
      </p:sp>
      <p:sp>
        <p:nvSpPr>
          <p:cNvPr id="2" name="TextBox 1"/>
          <p:cNvSpPr txBox="1"/>
          <p:nvPr/>
        </p:nvSpPr>
        <p:spPr>
          <a:xfrm>
            <a:off x="946035" y="1596044"/>
            <a:ext cx="8197965" cy="2677656"/>
          </a:xfrm>
          <a:prstGeom prst="rect">
            <a:avLst/>
          </a:prstGeom>
          <a:noFill/>
        </p:spPr>
        <p:txBody>
          <a:bodyPr wrap="square" rtlCol="0">
            <a:spAutoFit/>
          </a:bodyPr>
          <a:lstStyle/>
          <a:p>
            <a:endParaRPr lang="lv-LV" b="1" dirty="0"/>
          </a:p>
          <a:p>
            <a:pPr marL="285750" indent="-285750">
              <a:buFont typeface="Arial" panose="020B0604020202020204" pitchFamily="34" charset="0"/>
              <a:buChar char="•"/>
            </a:pPr>
            <a:r>
              <a:rPr lang="lv-LV" b="1" dirty="0" smtClean="0"/>
              <a:t>Kā izskatīsies vērtējums?</a:t>
            </a:r>
          </a:p>
          <a:p>
            <a:endParaRPr lang="lv-LV" b="1" dirty="0"/>
          </a:p>
          <a:p>
            <a:pPr algn="ctr"/>
            <a:r>
              <a:rPr lang="lv-LV" dirty="0">
                <a:solidFill>
                  <a:schemeClr val="bg2"/>
                </a:solidFill>
              </a:rPr>
              <a:t>piedalījās centralizētajā eksāmenā par vispārējo vidējo izglītību </a:t>
            </a:r>
          </a:p>
          <a:p>
            <a:pPr algn="ctr"/>
            <a:r>
              <a:rPr lang="lv-LV" dirty="0">
                <a:solidFill>
                  <a:schemeClr val="bg2"/>
                </a:solidFill>
              </a:rPr>
              <a:t>un apliecināja savu zināšanu un prasmju atbilstību:</a:t>
            </a:r>
          </a:p>
          <a:p>
            <a:r>
              <a:rPr lang="lv-LV" dirty="0">
                <a:solidFill>
                  <a:schemeClr val="bg2"/>
                </a:solidFill>
              </a:rPr>
              <a:t> </a:t>
            </a:r>
          </a:p>
          <a:p>
            <a:pPr algn="ctr"/>
            <a:r>
              <a:rPr lang="lv-LV" dirty="0" smtClean="0">
                <a:solidFill>
                  <a:schemeClr val="bg2"/>
                </a:solidFill>
              </a:rPr>
              <a:t>Latviešu </a:t>
            </a:r>
            <a:r>
              <a:rPr lang="lv-LV" dirty="0" smtClean="0">
                <a:solidFill>
                  <a:schemeClr val="bg2"/>
                </a:solidFill>
              </a:rPr>
              <a:t>valoda </a:t>
            </a:r>
          </a:p>
          <a:p>
            <a:pPr algn="ctr"/>
            <a:r>
              <a:rPr lang="lv-LV" dirty="0" smtClean="0">
                <a:solidFill>
                  <a:schemeClr val="bg2"/>
                </a:solidFill>
              </a:rPr>
              <a:t>optimālajā </a:t>
            </a:r>
            <a:r>
              <a:rPr lang="lv-LV" dirty="0">
                <a:solidFill>
                  <a:schemeClr val="bg2"/>
                </a:solidFill>
              </a:rPr>
              <a:t>mācību satura apguves </a:t>
            </a:r>
            <a:r>
              <a:rPr lang="lv-LV" dirty="0" smtClean="0">
                <a:solidFill>
                  <a:schemeClr val="bg2"/>
                </a:solidFill>
              </a:rPr>
              <a:t>līmenī</a:t>
            </a:r>
            <a:endParaRPr lang="lv-LV" dirty="0">
              <a:solidFill>
                <a:schemeClr val="bg2"/>
              </a:solidFill>
            </a:endParaRPr>
          </a:p>
          <a:p>
            <a:pPr algn="ctr"/>
            <a:r>
              <a:rPr lang="lv-LV" dirty="0" smtClean="0">
                <a:solidFill>
                  <a:schemeClr val="bg2"/>
                </a:solidFill>
              </a:rPr>
              <a:t>kopvērtējums </a:t>
            </a:r>
            <a:r>
              <a:rPr lang="lv-LV" dirty="0" smtClean="0">
                <a:solidFill>
                  <a:schemeClr val="bg2"/>
                </a:solidFill>
              </a:rPr>
              <a:t>78%</a:t>
            </a:r>
            <a:endParaRPr lang="lv-LV" dirty="0">
              <a:solidFill>
                <a:schemeClr val="bg2"/>
              </a:solidFill>
            </a:endParaRPr>
          </a:p>
          <a:p>
            <a:pPr algn="ctr"/>
            <a:r>
              <a:rPr lang="lv-LV" dirty="0" smtClean="0">
                <a:solidFill>
                  <a:schemeClr val="bg2"/>
                </a:solidFill>
              </a:rPr>
              <a:t>teksta </a:t>
            </a:r>
            <a:r>
              <a:rPr lang="lv-LV" dirty="0">
                <a:solidFill>
                  <a:schemeClr val="bg2"/>
                </a:solidFill>
              </a:rPr>
              <a:t>satura un valodas līdzekļu </a:t>
            </a:r>
            <a:r>
              <a:rPr lang="lv-LV" dirty="0" smtClean="0">
                <a:solidFill>
                  <a:schemeClr val="bg2"/>
                </a:solidFill>
              </a:rPr>
              <a:t>analīze 81%,  </a:t>
            </a:r>
            <a:r>
              <a:rPr lang="lv-LV" dirty="0" err="1" smtClean="0">
                <a:solidFill>
                  <a:schemeClr val="bg2"/>
                </a:solidFill>
              </a:rPr>
              <a:t>tekstveide</a:t>
            </a:r>
            <a:r>
              <a:rPr lang="lv-LV" dirty="0" smtClean="0">
                <a:solidFill>
                  <a:schemeClr val="bg2"/>
                </a:solidFill>
              </a:rPr>
              <a:t> 54%, runa </a:t>
            </a:r>
            <a:r>
              <a:rPr lang="lv-LV" dirty="0">
                <a:solidFill>
                  <a:schemeClr val="bg2"/>
                </a:solidFill>
              </a:rPr>
              <a:t>un </a:t>
            </a:r>
            <a:r>
              <a:rPr lang="lv-LV" dirty="0" smtClean="0">
                <a:solidFill>
                  <a:schemeClr val="bg2"/>
                </a:solidFill>
              </a:rPr>
              <a:t>saziņa 81%</a:t>
            </a:r>
            <a:endParaRPr lang="lv-LV" dirty="0">
              <a:solidFill>
                <a:schemeClr val="bg2"/>
              </a:solidFill>
            </a:endParaRPr>
          </a:p>
          <a:p>
            <a:pPr algn="ctr"/>
            <a:r>
              <a:rPr lang="lv-LV" dirty="0" smtClean="0">
                <a:solidFill>
                  <a:schemeClr val="bg2"/>
                </a:solidFill>
              </a:rPr>
              <a:t>(</a:t>
            </a:r>
            <a:r>
              <a:rPr lang="lv-LV" dirty="0" smtClean="0">
                <a:solidFill>
                  <a:schemeClr val="bg2"/>
                </a:solidFill>
              </a:rPr>
              <a:t>tikai svešvalodas eksāmenos – B2)</a:t>
            </a:r>
            <a:endParaRPr lang="lv-LV" dirty="0">
              <a:solidFill>
                <a:schemeClr val="bg2"/>
              </a:solidFill>
            </a:endParaRPr>
          </a:p>
          <a:p>
            <a:endParaRPr lang="lv-LV" b="1" dirty="0"/>
          </a:p>
        </p:txBody>
      </p:sp>
    </p:spTree>
    <p:extLst>
      <p:ext uri="{BB962C8B-B14F-4D97-AF65-F5344CB8AC3E}">
        <p14:creationId xmlns:p14="http://schemas.microsoft.com/office/powerpoint/2010/main" val="335737608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071254" y="223981"/>
            <a:ext cx="6477000" cy="609600"/>
          </a:xfrm>
        </p:spPr>
        <p:txBody>
          <a:bodyPr>
            <a:normAutofit/>
          </a:bodyPr>
          <a:lstStyle/>
          <a:p>
            <a:r>
              <a:rPr lang="lv-LV" dirty="0" smtClean="0">
                <a:solidFill>
                  <a:schemeClr val="bg2"/>
                </a:solidFill>
              </a:rPr>
              <a:t>Sertifikāti</a:t>
            </a:r>
            <a:endParaRPr lang="lv-LV" dirty="0">
              <a:solidFill>
                <a:schemeClr val="bg2"/>
              </a:solidFill>
            </a:endParaRPr>
          </a:p>
        </p:txBody>
      </p:sp>
      <p:sp>
        <p:nvSpPr>
          <p:cNvPr id="2" name="TextBox 1"/>
          <p:cNvSpPr txBox="1"/>
          <p:nvPr/>
        </p:nvSpPr>
        <p:spPr>
          <a:xfrm>
            <a:off x="350289" y="1778924"/>
            <a:ext cx="8405091" cy="3046988"/>
          </a:xfrm>
          <a:prstGeom prst="rect">
            <a:avLst/>
          </a:prstGeom>
          <a:noFill/>
        </p:spPr>
        <p:txBody>
          <a:bodyPr wrap="square" rtlCol="0">
            <a:spAutoFit/>
          </a:bodyPr>
          <a:lstStyle/>
          <a:p>
            <a:r>
              <a:rPr lang="lv-LV" sz="2400" b="1" dirty="0" smtClean="0">
                <a:solidFill>
                  <a:schemeClr val="bg2"/>
                </a:solidFill>
              </a:rPr>
              <a:t>Par pamatizglītību </a:t>
            </a:r>
            <a:r>
              <a:rPr lang="lv-LV" sz="2400" b="1" dirty="0">
                <a:solidFill>
                  <a:schemeClr val="bg2"/>
                </a:solidFill>
              </a:rPr>
              <a:t>– </a:t>
            </a:r>
            <a:r>
              <a:rPr lang="lv-LV" sz="2400" b="1" dirty="0" smtClean="0">
                <a:solidFill>
                  <a:schemeClr val="bg2"/>
                </a:solidFill>
              </a:rPr>
              <a:t>21.jūnijs</a:t>
            </a:r>
          </a:p>
          <a:p>
            <a:r>
              <a:rPr lang="lv-LV" sz="2400" b="1" dirty="0" err="1" smtClean="0">
                <a:solidFill>
                  <a:schemeClr val="bg2"/>
                </a:solidFill>
              </a:rPr>
              <a:t>Papildtermiņš</a:t>
            </a:r>
            <a:r>
              <a:rPr lang="lv-LV" sz="2400" b="1" dirty="0" smtClean="0">
                <a:solidFill>
                  <a:schemeClr val="bg2"/>
                </a:solidFill>
              </a:rPr>
              <a:t> – 30.jūnijs</a:t>
            </a:r>
          </a:p>
          <a:p>
            <a:endParaRPr lang="lv-LV" sz="2400" b="1" dirty="0">
              <a:solidFill>
                <a:schemeClr val="bg2"/>
              </a:solidFill>
            </a:endParaRPr>
          </a:p>
          <a:p>
            <a:r>
              <a:rPr lang="lv-LV" sz="2400" b="1" dirty="0" smtClean="0">
                <a:solidFill>
                  <a:schemeClr val="bg2"/>
                </a:solidFill>
              </a:rPr>
              <a:t>Par vidējo izglītību – 11.jūlijs</a:t>
            </a:r>
          </a:p>
          <a:p>
            <a:r>
              <a:rPr lang="lv-LV" sz="2400" b="1" dirty="0" err="1" smtClean="0">
                <a:solidFill>
                  <a:schemeClr val="bg2"/>
                </a:solidFill>
              </a:rPr>
              <a:t>Papildtermiņš</a:t>
            </a:r>
            <a:r>
              <a:rPr lang="lv-LV" sz="2400" b="1" dirty="0" smtClean="0">
                <a:solidFill>
                  <a:schemeClr val="bg2"/>
                </a:solidFill>
              </a:rPr>
              <a:t> – 17.jūlijs</a:t>
            </a:r>
          </a:p>
          <a:p>
            <a:endParaRPr lang="lv-LV" sz="2400" b="1" dirty="0">
              <a:solidFill>
                <a:schemeClr val="bg2"/>
              </a:solidFill>
            </a:endParaRPr>
          </a:p>
          <a:p>
            <a:r>
              <a:rPr lang="lv-LV" sz="2400" b="1" dirty="0" smtClean="0">
                <a:solidFill>
                  <a:schemeClr val="bg2"/>
                </a:solidFill>
              </a:rPr>
              <a:t>Izziņas – jūnija beigās</a:t>
            </a:r>
          </a:p>
          <a:p>
            <a:r>
              <a:rPr lang="lv-LV" sz="2400" b="1" dirty="0" smtClean="0">
                <a:solidFill>
                  <a:schemeClr val="bg2"/>
                </a:solidFill>
              </a:rPr>
              <a:t>Zem 10 % - izglītības pārvaldes tiks informētas atsevišķi</a:t>
            </a:r>
            <a:r>
              <a:rPr lang="lv-LV" sz="2400" b="1" dirty="0" smtClean="0"/>
              <a:t>.</a:t>
            </a:r>
            <a:endParaRPr lang="lv-LV" sz="2400" b="1" dirty="0"/>
          </a:p>
        </p:txBody>
      </p:sp>
    </p:spTree>
    <p:extLst>
      <p:ext uri="{BB962C8B-B14F-4D97-AF65-F5344CB8AC3E}">
        <p14:creationId xmlns:p14="http://schemas.microsoft.com/office/powerpoint/2010/main" val="365714867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071254" y="223981"/>
            <a:ext cx="6477000" cy="609600"/>
          </a:xfrm>
        </p:spPr>
        <p:txBody>
          <a:bodyPr>
            <a:normAutofit/>
          </a:bodyPr>
          <a:lstStyle/>
          <a:p>
            <a:r>
              <a:rPr lang="lv-LV" dirty="0" smtClean="0">
                <a:solidFill>
                  <a:schemeClr val="bg2"/>
                </a:solidFill>
              </a:rPr>
              <a:t>Apliecības / atestāti</a:t>
            </a:r>
            <a:endParaRPr lang="lv-LV" dirty="0">
              <a:solidFill>
                <a:schemeClr val="bg2"/>
              </a:solidFill>
            </a:endParaRPr>
          </a:p>
        </p:txBody>
      </p:sp>
      <p:sp>
        <p:nvSpPr>
          <p:cNvPr id="2" name="TextBox 1"/>
          <p:cNvSpPr txBox="1"/>
          <p:nvPr/>
        </p:nvSpPr>
        <p:spPr>
          <a:xfrm>
            <a:off x="946035" y="1596044"/>
            <a:ext cx="6727305" cy="3108543"/>
          </a:xfrm>
          <a:prstGeom prst="rect">
            <a:avLst/>
          </a:prstGeom>
          <a:noFill/>
        </p:spPr>
        <p:txBody>
          <a:bodyPr wrap="square" rtlCol="0">
            <a:spAutoFit/>
          </a:bodyPr>
          <a:lstStyle/>
          <a:p>
            <a:endParaRPr lang="lv-LV" b="1" dirty="0"/>
          </a:p>
          <a:p>
            <a:r>
              <a:rPr lang="lv-LV" b="1" dirty="0" smtClean="0">
                <a:solidFill>
                  <a:schemeClr val="bg2"/>
                </a:solidFill>
              </a:rPr>
              <a:t>Lai saņemtu apliecību vai atestātu,</a:t>
            </a:r>
          </a:p>
          <a:p>
            <a:endParaRPr lang="lv-LV" b="1" dirty="0" smtClean="0">
              <a:solidFill>
                <a:schemeClr val="bg2"/>
              </a:solidFill>
            </a:endParaRPr>
          </a:p>
          <a:p>
            <a:pPr lvl="1"/>
            <a:r>
              <a:rPr lang="lv-LV" b="1" dirty="0" smtClean="0">
                <a:solidFill>
                  <a:schemeClr val="bg2"/>
                </a:solidFill>
              </a:rPr>
              <a:t>	jāiegūst </a:t>
            </a:r>
            <a:r>
              <a:rPr lang="lv-LV" b="1" dirty="0" smtClean="0">
                <a:solidFill>
                  <a:schemeClr val="bg2"/>
                </a:solidFill>
              </a:rPr>
              <a:t>vērtējums visos eksāmenos vismaz 10%</a:t>
            </a:r>
          </a:p>
          <a:p>
            <a:endParaRPr lang="lv-LV" b="1" dirty="0">
              <a:solidFill>
                <a:schemeClr val="bg2"/>
              </a:solidFill>
            </a:endParaRPr>
          </a:p>
          <a:p>
            <a:endParaRPr lang="lv-LV" b="1" dirty="0" smtClean="0">
              <a:solidFill>
                <a:schemeClr val="bg2"/>
              </a:solidFill>
            </a:endParaRPr>
          </a:p>
          <a:p>
            <a:r>
              <a:rPr lang="lv-LV" b="1" dirty="0" smtClean="0">
                <a:solidFill>
                  <a:schemeClr val="bg2"/>
                </a:solidFill>
              </a:rPr>
              <a:t>Ja </a:t>
            </a:r>
            <a:r>
              <a:rPr lang="lv-LV" b="1" dirty="0" smtClean="0">
                <a:solidFill>
                  <a:schemeClr val="bg2"/>
                </a:solidFill>
              </a:rPr>
              <a:t>kādā no papildu kārtotiem AL eksāmeniem neiegūst 10%, </a:t>
            </a:r>
            <a:r>
              <a:rPr lang="lv-LV" b="1" dirty="0" smtClean="0">
                <a:solidFill>
                  <a:schemeClr val="bg2"/>
                </a:solidFill>
              </a:rPr>
              <a:t>tad, la</a:t>
            </a:r>
            <a:r>
              <a:rPr lang="lv-LV" b="1" dirty="0" smtClean="0">
                <a:solidFill>
                  <a:schemeClr val="bg2"/>
                </a:solidFill>
              </a:rPr>
              <a:t>i saņemtu atestātu,</a:t>
            </a:r>
            <a:r>
              <a:rPr lang="lv-LV" b="1" dirty="0" smtClean="0">
                <a:solidFill>
                  <a:schemeClr val="bg2"/>
                </a:solidFill>
              </a:rPr>
              <a:t> </a:t>
            </a:r>
            <a:r>
              <a:rPr lang="lv-LV" b="1" dirty="0" smtClean="0">
                <a:solidFill>
                  <a:schemeClr val="bg2"/>
                </a:solidFill>
              </a:rPr>
              <a:t>jābūt nokārtotiem vismaz diviem AL eksāmeniem virs 10</a:t>
            </a:r>
            <a:r>
              <a:rPr lang="lv-LV" b="1" dirty="0" smtClean="0">
                <a:solidFill>
                  <a:schemeClr val="bg2"/>
                </a:solidFill>
              </a:rPr>
              <a:t>%.</a:t>
            </a:r>
            <a:endParaRPr lang="lv-LV" b="1" dirty="0" smtClean="0">
              <a:solidFill>
                <a:schemeClr val="bg2"/>
              </a:solidFill>
            </a:endParaRPr>
          </a:p>
          <a:p>
            <a:endParaRPr lang="lv-LV" b="1" dirty="0">
              <a:solidFill>
                <a:schemeClr val="bg2"/>
              </a:solidFill>
            </a:endParaRPr>
          </a:p>
          <a:p>
            <a:endParaRPr lang="lv-LV" b="1" dirty="0" smtClean="0">
              <a:solidFill>
                <a:schemeClr val="bg2"/>
              </a:solidFill>
            </a:endParaRPr>
          </a:p>
          <a:p>
            <a:r>
              <a:rPr lang="lv-LV" b="1" dirty="0" smtClean="0">
                <a:solidFill>
                  <a:schemeClr val="bg2"/>
                </a:solidFill>
              </a:rPr>
              <a:t>Vērtējumus gadā jāizliek līdz mācību gada </a:t>
            </a:r>
            <a:r>
              <a:rPr lang="lv-LV" b="1" dirty="0" smtClean="0">
                <a:solidFill>
                  <a:schemeClr val="bg2"/>
                </a:solidFill>
              </a:rPr>
              <a:t>beigām </a:t>
            </a:r>
          </a:p>
          <a:p>
            <a:pPr algn="ctr"/>
            <a:r>
              <a:rPr lang="lv-LV" b="1" dirty="0" smtClean="0">
                <a:solidFill>
                  <a:schemeClr val="bg2"/>
                </a:solidFill>
              </a:rPr>
              <a:t>9.klase – 14.jūnijs</a:t>
            </a:r>
          </a:p>
          <a:p>
            <a:pPr algn="ctr"/>
            <a:r>
              <a:rPr lang="lv-LV" b="1" dirty="0" smtClean="0">
                <a:solidFill>
                  <a:schemeClr val="bg2"/>
                </a:solidFill>
              </a:rPr>
              <a:t>11.klase – 31.maijs</a:t>
            </a:r>
          </a:p>
          <a:p>
            <a:pPr algn="ctr"/>
            <a:r>
              <a:rPr lang="lv-LV" b="1" dirty="0" smtClean="0">
                <a:solidFill>
                  <a:schemeClr val="bg2"/>
                </a:solidFill>
              </a:rPr>
              <a:t>12.klase – 21.jūnijs</a:t>
            </a:r>
            <a:endParaRPr lang="lv-LV" b="1" dirty="0">
              <a:solidFill>
                <a:schemeClr val="bg2"/>
              </a:solidFill>
            </a:endParaRPr>
          </a:p>
        </p:txBody>
      </p:sp>
    </p:spTree>
    <p:extLst>
      <p:ext uri="{BB962C8B-B14F-4D97-AF65-F5344CB8AC3E}">
        <p14:creationId xmlns:p14="http://schemas.microsoft.com/office/powerpoint/2010/main" val="318494499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623"/>
        <p:cNvGrpSpPr/>
        <p:nvPr/>
      </p:nvGrpSpPr>
      <p:grpSpPr>
        <a:xfrm>
          <a:off x="0" y="0"/>
          <a:ext cx="0" cy="0"/>
          <a:chOff x="0" y="0"/>
          <a:chExt cx="0" cy="0"/>
        </a:xfrm>
      </p:grpSpPr>
      <p:sp>
        <p:nvSpPr>
          <p:cNvPr id="624" name="Google Shape;624;p68"/>
          <p:cNvSpPr txBox="1">
            <a:spLocks noGrp="1"/>
          </p:cNvSpPr>
          <p:nvPr>
            <p:ph type="body" idx="1"/>
          </p:nvPr>
        </p:nvSpPr>
        <p:spPr>
          <a:xfrm>
            <a:off x="685800" y="4724400"/>
            <a:ext cx="7772400" cy="914400"/>
          </a:xfrm>
          <a:prstGeom prst="rect">
            <a:avLst/>
          </a:prstGeom>
          <a:noFill/>
          <a:ln>
            <a:noFill/>
          </a:ln>
        </p:spPr>
        <p:txBody>
          <a:bodyPr spcFirstLastPara="1" wrap="square" lIns="93950" tIns="46975" rIns="93950" bIns="46975" anchor="t" anchorCtr="0">
            <a:noAutofit/>
          </a:bodyPr>
          <a:lstStyle/>
          <a:p>
            <a:pPr marL="0" lvl="0" indent="0" algn="ctr" rtl="0">
              <a:lnSpc>
                <a:spcPct val="100000"/>
              </a:lnSpc>
              <a:spcBef>
                <a:spcPts val="0"/>
              </a:spcBef>
              <a:spcAft>
                <a:spcPts val="0"/>
              </a:spcAft>
              <a:buClr>
                <a:schemeClr val="dk1"/>
              </a:buClr>
              <a:buSzPts val="1400"/>
              <a:buNone/>
            </a:pPr>
            <a:r>
              <a:rPr lang="en-US" sz="1400" b="0" i="0" u="none" dirty="0">
                <a:solidFill>
                  <a:schemeClr val="dk1"/>
                </a:solidFill>
                <a:latin typeface="Verdana"/>
                <a:ea typeface="Verdana"/>
                <a:cs typeface="Verdana"/>
                <a:sym typeface="Verdana"/>
              </a:rPr>
              <a:t>Kaspars Špūle, </a:t>
            </a:r>
            <a:endParaRPr lang="lv-LV" sz="1400" b="0" i="0" u="none" dirty="0" smtClean="0">
              <a:solidFill>
                <a:schemeClr val="dk1"/>
              </a:solidFill>
              <a:latin typeface="Verdana"/>
              <a:ea typeface="Verdana"/>
              <a:cs typeface="Verdana"/>
              <a:sym typeface="Verdana"/>
            </a:endParaRPr>
          </a:p>
          <a:p>
            <a:pPr marL="0" lvl="0" indent="0" algn="ctr" rtl="0">
              <a:lnSpc>
                <a:spcPct val="100000"/>
              </a:lnSpc>
              <a:spcBef>
                <a:spcPts val="0"/>
              </a:spcBef>
              <a:spcAft>
                <a:spcPts val="0"/>
              </a:spcAft>
              <a:buClr>
                <a:schemeClr val="dk1"/>
              </a:buClr>
              <a:buSzPts val="1400"/>
              <a:buNone/>
            </a:pPr>
            <a:r>
              <a:rPr lang="lv-LV" sz="1400" b="0" i="0" u="none" dirty="0" smtClean="0">
                <a:solidFill>
                  <a:schemeClr val="dk1"/>
                </a:solidFill>
                <a:latin typeface="Verdana"/>
                <a:ea typeface="Verdana"/>
                <a:cs typeface="Verdana"/>
                <a:sym typeface="Verdana"/>
              </a:rPr>
              <a:t>Vispārējās izglītības pārbaudījumu </a:t>
            </a:r>
            <a:r>
              <a:rPr lang="en-US" sz="1400" b="0" i="0" u="none" dirty="0" err="1" smtClean="0">
                <a:solidFill>
                  <a:schemeClr val="dk1"/>
                </a:solidFill>
                <a:latin typeface="Verdana"/>
                <a:ea typeface="Verdana"/>
                <a:cs typeface="Verdana"/>
                <a:sym typeface="Verdana"/>
              </a:rPr>
              <a:t>nodaļas</a:t>
            </a:r>
            <a:r>
              <a:rPr lang="en-US" sz="1400" b="0" i="0" u="none" dirty="0" smtClean="0">
                <a:solidFill>
                  <a:schemeClr val="dk1"/>
                </a:solidFill>
                <a:latin typeface="Verdana"/>
                <a:ea typeface="Verdana"/>
                <a:cs typeface="Verdana"/>
                <a:sym typeface="Verdana"/>
              </a:rPr>
              <a:t> </a:t>
            </a:r>
            <a:r>
              <a:rPr lang="en-US" sz="1400" b="0" i="0" u="none" dirty="0" err="1">
                <a:solidFill>
                  <a:schemeClr val="dk1"/>
                </a:solidFill>
                <a:latin typeface="Verdana"/>
                <a:ea typeface="Verdana"/>
                <a:cs typeface="Verdana"/>
                <a:sym typeface="Verdana"/>
              </a:rPr>
              <a:t>vadītājs</a:t>
            </a:r>
            <a:r>
              <a:rPr lang="en-US" sz="1400" b="0" i="0" u="none" dirty="0">
                <a:solidFill>
                  <a:schemeClr val="dk1"/>
                </a:solidFill>
                <a:latin typeface="Verdana"/>
                <a:ea typeface="Verdana"/>
                <a:cs typeface="Verdana"/>
                <a:sym typeface="Verdana"/>
              </a:rPr>
              <a:t>, </a:t>
            </a:r>
            <a:endParaRPr lang="lv-LV" sz="1400" b="0" i="0" u="none" dirty="0" smtClean="0">
              <a:solidFill>
                <a:schemeClr val="dk1"/>
              </a:solidFill>
              <a:latin typeface="Verdana"/>
              <a:ea typeface="Verdana"/>
              <a:cs typeface="Verdana"/>
              <a:sym typeface="Verdana"/>
            </a:endParaRPr>
          </a:p>
          <a:p>
            <a:pPr marL="0" lvl="0" indent="0" algn="ctr" rtl="0">
              <a:lnSpc>
                <a:spcPct val="100000"/>
              </a:lnSpc>
              <a:spcBef>
                <a:spcPts val="0"/>
              </a:spcBef>
              <a:spcAft>
                <a:spcPts val="0"/>
              </a:spcAft>
              <a:buClr>
                <a:schemeClr val="dk1"/>
              </a:buClr>
              <a:buSzPts val="1400"/>
              <a:buNone/>
            </a:pPr>
            <a:r>
              <a:rPr lang="en-US" sz="1400" b="0" i="0" u="none" dirty="0" smtClean="0">
                <a:solidFill>
                  <a:schemeClr val="dk1"/>
                </a:solidFill>
                <a:latin typeface="Verdana"/>
                <a:ea typeface="Verdana"/>
                <a:cs typeface="Verdana"/>
                <a:sym typeface="Verdana"/>
                <a:hlinkClick r:id="rId3"/>
              </a:rPr>
              <a:t>kaspars.spule@visc.gov.lv</a:t>
            </a:r>
            <a:endParaRPr lang="lv-LV" sz="1400" b="0" i="0" u="none" dirty="0">
              <a:solidFill>
                <a:schemeClr val="dk1"/>
              </a:solidFill>
              <a:latin typeface="Verdana"/>
              <a:ea typeface="Verdana"/>
              <a:cs typeface="Verdana"/>
              <a:sym typeface="Verdana"/>
            </a:endParaRPr>
          </a:p>
          <a:p>
            <a:pPr marL="0" lvl="0" indent="0" algn="ctr" rtl="0">
              <a:lnSpc>
                <a:spcPct val="100000"/>
              </a:lnSpc>
              <a:spcBef>
                <a:spcPts val="0"/>
              </a:spcBef>
              <a:spcAft>
                <a:spcPts val="0"/>
              </a:spcAft>
              <a:buClr>
                <a:schemeClr val="dk1"/>
              </a:buClr>
              <a:buSzPts val="1400"/>
              <a:buNone/>
            </a:pPr>
            <a:r>
              <a:rPr lang="lv-LV" dirty="0" smtClean="0"/>
              <a:t>t. 60001606</a:t>
            </a:r>
            <a:endParaRPr dirty="0"/>
          </a:p>
          <a:p>
            <a:pPr marL="0" lvl="0" indent="0" algn="ctr" rtl="0">
              <a:spcBef>
                <a:spcPts val="280"/>
              </a:spcBef>
              <a:spcAft>
                <a:spcPts val="0"/>
              </a:spcAft>
              <a:buClr>
                <a:schemeClr val="dk1"/>
              </a:buClr>
              <a:buSzPts val="1400"/>
              <a:buNone/>
            </a:pPr>
            <a:endParaRPr sz="1400" b="0" i="0" u="none" dirty="0">
              <a:solidFill>
                <a:schemeClr val="dk1"/>
              </a:solidFill>
              <a:latin typeface="Verdana"/>
              <a:ea typeface="Verdana"/>
              <a:cs typeface="Verdana"/>
              <a:sym typeface="Verdana"/>
            </a:endParaRPr>
          </a:p>
        </p:txBody>
      </p:sp>
      <p:sp>
        <p:nvSpPr>
          <p:cNvPr id="625" name="Google Shape;625;p68"/>
          <p:cNvSpPr txBox="1">
            <a:spLocks noGrp="1"/>
          </p:cNvSpPr>
          <p:nvPr>
            <p:ph type="body" idx="1"/>
          </p:nvPr>
        </p:nvSpPr>
        <p:spPr>
          <a:xfrm>
            <a:off x="685800" y="5722937"/>
            <a:ext cx="7772400" cy="639762"/>
          </a:xfrm>
          <a:prstGeom prst="rect">
            <a:avLst/>
          </a:prstGeom>
          <a:noFill/>
          <a:ln>
            <a:noFill/>
          </a:ln>
        </p:spPr>
        <p:txBody>
          <a:bodyPr spcFirstLastPara="1" wrap="square" lIns="93950" tIns="46975" rIns="93950" bIns="46975" anchor="t" anchorCtr="0">
            <a:noAutofit/>
          </a:bodyPr>
          <a:lstStyle/>
          <a:p>
            <a:pPr marL="0" lvl="0" indent="0" rtl="0">
              <a:lnSpc>
                <a:spcPct val="100000"/>
              </a:lnSpc>
              <a:spcBef>
                <a:spcPts val="0"/>
              </a:spcBef>
              <a:spcAft>
                <a:spcPts val="0"/>
              </a:spcAft>
              <a:buClr>
                <a:schemeClr val="dk1"/>
              </a:buClr>
              <a:buSzPts val="1400"/>
              <a:buNone/>
            </a:pPr>
            <a:r>
              <a:rPr lang="lv-LV" sz="1400" b="0" i="0" u="none" dirty="0" smtClean="0">
                <a:solidFill>
                  <a:schemeClr val="dk1"/>
                </a:solidFill>
                <a:latin typeface="Verdana"/>
                <a:ea typeface="Verdana"/>
                <a:cs typeface="Verdana"/>
                <a:sym typeface="Verdana"/>
              </a:rPr>
              <a:t>05.04.2023 </a:t>
            </a:r>
            <a:endParaRPr dirty="0"/>
          </a:p>
          <a:p>
            <a:pPr marL="0" lvl="0" indent="0" rtl="0">
              <a:lnSpc>
                <a:spcPct val="100000"/>
              </a:lnSpc>
              <a:spcBef>
                <a:spcPts val="280"/>
              </a:spcBef>
              <a:spcAft>
                <a:spcPts val="0"/>
              </a:spcAft>
              <a:buClr>
                <a:schemeClr val="dk1"/>
              </a:buClr>
              <a:buSzPts val="1400"/>
              <a:buNone/>
            </a:pPr>
            <a:r>
              <a:rPr lang="en-US" sz="1400" b="0" i="0" u="none" dirty="0">
                <a:solidFill>
                  <a:schemeClr val="dk1"/>
                </a:solidFill>
                <a:latin typeface="Verdana"/>
                <a:ea typeface="Verdana"/>
                <a:cs typeface="Verdana"/>
                <a:sym typeface="Verdana"/>
              </a:rPr>
              <a:t> </a:t>
            </a:r>
            <a:r>
              <a:rPr lang="en-US" sz="1400" b="0" i="0" u="none" dirty="0" err="1">
                <a:solidFill>
                  <a:schemeClr val="dk1"/>
                </a:solidFill>
                <a:latin typeface="Verdana"/>
                <a:ea typeface="Verdana"/>
                <a:cs typeface="Verdana"/>
                <a:sym typeface="Verdana"/>
              </a:rPr>
              <a:t>Rīga</a:t>
            </a:r>
            <a:endParaRPr dirty="0"/>
          </a:p>
        </p:txBody>
      </p:sp>
      <p:sp>
        <p:nvSpPr>
          <p:cNvPr id="4" name="Title 1"/>
          <p:cNvSpPr txBox="1">
            <a:spLocks/>
          </p:cNvSpPr>
          <p:nvPr/>
        </p:nvSpPr>
        <p:spPr>
          <a:xfrm>
            <a:off x="1660525" y="3283740"/>
            <a:ext cx="6096000" cy="1036642"/>
          </a:xfrm>
          <a:prstGeom prst="rect">
            <a:avLst/>
          </a:prstGeom>
        </p:spPr>
        <p:txBody>
          <a:bodyPr>
            <a:normAutofit fontScale="97500" lnSpcReduction="10000"/>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lv-LV" altLang="lv-LV" sz="3300" b="1" dirty="0" smtClean="0">
                <a:solidFill>
                  <a:srgbClr val="66478B"/>
                </a:solidFill>
                <a:ea typeface="MS PGothic" pitchFamily="34" charset="-128"/>
              </a:rPr>
              <a:t>PALDIES!</a:t>
            </a:r>
            <a:endParaRPr lang="lv-LV" altLang="lv-LV" sz="3300" b="1" dirty="0">
              <a:solidFill>
                <a:srgbClr val="66478B"/>
              </a:solidFill>
              <a:ea typeface="MS PGothic" pitchFamily="34" charset="-128"/>
            </a:endParaRPr>
          </a:p>
          <a:p>
            <a:pPr algn="ctr"/>
            <a:r>
              <a:rPr lang="lv-LV" altLang="lv-LV" sz="3300" b="1" dirty="0" smtClean="0">
                <a:solidFill>
                  <a:srgbClr val="66478B"/>
                </a:solidFill>
                <a:ea typeface="MS PGothic" pitchFamily="34" charset="-128"/>
              </a:rPr>
              <a:t> </a:t>
            </a:r>
            <a:endParaRPr lang="lv-LV" altLang="lv-LV" sz="3300" b="1" dirty="0">
              <a:solidFill>
                <a:srgbClr val="66478B"/>
              </a:solidFill>
              <a:ea typeface="MS PGothic" pitchFamily="34" charset="-12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90800" y="381000"/>
            <a:ext cx="6096000" cy="609600"/>
          </a:xfrm>
        </p:spPr>
        <p:txBody>
          <a:bodyPr>
            <a:normAutofit/>
          </a:bodyPr>
          <a:lstStyle/>
          <a:p>
            <a:pPr algn="ctr"/>
            <a:r>
              <a:rPr lang="lv-LV" altLang="lv-LV" dirty="0" smtClean="0">
                <a:solidFill>
                  <a:schemeClr val="bg2"/>
                </a:solidFill>
                <a:latin typeface="Times New Roman" panose="02020603050405020304" pitchFamily="18" charset="0"/>
                <a:ea typeface="Calibri" panose="020F0502020204030204" pitchFamily="34" charset="0"/>
                <a:cs typeface="Times New Roman" panose="02020603050405020304" pitchFamily="18" charset="0"/>
              </a:rPr>
              <a:t>Vispārīgie jautājumi</a:t>
            </a:r>
            <a:endParaRPr lang="lv-LV" dirty="0">
              <a:solidFill>
                <a:schemeClr val="bg2"/>
              </a:solidFill>
            </a:endParaRPr>
          </a:p>
        </p:txBody>
      </p:sp>
      <p:sp>
        <p:nvSpPr>
          <p:cNvPr id="7" name="TextBox 6"/>
          <p:cNvSpPr txBox="1"/>
          <p:nvPr/>
        </p:nvSpPr>
        <p:spPr>
          <a:xfrm>
            <a:off x="731520" y="1544538"/>
            <a:ext cx="7505700" cy="4616648"/>
          </a:xfrm>
          <a:prstGeom prst="rect">
            <a:avLst/>
          </a:prstGeom>
          <a:noFill/>
        </p:spPr>
        <p:txBody>
          <a:bodyPr wrap="square" rtlCol="0">
            <a:spAutoFit/>
          </a:bodyPr>
          <a:lstStyle/>
          <a:p>
            <a:pPr marL="285750" indent="-285750" algn="just">
              <a:buFont typeface="Arial" panose="020B0604020202020204" pitchFamily="34" charset="0"/>
              <a:buChar char="•"/>
            </a:pPr>
            <a:r>
              <a:rPr lang="lv-LV" b="1" dirty="0">
                <a:solidFill>
                  <a:schemeClr val="tx1"/>
                </a:solidFill>
              </a:rPr>
              <a:t>Cik skolēni  (</a:t>
            </a:r>
            <a:r>
              <a:rPr lang="lv-LV" b="1" dirty="0" err="1">
                <a:solidFill>
                  <a:schemeClr val="tx1"/>
                </a:solidFill>
              </a:rPr>
              <a:t>max</a:t>
            </a:r>
            <a:r>
              <a:rPr lang="lv-LV" b="1" dirty="0">
                <a:solidFill>
                  <a:schemeClr val="tx1"/>
                </a:solidFill>
              </a:rPr>
              <a:t>) var atrasties vienā   eksāmena telpā </a:t>
            </a:r>
            <a:r>
              <a:rPr lang="lv-LV" b="1" dirty="0" smtClean="0">
                <a:solidFill>
                  <a:schemeClr val="tx1"/>
                </a:solidFill>
              </a:rPr>
              <a:t>(rakstiskajā </a:t>
            </a:r>
            <a:r>
              <a:rPr lang="lv-LV" b="1" dirty="0">
                <a:solidFill>
                  <a:schemeClr val="tx1"/>
                </a:solidFill>
              </a:rPr>
              <a:t>daļā</a:t>
            </a:r>
            <a:r>
              <a:rPr lang="lv-LV" b="1" dirty="0" smtClean="0">
                <a:solidFill>
                  <a:schemeClr val="tx1"/>
                </a:solidFill>
              </a:rPr>
              <a:t>)? </a:t>
            </a:r>
            <a:r>
              <a:rPr lang="lv-LV" b="1" dirty="0">
                <a:solidFill>
                  <a:schemeClr val="tx1"/>
                </a:solidFill>
              </a:rPr>
              <a:t>Ja plānojam 35 skolēnus ievietot zālē , vai var būt 2 eksāmena novērotāji? Vai tādā lielā telpā eksāmena vadītājam  dalīt  eksāmena darbus var palīdzēt kāda cita persona , piem. izglītības iestādes vadītājs, kurš drīkst atrasties eksāmena telpā?</a:t>
            </a:r>
          </a:p>
          <a:p>
            <a:endParaRPr lang="lv-LV" dirty="0" smtClean="0">
              <a:solidFill>
                <a:schemeClr val="bg2"/>
              </a:solidFill>
            </a:endParaRPr>
          </a:p>
          <a:p>
            <a:r>
              <a:rPr lang="lv-LV" dirty="0" smtClean="0">
                <a:solidFill>
                  <a:schemeClr val="bg2"/>
                </a:solidFill>
              </a:rPr>
              <a:t>Nav </a:t>
            </a:r>
            <a:r>
              <a:rPr lang="lv-LV" dirty="0">
                <a:solidFill>
                  <a:schemeClr val="bg2"/>
                </a:solidFill>
              </a:rPr>
              <a:t>noteikts, tikai darba vadītājiem jānodrošina savlaicīgā un godīga eksāmena norise.</a:t>
            </a:r>
          </a:p>
          <a:p>
            <a:endParaRPr lang="lv-LV" dirty="0"/>
          </a:p>
          <a:p>
            <a:pPr marL="285750" indent="-285750">
              <a:buFont typeface="Arial" panose="020B0604020202020204" pitchFamily="34" charset="0"/>
              <a:buChar char="•"/>
            </a:pPr>
            <a:r>
              <a:rPr lang="lv-LV" b="1" dirty="0">
                <a:solidFill>
                  <a:schemeClr val="tx1"/>
                </a:solidFill>
              </a:rPr>
              <a:t>Vai 9.klases centralizētos eksāmenus varēs kārtot savā skolā, ja kārtotāju skaits ir 9 skolēni?</a:t>
            </a:r>
          </a:p>
          <a:p>
            <a:endParaRPr lang="lv-LV" dirty="0" smtClean="0">
              <a:solidFill>
                <a:schemeClr val="bg2"/>
              </a:solidFill>
            </a:endParaRPr>
          </a:p>
          <a:p>
            <a:r>
              <a:rPr lang="lv-LV" dirty="0" smtClean="0">
                <a:solidFill>
                  <a:schemeClr val="bg2"/>
                </a:solidFill>
              </a:rPr>
              <a:t>Jāsaskaņo </a:t>
            </a:r>
            <a:r>
              <a:rPr lang="lv-LV" dirty="0">
                <a:solidFill>
                  <a:schemeClr val="bg2"/>
                </a:solidFill>
              </a:rPr>
              <a:t>ar VISC. Pašvaldībai jānodrošina novērotāji</a:t>
            </a:r>
            <a:r>
              <a:rPr lang="lv-LV" dirty="0" smtClean="0">
                <a:solidFill>
                  <a:schemeClr val="bg2"/>
                </a:solidFill>
              </a:rPr>
              <a:t>.</a:t>
            </a:r>
          </a:p>
          <a:p>
            <a:endParaRPr lang="lv-LV" dirty="0" smtClean="0">
              <a:solidFill>
                <a:schemeClr val="bg2"/>
              </a:solidFill>
            </a:endParaRPr>
          </a:p>
          <a:p>
            <a:pPr marL="285750" indent="-285750">
              <a:buFont typeface="Arial" panose="020B0604020202020204" pitchFamily="34" charset="0"/>
              <a:buChar char="•"/>
            </a:pPr>
            <a:r>
              <a:rPr lang="lv-LV" b="1" dirty="0">
                <a:solidFill>
                  <a:schemeClr val="tx1"/>
                </a:solidFill>
              </a:rPr>
              <a:t>Kādā veidā izglītojamie reģistrē sistēmā, ka ir iepazinušies ar MK 398 ? </a:t>
            </a:r>
          </a:p>
          <a:p>
            <a:endParaRPr lang="lv-LV" dirty="0" smtClean="0"/>
          </a:p>
          <a:p>
            <a:endParaRPr lang="lv-LV" dirty="0"/>
          </a:p>
          <a:p>
            <a:pPr algn="just"/>
            <a:r>
              <a:rPr lang="lv-LV" dirty="0" smtClean="0">
                <a:solidFill>
                  <a:schemeClr val="bg2"/>
                </a:solidFill>
              </a:rPr>
              <a:t>MK 398 </a:t>
            </a:r>
            <a:r>
              <a:rPr lang="lv-LV" i="1" dirty="0" smtClean="0">
                <a:solidFill>
                  <a:schemeClr val="bg2"/>
                </a:solidFill>
              </a:rPr>
              <a:t>13</a:t>
            </a:r>
            <a:r>
              <a:rPr lang="lv-LV" i="1" dirty="0">
                <a:solidFill>
                  <a:schemeClr val="bg2"/>
                </a:solidFill>
              </a:rPr>
              <a:t>. Izglītojamie vidējās izglītības pakāpē, piesakoties valsts pārbaudījumiem, informācijas sistēmā veic atzīmi, ka ir iepazinušies ar šiem noteikumiem. </a:t>
            </a:r>
          </a:p>
          <a:p>
            <a:pPr algn="just"/>
            <a:r>
              <a:rPr lang="lv-LV" dirty="0">
                <a:solidFill>
                  <a:schemeClr val="bg2"/>
                </a:solidFill>
              </a:rPr>
              <a:t>9.klases skolēni parakstās skolas izveidotā dokumentā.</a:t>
            </a:r>
          </a:p>
          <a:p>
            <a:endParaRPr lang="lv-LV" dirty="0"/>
          </a:p>
          <a:p>
            <a:endParaRPr lang="lv-LV" dirty="0"/>
          </a:p>
          <a:p>
            <a:endParaRPr lang="lv-LV" dirty="0"/>
          </a:p>
        </p:txBody>
      </p:sp>
    </p:spTree>
    <p:extLst>
      <p:ext uri="{BB962C8B-B14F-4D97-AF65-F5344CB8AC3E}">
        <p14:creationId xmlns:p14="http://schemas.microsoft.com/office/powerpoint/2010/main" val="35606979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90800" y="381000"/>
            <a:ext cx="6096000" cy="609600"/>
          </a:xfrm>
        </p:spPr>
        <p:txBody>
          <a:bodyPr>
            <a:normAutofit/>
          </a:bodyPr>
          <a:lstStyle/>
          <a:p>
            <a:pPr algn="ctr"/>
            <a:r>
              <a:rPr lang="lv-LV" altLang="lv-LV" dirty="0" smtClean="0">
                <a:solidFill>
                  <a:schemeClr val="bg2"/>
                </a:solidFill>
                <a:latin typeface="Times New Roman" panose="02020603050405020304" pitchFamily="18" charset="0"/>
                <a:ea typeface="Calibri" panose="020F0502020204030204" pitchFamily="34" charset="0"/>
                <a:cs typeface="Times New Roman" panose="02020603050405020304" pitchFamily="18" charset="0"/>
              </a:rPr>
              <a:t>Vispārīgie jautājumi</a:t>
            </a:r>
            <a:endParaRPr lang="lv-LV" dirty="0">
              <a:solidFill>
                <a:schemeClr val="bg2"/>
              </a:solidFill>
            </a:endParaRPr>
          </a:p>
        </p:txBody>
      </p:sp>
      <p:sp>
        <p:nvSpPr>
          <p:cNvPr id="2" name="TextBox 1"/>
          <p:cNvSpPr txBox="1"/>
          <p:nvPr/>
        </p:nvSpPr>
        <p:spPr>
          <a:xfrm>
            <a:off x="655321" y="1684020"/>
            <a:ext cx="7772399" cy="3108543"/>
          </a:xfrm>
          <a:prstGeom prst="rect">
            <a:avLst/>
          </a:prstGeom>
          <a:noFill/>
        </p:spPr>
        <p:txBody>
          <a:bodyPr wrap="square" rtlCol="0">
            <a:spAutoFit/>
          </a:bodyPr>
          <a:lstStyle/>
          <a:p>
            <a:pPr marL="285750" indent="-285750">
              <a:buFont typeface="Arial" panose="020B0604020202020204" pitchFamily="34" charset="0"/>
              <a:buChar char="•"/>
            </a:pPr>
            <a:r>
              <a:rPr lang="lv-LV" b="1" dirty="0" smtClean="0">
                <a:solidFill>
                  <a:schemeClr val="tx1"/>
                </a:solidFill>
              </a:rPr>
              <a:t>Kādā </a:t>
            </a:r>
            <a:r>
              <a:rPr lang="lv-LV" b="1" dirty="0">
                <a:solidFill>
                  <a:schemeClr val="tx1"/>
                </a:solidFill>
              </a:rPr>
              <a:t>veidā personas, kurām darba pienākumu izpildīšanai ir pieeja eksāmena materiālam reģistrējas sistēmā, ka ir iepazinušās ar MK Nr.398 noteikumiem?</a:t>
            </a:r>
            <a:r>
              <a:rPr lang="lv-LV" dirty="0">
                <a:solidFill>
                  <a:schemeClr val="tx1"/>
                </a:solidFill>
              </a:rPr>
              <a:t/>
            </a:r>
            <a:br>
              <a:rPr lang="lv-LV" dirty="0">
                <a:solidFill>
                  <a:schemeClr val="tx1"/>
                </a:solidFill>
              </a:rPr>
            </a:br>
            <a:endParaRPr lang="lv-LV" dirty="0" smtClean="0">
              <a:solidFill>
                <a:schemeClr val="tx1"/>
              </a:solidFill>
            </a:endParaRPr>
          </a:p>
          <a:p>
            <a:r>
              <a:rPr lang="lv-LV" dirty="0" smtClean="0">
                <a:solidFill>
                  <a:schemeClr val="bg2"/>
                </a:solidFill>
              </a:rPr>
              <a:t>MK 398</a:t>
            </a:r>
            <a:r>
              <a:rPr lang="lv-LV" i="1" dirty="0" smtClean="0">
                <a:solidFill>
                  <a:schemeClr val="bg2"/>
                </a:solidFill>
              </a:rPr>
              <a:t>. 20</a:t>
            </a:r>
            <a:r>
              <a:rPr lang="lv-LV" i="1" dirty="0">
                <a:solidFill>
                  <a:schemeClr val="bg2"/>
                </a:solidFill>
              </a:rPr>
              <a:t>. Personas, kurām darba pienākumu pildīšanai ir pieeja eksāmena materiālam, veic atzīmi sistēmā, ka tās ir iepazinušās ar minētajiem noteikumiem un apņemas tos </a:t>
            </a:r>
            <a:r>
              <a:rPr lang="lv-LV" i="1" dirty="0" smtClean="0">
                <a:solidFill>
                  <a:schemeClr val="bg2"/>
                </a:solidFill>
              </a:rPr>
              <a:t>ievērot. </a:t>
            </a:r>
            <a:r>
              <a:rPr lang="lv-LV" dirty="0" smtClean="0">
                <a:solidFill>
                  <a:schemeClr val="bg2"/>
                </a:solidFill>
              </a:rPr>
              <a:t>Ja </a:t>
            </a:r>
            <a:r>
              <a:rPr lang="lv-LV" dirty="0" smtClean="0">
                <a:solidFill>
                  <a:schemeClr val="bg2"/>
                </a:solidFill>
              </a:rPr>
              <a:t>to nevarēs izdarīt VPS, tad darba vadītājiem, intervētājiem, novērotājiem tiks izveidots īpaša lapā, kurā parakstīties. Šī lapa būs pieejama </a:t>
            </a:r>
            <a:r>
              <a:rPr lang="lv-LV" dirty="0" smtClean="0">
                <a:solidFill>
                  <a:schemeClr val="bg2"/>
                </a:solidFill>
              </a:rPr>
              <a:t>VPS.</a:t>
            </a:r>
            <a:endParaRPr lang="lv-LV" dirty="0">
              <a:solidFill>
                <a:schemeClr val="bg2"/>
              </a:solidFill>
            </a:endParaRPr>
          </a:p>
          <a:p>
            <a:endParaRPr lang="lv-LV" b="1" dirty="0">
              <a:solidFill>
                <a:schemeClr val="bg2"/>
              </a:solidFill>
            </a:endParaRPr>
          </a:p>
          <a:p>
            <a:pPr marL="285750" indent="-285750">
              <a:buFont typeface="Arial" panose="020B0604020202020204" pitchFamily="34" charset="0"/>
              <a:buChar char="•"/>
            </a:pPr>
            <a:r>
              <a:rPr lang="lv-LV" b="1" dirty="0" smtClean="0">
                <a:solidFill>
                  <a:schemeClr val="tx1"/>
                </a:solidFill>
              </a:rPr>
              <a:t>Vai </a:t>
            </a:r>
            <a:r>
              <a:rPr lang="lv-LV" b="1" dirty="0">
                <a:solidFill>
                  <a:schemeClr val="tx1"/>
                </a:solidFill>
              </a:rPr>
              <a:t>ievadot sistēmā personas, kas saistītas ar eksāmena norisi, nozīmē saraksta ievietošanu sistēmā?</a:t>
            </a:r>
            <a:r>
              <a:rPr lang="lv-LV" dirty="0">
                <a:solidFill>
                  <a:schemeClr val="bg2"/>
                </a:solidFill>
              </a:rPr>
              <a:t/>
            </a:r>
            <a:br>
              <a:rPr lang="lv-LV" dirty="0">
                <a:solidFill>
                  <a:schemeClr val="bg2"/>
                </a:solidFill>
              </a:rPr>
            </a:br>
            <a:endParaRPr lang="lv-LV" dirty="0" smtClean="0">
              <a:solidFill>
                <a:schemeClr val="bg2"/>
              </a:solidFill>
            </a:endParaRPr>
          </a:p>
          <a:p>
            <a:r>
              <a:rPr lang="lv-LV" dirty="0" smtClean="0">
                <a:solidFill>
                  <a:schemeClr val="bg2"/>
                </a:solidFill>
              </a:rPr>
              <a:t>MK 398. </a:t>
            </a:r>
            <a:r>
              <a:rPr lang="lv-LV" dirty="0" smtClean="0">
                <a:solidFill>
                  <a:schemeClr val="bg2"/>
                </a:solidFill>
              </a:rPr>
              <a:t> </a:t>
            </a:r>
            <a:r>
              <a:rPr lang="lv-LV" i="1" dirty="0">
                <a:solidFill>
                  <a:schemeClr val="bg2"/>
                </a:solidFill>
              </a:rPr>
              <a:t>21.Izglītības iestāde eksāmenu grafiku izveido informācijas sistēmā ne vēlāk kā vienu mēnesi pirms attiecīgā mācību gada pirmā eksāmena norises </a:t>
            </a:r>
            <a:r>
              <a:rPr lang="lv-LV" i="1" dirty="0" smtClean="0">
                <a:solidFill>
                  <a:schemeClr val="bg2"/>
                </a:solidFill>
              </a:rPr>
              <a:t>dienas. </a:t>
            </a:r>
          </a:p>
          <a:p>
            <a:r>
              <a:rPr lang="lv-LV" dirty="0" smtClean="0">
                <a:solidFill>
                  <a:schemeClr val="bg2"/>
                </a:solidFill>
              </a:rPr>
              <a:t>Ievadot VPS ar eksāmenu saistītās personas, tiek automātiski izveidots eksāmena grafiks.</a:t>
            </a:r>
            <a:endParaRPr lang="lv-LV" dirty="0">
              <a:solidFill>
                <a:schemeClr val="bg2"/>
              </a:solidFill>
            </a:endParaRPr>
          </a:p>
        </p:txBody>
      </p:sp>
    </p:spTree>
    <p:extLst>
      <p:ext uri="{BB962C8B-B14F-4D97-AF65-F5344CB8AC3E}">
        <p14:creationId xmlns:p14="http://schemas.microsoft.com/office/powerpoint/2010/main" val="4328267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90800" y="381000"/>
            <a:ext cx="6096000" cy="975360"/>
          </a:xfrm>
        </p:spPr>
        <p:txBody>
          <a:bodyPr>
            <a:normAutofit fontScale="90000"/>
          </a:bodyPr>
          <a:lstStyle/>
          <a:p>
            <a:r>
              <a:rPr lang="lv-LV" sz="2700" dirty="0">
                <a:solidFill>
                  <a:schemeClr val="bg2"/>
                </a:solidFill>
              </a:rPr>
              <a:t>Atbrīvošana no </a:t>
            </a:r>
            <a:r>
              <a:rPr lang="lv-LV" sz="2700" dirty="0" smtClean="0">
                <a:solidFill>
                  <a:schemeClr val="bg2"/>
                </a:solidFill>
              </a:rPr>
              <a:t>eksāmena </a:t>
            </a:r>
            <a:r>
              <a:rPr lang="lv-LV" sz="2700" dirty="0">
                <a:solidFill>
                  <a:schemeClr val="bg2"/>
                </a:solidFill>
              </a:rPr>
              <a:t>/</a:t>
            </a:r>
            <a:r>
              <a:rPr lang="lv-LV" sz="2700" dirty="0" smtClean="0">
                <a:solidFill>
                  <a:schemeClr val="bg2"/>
                </a:solidFill>
              </a:rPr>
              <a:t>daļas</a:t>
            </a:r>
            <a:br>
              <a:rPr lang="lv-LV" sz="2700" dirty="0" smtClean="0">
                <a:solidFill>
                  <a:schemeClr val="bg2"/>
                </a:solidFill>
              </a:rPr>
            </a:br>
            <a:r>
              <a:rPr lang="lv-LV" sz="1300" dirty="0">
                <a:hlinkClick r:id="rId2"/>
              </a:rPr>
              <a:t>Ministru kabineta </a:t>
            </a:r>
            <a:r>
              <a:rPr lang="lv-LV" sz="1300" dirty="0" smtClean="0">
                <a:hlinkClick r:id="rId2"/>
              </a:rPr>
              <a:t>noteikumi 2023</a:t>
            </a:r>
            <a:r>
              <a:rPr lang="lv-LV" sz="1300" dirty="0">
                <a:hlinkClick r:id="rId2"/>
              </a:rPr>
              <a:t>. gada 24. janvārī </a:t>
            </a:r>
            <a:r>
              <a:rPr lang="lv-LV" sz="1300" dirty="0" smtClean="0">
                <a:hlinkClick r:id="rId2"/>
              </a:rPr>
              <a:t>Nr</a:t>
            </a:r>
            <a:r>
              <a:rPr lang="lv-LV" sz="1300" dirty="0">
                <a:hlinkClick r:id="rId2"/>
              </a:rPr>
              <a:t>. 31</a:t>
            </a:r>
            <a:br>
              <a:rPr lang="lv-LV" sz="1300" dirty="0">
                <a:hlinkClick r:id="rId2"/>
              </a:rPr>
            </a:br>
            <a:r>
              <a:rPr lang="lv-LV" sz="1300" dirty="0" smtClean="0">
                <a:hlinkClick r:id="rId2"/>
              </a:rPr>
              <a:t>Kārtība</a:t>
            </a:r>
            <a:r>
              <a:rPr lang="lv-LV" sz="1300" dirty="0">
                <a:hlinkClick r:id="rId2"/>
              </a:rPr>
              <a:t>, kādā izglītojamie atbrīvojami no noteiktajiem valsts pārbaudījumiem</a:t>
            </a:r>
            <a:r>
              <a:rPr lang="lv-LV" sz="1300" dirty="0"/>
              <a:t/>
            </a:r>
            <a:br>
              <a:rPr lang="lv-LV" sz="1300" dirty="0"/>
            </a:br>
            <a:endParaRPr lang="lv-LV" dirty="0">
              <a:solidFill>
                <a:schemeClr val="bg2"/>
              </a:solidFill>
            </a:endParaRPr>
          </a:p>
        </p:txBody>
      </p:sp>
      <p:sp>
        <p:nvSpPr>
          <p:cNvPr id="2" name="TextBox 1"/>
          <p:cNvSpPr txBox="1"/>
          <p:nvPr/>
        </p:nvSpPr>
        <p:spPr>
          <a:xfrm>
            <a:off x="685801" y="1684020"/>
            <a:ext cx="7772399" cy="4616648"/>
          </a:xfrm>
          <a:prstGeom prst="rect">
            <a:avLst/>
          </a:prstGeom>
          <a:noFill/>
        </p:spPr>
        <p:txBody>
          <a:bodyPr wrap="square" rtlCol="0">
            <a:spAutoFit/>
          </a:bodyPr>
          <a:lstStyle/>
          <a:p>
            <a:pPr marL="285750" indent="-285750">
              <a:buFont typeface="Arial" panose="020B0604020202020204" pitchFamily="34" charset="0"/>
              <a:buChar char="•"/>
            </a:pPr>
            <a:r>
              <a:rPr lang="lv-LV" b="1" dirty="0">
                <a:solidFill>
                  <a:schemeClr val="tx1"/>
                </a:solidFill>
              </a:rPr>
              <a:t>Vai no valsts pārbaudes darbu kārtošanas var atbrīvot arī pēc 1.marta? Izziņa aizkavējās sakarā ar rindu pie speciālista /</a:t>
            </a:r>
            <a:r>
              <a:rPr lang="lv-LV" b="1" dirty="0" smtClean="0">
                <a:solidFill>
                  <a:schemeClr val="tx1"/>
                </a:solidFill>
              </a:rPr>
              <a:t>neirologa.</a:t>
            </a:r>
          </a:p>
          <a:p>
            <a:endParaRPr lang="lv-LV" dirty="0">
              <a:solidFill>
                <a:schemeClr val="tx1"/>
              </a:solidFill>
            </a:endParaRPr>
          </a:p>
          <a:p>
            <a:r>
              <a:rPr lang="lv-LV" dirty="0" smtClean="0">
                <a:solidFill>
                  <a:schemeClr val="bg2"/>
                </a:solidFill>
              </a:rPr>
              <a:t>Izglītības </a:t>
            </a:r>
            <a:r>
              <a:rPr lang="lv-LV" dirty="0" smtClean="0">
                <a:solidFill>
                  <a:schemeClr val="bg2"/>
                </a:solidFill>
              </a:rPr>
              <a:t>iestādē jābūt vecāku iesniegumam iesniegtam līdz 1.martam. </a:t>
            </a:r>
          </a:p>
          <a:p>
            <a:pPr algn="just"/>
            <a:r>
              <a:rPr lang="lv-LV" dirty="0" smtClean="0">
                <a:solidFill>
                  <a:schemeClr val="bg2"/>
                </a:solidFill>
              </a:rPr>
              <a:t>MK 31 </a:t>
            </a:r>
            <a:r>
              <a:rPr lang="lv-LV" i="1" dirty="0" smtClean="0">
                <a:solidFill>
                  <a:schemeClr val="bg2"/>
                </a:solidFill>
              </a:rPr>
              <a:t>2.3</a:t>
            </a:r>
            <a:r>
              <a:rPr lang="lv-LV" i="1" dirty="0">
                <a:solidFill>
                  <a:schemeClr val="bg2"/>
                </a:solidFill>
              </a:rPr>
              <a:t>. ārstējošā ārsta izsniegtu izrakstu ar izrakstā iekļautu informāciju par ieteikumu atbrīvot izglītojamo no valsts pārbaudījumiem attiecīgajā mācību gadā, nenorādot diagnozi un slimības anamnēzi, ja izglītojamais pēc attiecīgā mācību gada 1. marta vai valsts pārbaudījumu norises laikā akūtas saslimšanas, infekcijas vai traumas radīto veselības traucējumu dēļ ārstējas stacionārā ārstniecības iestādē vai ambulatori un tādējādi neapmeklē izglītības iestādi.  </a:t>
            </a:r>
            <a:endParaRPr lang="lv-LV" i="1" dirty="0" smtClean="0">
              <a:solidFill>
                <a:schemeClr val="bg2"/>
              </a:solidFill>
            </a:endParaRPr>
          </a:p>
          <a:p>
            <a:endParaRPr lang="lv-LV" b="1" dirty="0" smtClean="0">
              <a:solidFill>
                <a:schemeClr val="tx1"/>
              </a:solidFill>
            </a:endParaRPr>
          </a:p>
          <a:p>
            <a:pPr marL="285750" indent="-285750">
              <a:buFont typeface="Arial" panose="020B0604020202020204" pitchFamily="34" charset="0"/>
              <a:buChar char="•"/>
            </a:pPr>
            <a:r>
              <a:rPr lang="lv-LV" b="1" dirty="0" smtClean="0">
                <a:solidFill>
                  <a:schemeClr val="tx1"/>
                </a:solidFill>
              </a:rPr>
              <a:t>VISC </a:t>
            </a:r>
            <a:r>
              <a:rPr lang="lv-LV" b="1" dirty="0">
                <a:solidFill>
                  <a:schemeClr val="tx1"/>
                </a:solidFill>
              </a:rPr>
              <a:t>nosūtīta vēstule no sporta federācijas par skolēna atbrīvošanu no eksāmeniem, kad būs zināms rezultāts</a:t>
            </a:r>
            <a:r>
              <a:rPr lang="lv-LV" b="1" dirty="0" smtClean="0">
                <a:solidFill>
                  <a:schemeClr val="tx1"/>
                </a:solidFill>
              </a:rPr>
              <a:t>?</a:t>
            </a:r>
          </a:p>
          <a:p>
            <a:pPr marL="285750" indent="-285750">
              <a:buFont typeface="Arial" panose="020B0604020202020204" pitchFamily="34" charset="0"/>
              <a:buChar char="•"/>
            </a:pPr>
            <a:endParaRPr lang="lv-LV" b="1" dirty="0">
              <a:solidFill>
                <a:schemeClr val="tx1"/>
              </a:solidFill>
            </a:endParaRPr>
          </a:p>
          <a:p>
            <a:pPr algn="just"/>
            <a:r>
              <a:rPr lang="lv-LV" dirty="0" smtClean="0">
                <a:solidFill>
                  <a:schemeClr val="bg2"/>
                </a:solidFill>
              </a:rPr>
              <a:t>No valsts pārbaudes </a:t>
            </a:r>
            <a:r>
              <a:rPr lang="lv-LV" dirty="0">
                <a:solidFill>
                  <a:schemeClr val="bg2"/>
                </a:solidFill>
              </a:rPr>
              <a:t>darbiem atbrīvo </a:t>
            </a:r>
            <a:r>
              <a:rPr lang="lv-LV" dirty="0" smtClean="0">
                <a:solidFill>
                  <a:schemeClr val="bg2"/>
                </a:solidFill>
              </a:rPr>
              <a:t>izglītojamo, kurš </a:t>
            </a:r>
            <a:r>
              <a:rPr lang="lv-LV" dirty="0">
                <a:solidFill>
                  <a:schemeClr val="bg2"/>
                </a:solidFill>
              </a:rPr>
              <a:t>ir attiecīgās sporta federācijas pārstāvētā olimpiskā sporta veida valsts pieaugušo izlases komandas dalībnieks un valsts pārbaudījumu norises laikā piedalās sporta federācijas apstiprinātā sporta sacensību kalendārā iekļautajās starptautiskajās sporta sacensībās vai sporta nometnē ārpus Latvijas teritorijas</a:t>
            </a:r>
            <a:r>
              <a:rPr lang="lv-LV" dirty="0" smtClean="0">
                <a:solidFill>
                  <a:schemeClr val="bg2"/>
                </a:solidFill>
              </a:rPr>
              <a:t>. </a:t>
            </a:r>
          </a:p>
          <a:p>
            <a:pPr algn="just"/>
            <a:r>
              <a:rPr lang="lv-LV" dirty="0" smtClean="0">
                <a:solidFill>
                  <a:schemeClr val="bg2"/>
                </a:solidFill>
              </a:rPr>
              <a:t>Šobrīd tiek pārbaudīti </a:t>
            </a:r>
            <a:r>
              <a:rPr lang="lv-LV" dirty="0" smtClean="0">
                <a:solidFill>
                  <a:schemeClr val="bg2"/>
                </a:solidFill>
              </a:rPr>
              <a:t>dokumenti, IZM </a:t>
            </a:r>
            <a:r>
              <a:rPr lang="lv-LV" dirty="0" smtClean="0">
                <a:solidFill>
                  <a:schemeClr val="bg2"/>
                </a:solidFill>
              </a:rPr>
              <a:t>komisija sēde notiks 11. aprīlī.</a:t>
            </a:r>
            <a:endParaRPr lang="lv-LV" dirty="0">
              <a:solidFill>
                <a:schemeClr val="bg2"/>
              </a:solidFill>
            </a:endParaRPr>
          </a:p>
          <a:p>
            <a:endParaRPr lang="lv-LV" dirty="0">
              <a:solidFill>
                <a:schemeClr val="bg2"/>
              </a:solidFill>
            </a:endParaRPr>
          </a:p>
          <a:p>
            <a:endParaRPr lang="lv-LV" dirty="0"/>
          </a:p>
          <a:p>
            <a:endParaRPr lang="lv-LV" dirty="0"/>
          </a:p>
        </p:txBody>
      </p:sp>
    </p:spTree>
    <p:extLst>
      <p:ext uri="{BB962C8B-B14F-4D97-AF65-F5344CB8AC3E}">
        <p14:creationId xmlns:p14="http://schemas.microsoft.com/office/powerpoint/2010/main" val="20516937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90800" y="381000"/>
            <a:ext cx="6096000" cy="609600"/>
          </a:xfrm>
        </p:spPr>
        <p:txBody>
          <a:bodyPr>
            <a:normAutofit/>
          </a:bodyPr>
          <a:lstStyle/>
          <a:p>
            <a:r>
              <a:rPr lang="lv-LV" dirty="0">
                <a:solidFill>
                  <a:schemeClr val="bg2"/>
                </a:solidFill>
              </a:rPr>
              <a:t>Atbrīvošana no </a:t>
            </a:r>
            <a:r>
              <a:rPr lang="lv-LV" dirty="0" smtClean="0">
                <a:solidFill>
                  <a:schemeClr val="bg2"/>
                </a:solidFill>
              </a:rPr>
              <a:t>eksāmena </a:t>
            </a:r>
            <a:r>
              <a:rPr lang="lv-LV" dirty="0">
                <a:solidFill>
                  <a:schemeClr val="bg2"/>
                </a:solidFill>
              </a:rPr>
              <a:t>/daļas</a:t>
            </a:r>
          </a:p>
        </p:txBody>
      </p:sp>
      <p:sp>
        <p:nvSpPr>
          <p:cNvPr id="2" name="TextBox 1"/>
          <p:cNvSpPr txBox="1"/>
          <p:nvPr/>
        </p:nvSpPr>
        <p:spPr>
          <a:xfrm>
            <a:off x="708661" y="1684020"/>
            <a:ext cx="7772399" cy="2462213"/>
          </a:xfrm>
          <a:prstGeom prst="rect">
            <a:avLst/>
          </a:prstGeom>
          <a:noFill/>
        </p:spPr>
        <p:txBody>
          <a:bodyPr wrap="square" rtlCol="0">
            <a:spAutoFit/>
          </a:bodyPr>
          <a:lstStyle/>
          <a:p>
            <a:pPr algn="just"/>
            <a:r>
              <a:rPr lang="lv-LV" b="1" dirty="0" smtClean="0"/>
              <a:t>MK 31 </a:t>
            </a:r>
            <a:r>
              <a:rPr lang="lv-LV" b="1" i="1" dirty="0" smtClean="0"/>
              <a:t>Patvēruma </a:t>
            </a:r>
            <a:r>
              <a:rPr lang="lv-LV" b="1" i="1" dirty="0" smtClean="0"/>
              <a:t>meklētāju, bēgli </a:t>
            </a:r>
            <a:r>
              <a:rPr lang="lv-LV" b="1" i="1" dirty="0"/>
              <a:t>vai alternatīvā statusa </a:t>
            </a:r>
            <a:r>
              <a:rPr lang="lv-LV" b="1" i="1" dirty="0" smtClean="0"/>
              <a:t>ieguvēju</a:t>
            </a:r>
            <a:r>
              <a:rPr lang="lv-LV" i="1" dirty="0" smtClean="0"/>
              <a:t>, </a:t>
            </a:r>
            <a:r>
              <a:rPr lang="lv-LV" i="1" dirty="0"/>
              <a:t>no valsts pārbaudījumiem atbrīvo ar izglītības un zinātnes ministra lēmumu, pamatojoties uz izglītojamā vai viņa likumiskā pārstāvja iesniegumu, kas iesniegts Izglītības un zinātnes ministrijā ne vēlāk kā mēnesi pirms izglītojamā pirmā valsts pārbaudījuma norises dienas attiecīgajā mācību gadā atbilstoši normatīvajiem aktiem par valsts pārbaudes darbu norises laiku attiecīgajā mācību gadā. Iesniegumam pievieno kādu no šādiem dokumentiem:</a:t>
            </a:r>
          </a:p>
          <a:p>
            <a:pPr algn="just"/>
            <a:r>
              <a:rPr lang="lv-LV" i="1" dirty="0"/>
              <a:t>6.1. akreditētas personas personu apliecinoša dokumenta kopiju;</a:t>
            </a:r>
          </a:p>
          <a:p>
            <a:pPr algn="just"/>
            <a:r>
              <a:rPr lang="lv-LV" i="1" dirty="0"/>
              <a:t>6.2. </a:t>
            </a:r>
            <a:r>
              <a:rPr lang="lv-LV" b="1" i="1" dirty="0"/>
              <a:t>patvēruma meklētāja, bēgļa vai personas alternatīvo statusu apliecinoša dokumenta kopiju, ja izglītojamais uzsācis mācības tajā pašā mācību gadā, kad izsniegts attiecīgo statusu apliecinošais dokuments</a:t>
            </a:r>
            <a:r>
              <a:rPr lang="lv-LV" dirty="0"/>
              <a:t>.</a:t>
            </a:r>
          </a:p>
          <a:p>
            <a:endParaRPr lang="lv-LV" dirty="0"/>
          </a:p>
        </p:txBody>
      </p:sp>
    </p:spTree>
    <p:extLst>
      <p:ext uri="{BB962C8B-B14F-4D97-AF65-F5344CB8AC3E}">
        <p14:creationId xmlns:p14="http://schemas.microsoft.com/office/powerpoint/2010/main" val="214027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37460" y="129540"/>
            <a:ext cx="6096000" cy="609600"/>
          </a:xfrm>
        </p:spPr>
        <p:txBody>
          <a:bodyPr>
            <a:normAutofit/>
          </a:bodyPr>
          <a:lstStyle/>
          <a:p>
            <a:r>
              <a:rPr lang="lv-LV" dirty="0" smtClean="0">
                <a:solidFill>
                  <a:schemeClr val="bg2"/>
                </a:solidFill>
              </a:rPr>
              <a:t>Atbalsta pasākumi</a:t>
            </a:r>
            <a:endParaRPr lang="lv-LV" dirty="0">
              <a:solidFill>
                <a:schemeClr val="bg2"/>
              </a:solidFill>
            </a:endParaRPr>
          </a:p>
        </p:txBody>
      </p:sp>
      <p:sp>
        <p:nvSpPr>
          <p:cNvPr id="2" name="TextBox 1"/>
          <p:cNvSpPr txBox="1"/>
          <p:nvPr/>
        </p:nvSpPr>
        <p:spPr>
          <a:xfrm>
            <a:off x="662941" y="1584960"/>
            <a:ext cx="8176259" cy="5047536"/>
          </a:xfrm>
          <a:prstGeom prst="rect">
            <a:avLst/>
          </a:prstGeom>
          <a:noFill/>
        </p:spPr>
        <p:txBody>
          <a:bodyPr wrap="square" rtlCol="0">
            <a:spAutoFit/>
          </a:bodyPr>
          <a:lstStyle/>
          <a:p>
            <a:pPr algn="just"/>
            <a:endParaRPr lang="lv-LV" b="1" dirty="0">
              <a:solidFill>
                <a:schemeClr val="bg2"/>
              </a:solidFill>
            </a:endParaRPr>
          </a:p>
          <a:p>
            <a:pPr algn="just"/>
            <a:r>
              <a:rPr lang="lv-LV" dirty="0" smtClean="0">
                <a:solidFill>
                  <a:schemeClr val="bg2"/>
                </a:solidFill>
              </a:rPr>
              <a:t>MK 398 </a:t>
            </a:r>
            <a:r>
              <a:rPr lang="lv-LV" i="1" dirty="0" smtClean="0">
                <a:solidFill>
                  <a:schemeClr val="bg2"/>
                </a:solidFill>
              </a:rPr>
              <a:t>25</a:t>
            </a:r>
            <a:r>
              <a:rPr lang="lv-LV" i="1" dirty="0">
                <a:solidFill>
                  <a:schemeClr val="bg2"/>
                </a:solidFill>
              </a:rPr>
              <a:t>. Izglītojamam ar speciālām vajadzībām, kuram ir</a:t>
            </a:r>
            <a:r>
              <a:rPr lang="lv-LV" b="1" i="1" dirty="0">
                <a:solidFill>
                  <a:schemeClr val="bg2"/>
                </a:solidFill>
              </a:rPr>
              <a:t> Valsts pedagoģiski medicīniskās komisijas v</a:t>
            </a:r>
            <a:r>
              <a:rPr lang="lv-LV" i="1" dirty="0">
                <a:solidFill>
                  <a:schemeClr val="bg2"/>
                </a:solidFill>
              </a:rPr>
              <a:t>ai </a:t>
            </a:r>
            <a:r>
              <a:rPr lang="lv-LV" b="1" i="1" dirty="0">
                <a:solidFill>
                  <a:schemeClr val="bg2"/>
                </a:solidFill>
              </a:rPr>
              <a:t>pašvaldības pedagoģiski medicīniskās komisijas</a:t>
            </a:r>
            <a:r>
              <a:rPr lang="lv-LV" i="1" dirty="0">
                <a:solidFill>
                  <a:schemeClr val="bg2"/>
                </a:solidFill>
              </a:rPr>
              <a:t> atzinums par atbilstošas izglītības programmas īstenošanu vai pedagoģiski medicīniskās komisijas, </a:t>
            </a:r>
            <a:r>
              <a:rPr lang="lv-LV" b="1" i="1" dirty="0">
                <a:solidFill>
                  <a:schemeClr val="bg2"/>
                </a:solidFill>
              </a:rPr>
              <a:t>logopēda</a:t>
            </a:r>
            <a:r>
              <a:rPr lang="lv-LV" i="1" dirty="0">
                <a:solidFill>
                  <a:schemeClr val="bg2"/>
                </a:solidFill>
              </a:rPr>
              <a:t>, </a:t>
            </a:r>
            <a:r>
              <a:rPr lang="lv-LV" b="1" i="1" dirty="0">
                <a:solidFill>
                  <a:schemeClr val="bg2"/>
                </a:solidFill>
              </a:rPr>
              <a:t>skolotāja logopēda</a:t>
            </a:r>
            <a:r>
              <a:rPr lang="lv-LV" i="1" dirty="0">
                <a:solidFill>
                  <a:schemeClr val="bg2"/>
                </a:solidFill>
              </a:rPr>
              <a:t>, </a:t>
            </a:r>
            <a:r>
              <a:rPr lang="lv-LV" b="1" i="1" dirty="0">
                <a:solidFill>
                  <a:schemeClr val="bg2"/>
                </a:solidFill>
              </a:rPr>
              <a:t>speciālā pedagoga</a:t>
            </a:r>
            <a:r>
              <a:rPr lang="lv-LV" i="1" dirty="0">
                <a:solidFill>
                  <a:schemeClr val="bg2"/>
                </a:solidFill>
              </a:rPr>
              <a:t>, </a:t>
            </a:r>
            <a:r>
              <a:rPr lang="lv-LV" b="1" i="1" dirty="0">
                <a:solidFill>
                  <a:schemeClr val="bg2"/>
                </a:solidFill>
              </a:rPr>
              <a:t>izglītības vai klīniskā psihologa</a:t>
            </a:r>
            <a:r>
              <a:rPr lang="lv-LV" i="1" dirty="0">
                <a:solidFill>
                  <a:schemeClr val="bg2"/>
                </a:solidFill>
              </a:rPr>
              <a:t> atzinums par izglītojamam nepieciešamajiem atbalsta pasākumiem mācību procesa un valsts pārbaudes darbu laikā, izglītības iestādes vadītājs nosaka atšķirīgus valsts pārbaudes darbu norises darbību laikus un atbalsta pasākumus</a:t>
            </a:r>
            <a:r>
              <a:rPr lang="lv-LV" dirty="0">
                <a:solidFill>
                  <a:schemeClr val="bg2"/>
                </a:solidFill>
              </a:rPr>
              <a:t>. </a:t>
            </a:r>
            <a:r>
              <a:rPr lang="lv-LV" dirty="0" smtClean="0">
                <a:solidFill>
                  <a:schemeClr val="bg2"/>
                </a:solidFill>
              </a:rPr>
              <a:t> Atzīmē VPS.</a:t>
            </a:r>
          </a:p>
          <a:p>
            <a:pPr algn="just"/>
            <a:r>
              <a:rPr lang="lv-LV" dirty="0" smtClean="0">
                <a:solidFill>
                  <a:schemeClr val="bg2"/>
                </a:solidFill>
              </a:rPr>
              <a:t>Sīkāka informācija VISC </a:t>
            </a:r>
            <a:r>
              <a:rPr lang="lv-LV" dirty="0">
                <a:solidFill>
                  <a:schemeClr val="bg2"/>
                </a:solidFill>
              </a:rPr>
              <a:t>tīmekļvietnē </a:t>
            </a:r>
            <a:r>
              <a:rPr lang="lv-LV" dirty="0">
                <a:hlinkClick r:id="rId2"/>
              </a:rPr>
              <a:t>https://</a:t>
            </a:r>
            <a:r>
              <a:rPr lang="lv-LV" dirty="0" smtClean="0">
                <a:hlinkClick r:id="rId2"/>
              </a:rPr>
              <a:t>www.visc.gov.lv/lv/atbalsta-pasakumi</a:t>
            </a:r>
            <a:endParaRPr lang="lv-LV" dirty="0" smtClean="0"/>
          </a:p>
          <a:p>
            <a:pPr algn="just"/>
            <a:r>
              <a:rPr lang="lv-LV" b="1" dirty="0" smtClean="0">
                <a:solidFill>
                  <a:schemeClr val="bg2"/>
                </a:solidFill>
              </a:rPr>
              <a:t>Iespējamie atbalsta pasākumi</a:t>
            </a:r>
          </a:p>
          <a:p>
            <a:pPr marL="285750" indent="-285750" algn="just">
              <a:buFont typeface="Arial" panose="020B0604020202020204" pitchFamily="34" charset="0"/>
              <a:buChar char="•"/>
            </a:pPr>
            <a:r>
              <a:rPr lang="lv-LV" dirty="0" smtClean="0">
                <a:solidFill>
                  <a:schemeClr val="bg2"/>
                </a:solidFill>
              </a:rPr>
              <a:t>laika </a:t>
            </a:r>
            <a:r>
              <a:rPr lang="lv-LV" dirty="0">
                <a:solidFill>
                  <a:schemeClr val="bg2"/>
                </a:solidFill>
              </a:rPr>
              <a:t>pagarinājums līdz 30 </a:t>
            </a:r>
            <a:r>
              <a:rPr lang="lv-LV" dirty="0" smtClean="0">
                <a:solidFill>
                  <a:schemeClr val="bg2"/>
                </a:solidFill>
              </a:rPr>
              <a:t>%</a:t>
            </a:r>
          </a:p>
          <a:p>
            <a:pPr marL="285750" indent="-285750" algn="just">
              <a:buFont typeface="Arial" panose="020B0604020202020204" pitchFamily="34" charset="0"/>
              <a:buChar char="•"/>
            </a:pPr>
            <a:r>
              <a:rPr lang="lv-LV" dirty="0" smtClean="0">
                <a:solidFill>
                  <a:schemeClr val="bg2"/>
                </a:solidFill>
              </a:rPr>
              <a:t>laika </a:t>
            </a:r>
            <a:r>
              <a:rPr lang="lv-LV" dirty="0">
                <a:solidFill>
                  <a:schemeClr val="bg2"/>
                </a:solidFill>
              </a:rPr>
              <a:t>pagarinājums līdz 50</a:t>
            </a:r>
            <a:r>
              <a:rPr lang="lv-LV" dirty="0" smtClean="0">
                <a:solidFill>
                  <a:schemeClr val="bg2"/>
                </a:solidFill>
              </a:rPr>
              <a:t>%</a:t>
            </a:r>
          </a:p>
          <a:p>
            <a:pPr marL="285750" indent="-285750" algn="just">
              <a:buFont typeface="Arial" panose="020B0604020202020204" pitchFamily="34" charset="0"/>
              <a:buChar char="•"/>
            </a:pPr>
            <a:r>
              <a:rPr lang="lv-LV" dirty="0" smtClean="0">
                <a:solidFill>
                  <a:schemeClr val="bg2"/>
                </a:solidFill>
              </a:rPr>
              <a:t>atgādnes</a:t>
            </a:r>
            <a:r>
              <a:rPr lang="lv-LV" dirty="0">
                <a:solidFill>
                  <a:schemeClr val="bg2"/>
                </a:solidFill>
              </a:rPr>
              <a:t>, kuras izmantotas mācību procesa </a:t>
            </a:r>
            <a:r>
              <a:rPr lang="lv-LV" dirty="0" smtClean="0">
                <a:solidFill>
                  <a:schemeClr val="bg2"/>
                </a:solidFill>
              </a:rPr>
              <a:t>laikā</a:t>
            </a:r>
          </a:p>
          <a:p>
            <a:pPr marL="285750" indent="-285750" algn="just">
              <a:buFont typeface="Arial" panose="020B0604020202020204" pitchFamily="34" charset="0"/>
              <a:buChar char="•"/>
            </a:pPr>
            <a:r>
              <a:rPr lang="lv-LV" dirty="0" smtClean="0">
                <a:solidFill>
                  <a:schemeClr val="bg2"/>
                </a:solidFill>
              </a:rPr>
              <a:t>palielināta </a:t>
            </a:r>
            <a:r>
              <a:rPr lang="lv-LV" dirty="0" smtClean="0">
                <a:solidFill>
                  <a:schemeClr val="bg2"/>
                </a:solidFill>
              </a:rPr>
              <a:t>druka </a:t>
            </a:r>
          </a:p>
          <a:p>
            <a:pPr marL="285750" indent="-285750" algn="just">
              <a:buFont typeface="Arial" panose="020B0604020202020204" pitchFamily="34" charset="0"/>
              <a:buChar char="•"/>
            </a:pPr>
            <a:r>
              <a:rPr lang="lv-LV" dirty="0" smtClean="0">
                <a:solidFill>
                  <a:schemeClr val="bg2"/>
                </a:solidFill>
              </a:rPr>
              <a:t>kalkulators</a:t>
            </a:r>
            <a:endParaRPr lang="lv-LV" dirty="0" smtClean="0">
              <a:solidFill>
                <a:schemeClr val="bg2"/>
              </a:solidFill>
            </a:endParaRPr>
          </a:p>
          <a:p>
            <a:pPr marL="285750" indent="-285750" algn="just">
              <a:buFont typeface="Arial" panose="020B0604020202020204" pitchFamily="34" charset="0"/>
              <a:buChar char="•"/>
            </a:pPr>
            <a:r>
              <a:rPr lang="lv-LV" dirty="0" smtClean="0">
                <a:solidFill>
                  <a:schemeClr val="bg2"/>
                </a:solidFill>
              </a:rPr>
              <a:t>skolotājam </a:t>
            </a:r>
            <a:r>
              <a:rPr lang="lv-LV" dirty="0">
                <a:solidFill>
                  <a:schemeClr val="bg2"/>
                </a:solidFill>
              </a:rPr>
              <a:t>atļauts uzdevumu nosacījumus izskaidrot mutiski un/vai zīmju valodā (</a:t>
            </a:r>
            <a:r>
              <a:rPr lang="lv-LV" dirty="0" smtClean="0">
                <a:solidFill>
                  <a:schemeClr val="bg2"/>
                </a:solidFill>
              </a:rPr>
              <a:t>dzirdes </a:t>
            </a:r>
            <a:r>
              <a:rPr lang="lv-LV" dirty="0" smtClean="0">
                <a:solidFill>
                  <a:schemeClr val="bg2"/>
                </a:solidFill>
              </a:rPr>
              <a:t>traucējumi)</a:t>
            </a:r>
            <a:r>
              <a:rPr lang="lv-LV" dirty="0">
                <a:solidFill>
                  <a:schemeClr val="bg2"/>
                </a:solidFill>
              </a:rPr>
              <a:t> </a:t>
            </a:r>
            <a:endParaRPr lang="lv-LV" dirty="0" smtClean="0">
              <a:solidFill>
                <a:schemeClr val="bg2"/>
              </a:solidFill>
            </a:endParaRPr>
          </a:p>
          <a:p>
            <a:pPr marL="285750" indent="-285750" algn="just">
              <a:buFont typeface="Arial" panose="020B0604020202020204" pitchFamily="34" charset="0"/>
              <a:buChar char="•"/>
            </a:pPr>
            <a:r>
              <a:rPr lang="lv-LV" dirty="0" smtClean="0">
                <a:solidFill>
                  <a:schemeClr val="bg2"/>
                </a:solidFill>
              </a:rPr>
              <a:t>dators </a:t>
            </a:r>
            <a:r>
              <a:rPr lang="lv-LV" dirty="0">
                <a:solidFill>
                  <a:schemeClr val="bg2"/>
                </a:solidFill>
              </a:rPr>
              <a:t>rakstiskas atbildes sniegšanai, ja nav iespējams darbu veikt </a:t>
            </a:r>
            <a:r>
              <a:rPr lang="lv-LV" dirty="0" smtClean="0">
                <a:solidFill>
                  <a:schemeClr val="bg2"/>
                </a:solidFill>
              </a:rPr>
              <a:t>rokrakstā</a:t>
            </a:r>
          </a:p>
          <a:p>
            <a:pPr marL="285750" indent="-285750" algn="just">
              <a:buFont typeface="Arial" panose="020B0604020202020204" pitchFamily="34" charset="0"/>
              <a:buChar char="•"/>
            </a:pPr>
            <a:r>
              <a:rPr lang="lv-LV" dirty="0" smtClean="0">
                <a:solidFill>
                  <a:schemeClr val="bg2"/>
                </a:solidFill>
              </a:rPr>
              <a:t>asistenta </a:t>
            </a:r>
            <a:r>
              <a:rPr lang="lv-LV" dirty="0">
                <a:solidFill>
                  <a:schemeClr val="bg2"/>
                </a:solidFill>
              </a:rPr>
              <a:t>palīdzību (skolēniem ar smagiem kustību traucējumiem) atbalstam darbībās, </a:t>
            </a:r>
            <a:r>
              <a:rPr lang="lv-LV" dirty="0" smtClean="0">
                <a:solidFill>
                  <a:schemeClr val="bg2"/>
                </a:solidFill>
              </a:rPr>
              <a:t>	kas </a:t>
            </a:r>
            <a:r>
              <a:rPr lang="lv-LV" dirty="0">
                <a:solidFill>
                  <a:schemeClr val="bg2"/>
                </a:solidFill>
              </a:rPr>
              <a:t>nav saistītas ar pārbaudījumu </a:t>
            </a:r>
            <a:r>
              <a:rPr lang="lv-LV" dirty="0" smtClean="0">
                <a:solidFill>
                  <a:schemeClr val="bg2"/>
                </a:solidFill>
              </a:rPr>
              <a:t>saturu </a:t>
            </a:r>
          </a:p>
          <a:p>
            <a:pPr marL="285750" indent="-285750" algn="just">
              <a:buFont typeface="Arial" panose="020B0604020202020204" pitchFamily="34" charset="0"/>
              <a:buChar char="•"/>
            </a:pPr>
            <a:r>
              <a:rPr lang="lv-LV" dirty="0" smtClean="0">
                <a:solidFill>
                  <a:schemeClr val="bg2"/>
                </a:solidFill>
              </a:rPr>
              <a:t>atbrīvots </a:t>
            </a:r>
            <a:r>
              <a:rPr lang="lv-LV" dirty="0">
                <a:solidFill>
                  <a:schemeClr val="bg2"/>
                </a:solidFill>
              </a:rPr>
              <a:t>no mutvārdu </a:t>
            </a:r>
            <a:r>
              <a:rPr lang="lv-LV" dirty="0" smtClean="0">
                <a:solidFill>
                  <a:schemeClr val="bg2"/>
                </a:solidFill>
              </a:rPr>
              <a:t>daļas</a:t>
            </a:r>
          </a:p>
          <a:p>
            <a:pPr marL="285750" indent="-285750" algn="just">
              <a:buFont typeface="Arial" panose="020B0604020202020204" pitchFamily="34" charset="0"/>
              <a:buChar char="•"/>
            </a:pPr>
            <a:r>
              <a:rPr lang="lv-LV" dirty="0" smtClean="0">
                <a:solidFill>
                  <a:schemeClr val="bg2"/>
                </a:solidFill>
              </a:rPr>
              <a:t>atbrīvots </a:t>
            </a:r>
            <a:r>
              <a:rPr lang="lv-LV" dirty="0">
                <a:solidFill>
                  <a:schemeClr val="bg2"/>
                </a:solidFill>
              </a:rPr>
              <a:t>no klausīšanās </a:t>
            </a:r>
            <a:r>
              <a:rPr lang="lv-LV" dirty="0" smtClean="0">
                <a:solidFill>
                  <a:schemeClr val="bg2"/>
                </a:solidFill>
              </a:rPr>
              <a:t>daļas</a:t>
            </a:r>
          </a:p>
          <a:p>
            <a:pPr marL="285750" indent="-285750" algn="just">
              <a:buFont typeface="Arial" panose="020B0604020202020204" pitchFamily="34" charset="0"/>
              <a:buChar char="•"/>
            </a:pPr>
            <a:r>
              <a:rPr lang="lv-LV" dirty="0" smtClean="0">
                <a:solidFill>
                  <a:schemeClr val="bg2"/>
                </a:solidFill>
              </a:rPr>
              <a:t>cits</a:t>
            </a:r>
            <a:endParaRPr lang="lv-LV" dirty="0">
              <a:solidFill>
                <a:schemeClr val="bg2"/>
              </a:solidFill>
            </a:endParaRPr>
          </a:p>
        </p:txBody>
      </p:sp>
      <p:sp>
        <p:nvSpPr>
          <p:cNvPr id="3" name="TextBox 2"/>
          <p:cNvSpPr txBox="1"/>
          <p:nvPr/>
        </p:nvSpPr>
        <p:spPr>
          <a:xfrm>
            <a:off x="1828800" y="647700"/>
            <a:ext cx="6873240" cy="1200329"/>
          </a:xfrm>
          <a:prstGeom prst="rect">
            <a:avLst/>
          </a:prstGeom>
          <a:noFill/>
        </p:spPr>
        <p:txBody>
          <a:bodyPr wrap="square" rtlCol="0">
            <a:spAutoFit/>
          </a:bodyPr>
          <a:lstStyle/>
          <a:p>
            <a:pPr marL="171450" indent="-171450" algn="just">
              <a:buFont typeface="Arial" panose="020B0604020202020204" pitchFamily="34" charset="0"/>
              <a:buChar char="•"/>
            </a:pPr>
            <a:r>
              <a:rPr lang="lv-LV" sz="1200" b="1" dirty="0">
                <a:solidFill>
                  <a:schemeClr val="tx1"/>
                </a:solidFill>
              </a:rPr>
              <a:t>Kas īsti normatīvā domāts ar speciālajām vajadzībām atbalsta pasākumos? Vai tad, ja skolēnam nav speciālās izglītības koda un nemācās pēc speciālās izglītības programmas, bet ir psihologa vai logopēda atzinums, ka nepieciešami atbalsta pasākumi, tas tiek traktēts kā atbalsta pasākumi 22.7 punktā minētajās speciālajās vajadzībās. Tātad vai tās ir normatīvā minētās speciālās vajadzības?  Uz kādiem dokumentiem jābalstās, nosakot atbalsta pasākumus 9. klases skolēniem.</a:t>
            </a:r>
          </a:p>
        </p:txBody>
      </p:sp>
    </p:spTree>
    <p:extLst>
      <p:ext uri="{BB962C8B-B14F-4D97-AF65-F5344CB8AC3E}">
        <p14:creationId xmlns:p14="http://schemas.microsoft.com/office/powerpoint/2010/main" val="2423727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90800" y="381000"/>
            <a:ext cx="6096000" cy="609600"/>
          </a:xfrm>
        </p:spPr>
        <p:txBody>
          <a:bodyPr>
            <a:normAutofit/>
          </a:bodyPr>
          <a:lstStyle/>
          <a:p>
            <a:r>
              <a:rPr lang="lv-LV" dirty="0">
                <a:solidFill>
                  <a:schemeClr val="bg2"/>
                </a:solidFill>
              </a:rPr>
              <a:t>Atbalsta pasākumi</a:t>
            </a:r>
          </a:p>
        </p:txBody>
      </p:sp>
      <p:sp>
        <p:nvSpPr>
          <p:cNvPr id="2" name="TextBox 1"/>
          <p:cNvSpPr txBox="1"/>
          <p:nvPr/>
        </p:nvSpPr>
        <p:spPr>
          <a:xfrm>
            <a:off x="662941" y="1584960"/>
            <a:ext cx="8176259" cy="5047536"/>
          </a:xfrm>
          <a:prstGeom prst="rect">
            <a:avLst/>
          </a:prstGeom>
          <a:noFill/>
        </p:spPr>
        <p:txBody>
          <a:bodyPr wrap="square" rtlCol="0">
            <a:spAutoFit/>
          </a:bodyPr>
          <a:lstStyle/>
          <a:p>
            <a:endParaRPr lang="lv-LV" dirty="0"/>
          </a:p>
          <a:p>
            <a:pPr marL="285750" indent="-285750">
              <a:buFont typeface="Arial" panose="020B0604020202020204" pitchFamily="34" charset="0"/>
              <a:buChar char="•"/>
            </a:pPr>
            <a:r>
              <a:rPr lang="lv-LV" b="1" dirty="0" smtClean="0">
                <a:solidFill>
                  <a:schemeClr val="tx1"/>
                </a:solidFill>
              </a:rPr>
              <a:t>Kā </a:t>
            </a:r>
            <a:r>
              <a:rPr lang="lv-LV" b="1" dirty="0">
                <a:solidFill>
                  <a:schemeClr val="tx1"/>
                </a:solidFill>
              </a:rPr>
              <a:t>rīkoties, lai atbrīvotu skolēnu no mutvārdu daļas kārtošanas. Skolēns mācās pēc pamatizglītības programmas un viņam ir runas </a:t>
            </a:r>
            <a:r>
              <a:rPr lang="lv-LV" b="1" dirty="0" smtClean="0">
                <a:solidFill>
                  <a:schemeClr val="tx1"/>
                </a:solidFill>
              </a:rPr>
              <a:t>traucējumi.</a:t>
            </a:r>
            <a:endParaRPr lang="lv-LV" b="1" dirty="0">
              <a:solidFill>
                <a:schemeClr val="tx1"/>
              </a:solidFill>
            </a:endParaRPr>
          </a:p>
          <a:p>
            <a:r>
              <a:rPr lang="lv-LV" dirty="0">
                <a:solidFill>
                  <a:schemeClr val="bg2"/>
                </a:solidFill>
              </a:rPr>
              <a:t>Nepieciešams </a:t>
            </a:r>
            <a:r>
              <a:rPr lang="lv-LV" dirty="0" smtClean="0">
                <a:solidFill>
                  <a:schemeClr val="bg2"/>
                </a:solidFill>
              </a:rPr>
              <a:t>ārsta speci</a:t>
            </a:r>
            <a:r>
              <a:rPr lang="lv-LV" dirty="0" smtClean="0">
                <a:solidFill>
                  <a:schemeClr val="bg2"/>
                </a:solidFill>
              </a:rPr>
              <a:t>ālista</a:t>
            </a:r>
            <a:r>
              <a:rPr lang="lv-LV" dirty="0" smtClean="0">
                <a:solidFill>
                  <a:schemeClr val="bg2"/>
                </a:solidFill>
              </a:rPr>
              <a:t> </a:t>
            </a:r>
            <a:r>
              <a:rPr lang="lv-LV" dirty="0">
                <a:solidFill>
                  <a:schemeClr val="bg2"/>
                </a:solidFill>
              </a:rPr>
              <a:t>atzinums (eksāmenā runas traucējumi neietekmē vērtējumu), iesakām viņam runāt </a:t>
            </a:r>
            <a:r>
              <a:rPr lang="lv-LV" dirty="0" smtClean="0">
                <a:solidFill>
                  <a:schemeClr val="bg2"/>
                </a:solidFill>
              </a:rPr>
              <a:t>pēdējam.</a:t>
            </a:r>
          </a:p>
          <a:p>
            <a:endParaRPr lang="lv-LV" dirty="0">
              <a:solidFill>
                <a:schemeClr val="bg2"/>
              </a:solidFill>
            </a:endParaRPr>
          </a:p>
          <a:p>
            <a:pPr marL="285750" indent="-285750">
              <a:buFont typeface="Arial" panose="020B0604020202020204" pitchFamily="34" charset="0"/>
              <a:buChar char="•"/>
            </a:pPr>
            <a:r>
              <a:rPr lang="lv-LV" b="1" dirty="0">
                <a:solidFill>
                  <a:schemeClr val="tx1"/>
                </a:solidFill>
              </a:rPr>
              <a:t>Atbrīvojums no valodas eksāmena klausīšanas daļas - pietiek ar ģimenes ārsta atzinumu vai nepieciešams </a:t>
            </a:r>
            <a:r>
              <a:rPr lang="lv-LV" b="1" dirty="0" smtClean="0">
                <a:solidFill>
                  <a:schemeClr val="tx1"/>
                </a:solidFill>
              </a:rPr>
              <a:t>ārsta speciālista </a:t>
            </a:r>
            <a:r>
              <a:rPr lang="lv-LV" b="1" dirty="0">
                <a:solidFill>
                  <a:schemeClr val="tx1"/>
                </a:solidFill>
              </a:rPr>
              <a:t>atzinums</a:t>
            </a:r>
          </a:p>
          <a:p>
            <a:endParaRPr lang="lv-LV" dirty="0" smtClean="0">
              <a:solidFill>
                <a:schemeClr val="bg2"/>
              </a:solidFill>
            </a:endParaRPr>
          </a:p>
          <a:p>
            <a:r>
              <a:rPr lang="lv-LV" dirty="0" smtClean="0">
                <a:solidFill>
                  <a:schemeClr val="bg2"/>
                </a:solidFill>
              </a:rPr>
              <a:t>Ārsta speciālista</a:t>
            </a:r>
          </a:p>
          <a:p>
            <a:endParaRPr lang="lv-LV" dirty="0">
              <a:solidFill>
                <a:schemeClr val="bg2"/>
              </a:solidFill>
            </a:endParaRPr>
          </a:p>
          <a:p>
            <a:pPr marL="285750" indent="-285750">
              <a:buFont typeface="Arial" panose="020B0604020202020204" pitchFamily="34" charset="0"/>
              <a:buChar char="•"/>
            </a:pPr>
            <a:r>
              <a:rPr lang="lv-LV" b="1" dirty="0">
                <a:solidFill>
                  <a:schemeClr val="tx1"/>
                </a:solidFill>
              </a:rPr>
              <a:t>Vai izglītojamajam, kuram ir psihologa noteikti atbalsta pasākumi eksāmenu un pārbaudes veikšanai nepieciešams vēl viens novērotājs?</a:t>
            </a:r>
          </a:p>
          <a:p>
            <a:r>
              <a:rPr lang="lv-LV" dirty="0" smtClean="0">
                <a:solidFill>
                  <a:schemeClr val="bg2"/>
                </a:solidFill>
              </a:rPr>
              <a:t>Jā, katrā eksāmena telpā ir izglītības pārvaldes norīkotais novērotājs.</a:t>
            </a:r>
            <a:endParaRPr lang="lv-LV" dirty="0" smtClean="0">
              <a:solidFill>
                <a:schemeClr val="bg2"/>
              </a:solidFill>
            </a:endParaRPr>
          </a:p>
          <a:p>
            <a:r>
              <a:rPr lang="lv-LV" dirty="0" smtClean="0">
                <a:solidFill>
                  <a:schemeClr val="bg2"/>
                </a:solidFill>
              </a:rPr>
              <a:t>Vienā telpā var atrasties skolēni ar vienādiem vai </a:t>
            </a:r>
            <a:r>
              <a:rPr lang="lv-LV" dirty="0" smtClean="0">
                <a:solidFill>
                  <a:schemeClr val="bg2"/>
                </a:solidFill>
              </a:rPr>
              <a:t>vienam </a:t>
            </a:r>
            <a:r>
              <a:rPr lang="lv-LV" dirty="0" smtClean="0">
                <a:solidFill>
                  <a:schemeClr val="bg2"/>
                </a:solidFill>
              </a:rPr>
              <a:t>otram netraucējošiem atbalsta pasākumiem. Piem., viens izpildes laiks, Ukrainas civiliedzīvotājs, skolēns, kuram nepieciešamas </a:t>
            </a:r>
            <a:r>
              <a:rPr lang="lv-LV" dirty="0" smtClean="0">
                <a:solidFill>
                  <a:schemeClr val="bg2"/>
                </a:solidFill>
              </a:rPr>
              <a:t>atgādnes.</a:t>
            </a:r>
            <a:endParaRPr lang="lv-LV" dirty="0" smtClean="0">
              <a:solidFill>
                <a:schemeClr val="bg2"/>
              </a:solidFill>
            </a:endParaRPr>
          </a:p>
          <a:p>
            <a:r>
              <a:rPr lang="lv-LV" dirty="0" smtClean="0">
                <a:solidFill>
                  <a:schemeClr val="bg2"/>
                </a:solidFill>
              </a:rPr>
              <a:t>Visi skolēni, kuriem nepieciešams </a:t>
            </a:r>
            <a:r>
              <a:rPr lang="lv-LV" dirty="0" smtClean="0">
                <a:solidFill>
                  <a:schemeClr val="bg2"/>
                </a:solidFill>
              </a:rPr>
              <a:t>vienāds laika pagarinājums </a:t>
            </a:r>
            <a:r>
              <a:rPr lang="lv-LV" dirty="0" smtClean="0">
                <a:solidFill>
                  <a:schemeClr val="bg2"/>
                </a:solidFill>
              </a:rPr>
              <a:t>atrodas vienā telpā.</a:t>
            </a:r>
          </a:p>
          <a:p>
            <a:endParaRPr lang="lv-LV" b="1" dirty="0" smtClean="0">
              <a:solidFill>
                <a:schemeClr val="bg2"/>
              </a:solidFill>
            </a:endParaRPr>
          </a:p>
          <a:p>
            <a:pPr marL="285750" indent="-285750">
              <a:buFont typeface="Arial" panose="020B0604020202020204" pitchFamily="34" charset="0"/>
              <a:buChar char="•"/>
            </a:pPr>
            <a:r>
              <a:rPr lang="lv-LV" b="1" dirty="0" smtClean="0">
                <a:solidFill>
                  <a:schemeClr val="tx1"/>
                </a:solidFill>
              </a:rPr>
              <a:t>Kur </a:t>
            </a:r>
            <a:r>
              <a:rPr lang="lv-LV" b="1" dirty="0">
                <a:solidFill>
                  <a:schemeClr val="tx1"/>
                </a:solidFill>
              </a:rPr>
              <a:t>mēs saņemam atgādnes, ko skolēns drīkstēs </a:t>
            </a:r>
            <a:r>
              <a:rPr lang="lv-LV" b="1" dirty="0" smtClean="0">
                <a:solidFill>
                  <a:schemeClr val="tx1"/>
                </a:solidFill>
              </a:rPr>
              <a:t>lietot?</a:t>
            </a:r>
          </a:p>
          <a:p>
            <a:endParaRPr lang="lv-LV" b="1" dirty="0">
              <a:solidFill>
                <a:schemeClr val="tx1"/>
              </a:solidFill>
            </a:endParaRPr>
          </a:p>
          <a:p>
            <a:r>
              <a:rPr lang="lv-LV" dirty="0" smtClean="0">
                <a:solidFill>
                  <a:schemeClr val="bg2"/>
                </a:solidFill>
              </a:rPr>
              <a:t>Eksāmena laikā lieto tikai tās atgādnes, kuras izmantotas mācību procesa laikā. </a:t>
            </a:r>
            <a:endParaRPr lang="lv-LV" dirty="0">
              <a:solidFill>
                <a:schemeClr val="bg2"/>
              </a:solidFill>
            </a:endParaRPr>
          </a:p>
          <a:p>
            <a:endParaRPr lang="lv-LV" dirty="0">
              <a:solidFill>
                <a:schemeClr val="bg2"/>
              </a:solidFill>
            </a:endParaRPr>
          </a:p>
          <a:p>
            <a:endParaRPr lang="lv-LV" dirty="0">
              <a:solidFill>
                <a:schemeClr val="bg2"/>
              </a:solidFill>
            </a:endParaRPr>
          </a:p>
        </p:txBody>
      </p:sp>
    </p:spTree>
    <p:extLst>
      <p:ext uri="{BB962C8B-B14F-4D97-AF65-F5344CB8AC3E}">
        <p14:creationId xmlns:p14="http://schemas.microsoft.com/office/powerpoint/2010/main" val="1051018602"/>
      </p:ext>
    </p:extLst>
  </p:cSld>
  <p:clrMapOvr>
    <a:masterClrMapping/>
  </p:clrMapOvr>
  <p:timing>
    <p:tnLst>
      <p:par>
        <p:cTn id="1" dur="indefinite" restart="never" nodeType="tmRoot"/>
      </p:par>
    </p:tnLst>
  </p:timing>
</p:sld>
</file>

<file path=ppt/theme/theme1.xml><?xml version="1.0" encoding="utf-8"?>
<a:theme xmlns:a="http://schemas.openxmlformats.org/drawingml/2006/main" name="90_Prezentacija_templateLV">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91_Prezentacija_templateLV">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98_Prezentacija_templateLV">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4105</TotalTime>
  <Words>3079</Words>
  <Application>Microsoft Office PowerPoint</Application>
  <PresentationFormat>On-screen Show (4:3)</PresentationFormat>
  <Paragraphs>429</Paragraphs>
  <Slides>34</Slides>
  <Notes>2</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34</vt:i4>
      </vt:variant>
    </vt:vector>
  </HeadingPairs>
  <TitlesOfParts>
    <vt:vector size="42" baseType="lpstr">
      <vt:lpstr>MS PGothic</vt:lpstr>
      <vt:lpstr>Arial</vt:lpstr>
      <vt:lpstr>Calibri</vt:lpstr>
      <vt:lpstr>Times New Roman</vt:lpstr>
      <vt:lpstr>Verdana</vt:lpstr>
      <vt:lpstr>90_Prezentacija_templateLV</vt:lpstr>
      <vt:lpstr>91_Prezentacija_templateLV</vt:lpstr>
      <vt:lpstr>98_Prezentacija_templateLV</vt:lpstr>
      <vt:lpstr>Centralizēto eksāmenu norise  2022./2023.mācību gadā </vt:lpstr>
      <vt:lpstr>Darba kārtība </vt:lpstr>
      <vt:lpstr>Vispārīgie jautājumi Ministru kabineta 2022. gada 5. jūlija noteikumi Nr. 398 Noteikumi par centralizēto eksāmenu saturu un norises kārtību </vt:lpstr>
      <vt:lpstr>Vispārīgie jautājumi</vt:lpstr>
      <vt:lpstr>Vispārīgie jautājumi</vt:lpstr>
      <vt:lpstr>Atbrīvošana no eksāmena /daļas Ministru kabineta noteikumi 2023. gada 24. janvārī Nr. 31 Kārtība, kādā izglītojamie atbrīvojami no noteiktajiem valsts pārbaudījumiem </vt:lpstr>
      <vt:lpstr>Atbrīvošana no eksāmena /daļas</vt:lpstr>
      <vt:lpstr>Atbalsta pasākumi</vt:lpstr>
      <vt:lpstr>Atbalsta pasākumi</vt:lpstr>
      <vt:lpstr>Ukraiņu civiliedzīvotājiem</vt:lpstr>
      <vt:lpstr>Piekļuves materiāli Sīkāka informācija VISC tīmekļvietnē Informācija par vidējās izglītības augstākā līmeņa eksāmenu piekļuves materiāliem   un eksāmenu programmās </vt:lpstr>
      <vt:lpstr>Darba vadītājs</vt:lpstr>
      <vt:lpstr>Darba vadītājs</vt:lpstr>
      <vt:lpstr>Mutvārdi</vt:lpstr>
      <vt:lpstr>Mutvārdi</vt:lpstr>
      <vt:lpstr>Mutvārdi</vt:lpstr>
      <vt:lpstr>OL un AL vienā telpā?</vt:lpstr>
      <vt:lpstr>Matemātikas OL un AL </vt:lpstr>
      <vt:lpstr>AL saturs, metodikas</vt:lpstr>
      <vt:lpstr>Praktiskā daļa</vt:lpstr>
      <vt:lpstr>Praktiskās daļas norise    </vt:lpstr>
      <vt:lpstr>Praktiskā daļas norise    </vt:lpstr>
      <vt:lpstr>Digitālie eksāmeni (VISA aktuālā informācija par eksāmeniem tiks publicēta LAD) </vt:lpstr>
      <vt:lpstr>Digitālo eksāmenu norise</vt:lpstr>
      <vt:lpstr>Novērotāji</vt:lpstr>
      <vt:lpstr>Darbu nosūtīšana </vt:lpstr>
      <vt:lpstr>Darbu nosūtīšana </vt:lpstr>
      <vt:lpstr>Svešvalodas eksāmenu aizstāšana Ministru kabineta 2022. gada 20. decembra noteikumi Nr. 795 Noteikumi par svešvalodas centralizētā eksāmena vispārējās vidējās izglītības programmā aizstāšanu ar starptautiskas testēšanas institūcijas pārbaudījumu svešvalodā   </vt:lpstr>
      <vt:lpstr>Papildtermiņš</vt:lpstr>
      <vt:lpstr>Sertifikāti</vt:lpstr>
      <vt:lpstr>Sertifikāti</vt:lpstr>
      <vt:lpstr>Sertifikāti</vt:lpstr>
      <vt:lpstr>Apliecības / atestāti</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Centralizētā eksāmena  latviešu valodā rezultāti  2019./2020.m.g. un ieteikumi</dc:title>
  <dc:creator>Autore: Liene Bērziņa</dc:creator>
  <cp:lastModifiedBy>Kaspars Špūle</cp:lastModifiedBy>
  <cp:revision>191</cp:revision>
  <cp:lastPrinted>2021-01-08T13:04:02Z</cp:lastPrinted>
  <dcterms:created xsi:type="dcterms:W3CDTF">2014-11-20T14:46:47Z</dcterms:created>
  <dcterms:modified xsi:type="dcterms:W3CDTF">2023-04-06T08:57:50Z</dcterms:modified>
</cp:coreProperties>
</file>