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2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7559675" cy="10691813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 ExtraBold" panose="00000900000000000000" pitchFamily="2" charset="0"/>
      <p:bold r:id="rId9"/>
      <p:boldItalic r:id="rId10"/>
    </p:embeddedFont>
    <p:embeddedFont>
      <p:font typeface="Montserrat SemiBold" panose="00000700000000000000" pitchFamily="2" charset="0"/>
      <p:bold r:id="rId11"/>
      <p:bold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1A1A"/>
    <a:srgbClr val="C13852"/>
    <a:srgbClr val="CC6666"/>
    <a:srgbClr val="49A9B7"/>
    <a:srgbClr val="677B4F"/>
    <a:srgbClr val="E59E2C"/>
    <a:srgbClr val="9D2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2" autoAdjust="0"/>
    <p:restoredTop sz="92536" autoAdjust="0"/>
  </p:normalViewPr>
  <p:slideViewPr>
    <p:cSldViewPr snapToGrid="0">
      <p:cViewPr varScale="1">
        <p:scale>
          <a:sx n="94" d="100"/>
          <a:sy n="94" d="100"/>
        </p:scale>
        <p:origin x="34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9" d="100"/>
          <a:sy n="119" d="100"/>
        </p:scale>
        <p:origin x="4992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19" Type="http://schemas.openxmlformats.org/officeDocument/2006/relationships/customXml" Target="../customXml/item3.xml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675E53-8AEB-449A-E26E-C9D24ADA78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4748FB-09AB-7396-A7DC-1B6076E7122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FF69D-B355-40A4-8E42-57F2D530A982}" type="datetimeFigureOut">
              <a:rPr lang="lv-LV" smtClean="0"/>
              <a:t>10.11.2023</a:t>
            </a:fld>
            <a:endParaRPr lang="lv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BE8C28-FF1A-D349-CFD9-45A574DECF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1C03CE-2DA3-A1E1-7E43-EFBBD4C82B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06535-802E-4FFE-A72F-84E1BED0BBD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29363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82C4F-C43A-4D72-AFF1-666B62889B78}" type="datetimeFigureOut">
              <a:rPr lang="lv-LV" smtClean="0"/>
              <a:t>10.11.2023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6DB03-DA89-4755-8D70-64FEF841D55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43154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837" y="2123163"/>
            <a:ext cx="5602552" cy="2703878"/>
          </a:xfrm>
        </p:spPr>
        <p:txBody>
          <a:bodyPr anchor="ctr"/>
          <a:lstStyle>
            <a:lvl1pPr algn="l">
              <a:defRPr sz="496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837" y="4970590"/>
            <a:ext cx="5602552" cy="1511632"/>
          </a:xfrm>
        </p:spPr>
        <p:txBody>
          <a:bodyPr/>
          <a:lstStyle>
            <a:lvl1pPr marL="0" indent="0" algn="l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2403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837" y="2123163"/>
            <a:ext cx="5602552" cy="2703878"/>
          </a:xfrm>
        </p:spPr>
        <p:txBody>
          <a:bodyPr anchor="ctr"/>
          <a:lstStyle>
            <a:lvl1pPr algn="l">
              <a:defRPr sz="496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837" y="4970590"/>
            <a:ext cx="5602552" cy="1511632"/>
          </a:xfrm>
        </p:spPr>
        <p:txBody>
          <a:bodyPr/>
          <a:lstStyle>
            <a:lvl1pPr marL="0" indent="0" algn="l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10904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837" y="2123163"/>
            <a:ext cx="5602552" cy="2703878"/>
          </a:xfrm>
        </p:spPr>
        <p:txBody>
          <a:bodyPr anchor="ctr"/>
          <a:lstStyle>
            <a:lvl1pPr algn="l">
              <a:defRPr sz="496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837" y="4970590"/>
            <a:ext cx="5602552" cy="1511632"/>
          </a:xfrm>
        </p:spPr>
        <p:txBody>
          <a:bodyPr/>
          <a:lstStyle>
            <a:lvl1pPr marL="0" indent="0" algn="l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66259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31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837" y="569242"/>
            <a:ext cx="648000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837" y="2846199"/>
            <a:ext cx="6480000" cy="72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619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81" r:id="rId3"/>
    <p:sldLayoutId id="2147483679" r:id="rId4"/>
  </p:sldLayoutIdLst>
  <p:txStyles>
    <p:titleStyle>
      <a:lvl1pPr algn="l" defTabSz="755934" rtl="0" eaLnBrk="1" latinLnBrk="0" hangingPunct="1">
        <a:lnSpc>
          <a:spcPct val="100000"/>
        </a:lnSpc>
        <a:spcBef>
          <a:spcPts val="0"/>
        </a:spcBef>
        <a:buNone/>
        <a:defRPr sz="3637" kern="1200">
          <a:solidFill>
            <a:srgbClr val="1A1A1A"/>
          </a:solidFill>
          <a:latin typeface="Montserrat ExtraBold" panose="00000900000000000000" pitchFamily="2" charset="0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2315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1984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1653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1488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100000"/>
        </a:lnSpc>
        <a:spcBef>
          <a:spcPts val="0"/>
        </a:spcBef>
        <a:buClr>
          <a:srgbClr val="1A1A1A"/>
        </a:buClr>
        <a:buFont typeface="Arial" panose="020B0604020202020204" pitchFamily="34" charset="0"/>
        <a:buChar char="•"/>
        <a:defRPr sz="1488" kern="1200">
          <a:solidFill>
            <a:srgbClr val="1A1A1A"/>
          </a:solidFill>
          <a:latin typeface="Montserrat SemiBold" panose="00000700000000000000" pitchFamily="2" charset="0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12A5-070C-D974-A04C-992116E19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lv-LV" sz="6000" dirty="0"/>
              <a:t>Pasākuma nosaukums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9F2926-2515-1927-92AB-54424BCBA1F2}"/>
              </a:ext>
            </a:extLst>
          </p:cNvPr>
          <p:cNvSpPr txBox="1">
            <a:spLocks/>
          </p:cNvSpPr>
          <p:nvPr/>
        </p:nvSpPr>
        <p:spPr>
          <a:xfrm>
            <a:off x="359836" y="6945267"/>
            <a:ext cx="4679523" cy="8100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75593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984" kern="1200">
                <a:solidFill>
                  <a:schemeClr val="tx1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1pPr>
            <a:lvl2pPr marL="377967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53" kern="1200">
                <a:solidFill>
                  <a:schemeClr val="tx1">
                    <a:tint val="75000"/>
                  </a:schemeClr>
                </a:solidFill>
                <a:latin typeface="Montserrat SemiBold" panose="00000700000000000000" pitchFamily="2" charset="0"/>
                <a:ea typeface="+mn-ea"/>
                <a:cs typeface="+mn-cs"/>
              </a:defRPr>
            </a:lvl2pPr>
            <a:lvl3pPr marL="755934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88" kern="1200">
                <a:solidFill>
                  <a:schemeClr val="tx1">
                    <a:tint val="75000"/>
                  </a:schemeClr>
                </a:solidFill>
                <a:latin typeface="Montserrat SemiBold" panose="00000700000000000000" pitchFamily="2" charset="0"/>
                <a:ea typeface="+mn-ea"/>
                <a:cs typeface="+mn-cs"/>
              </a:defRPr>
            </a:lvl3pPr>
            <a:lvl4pPr marL="1133902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23" kern="1200">
                <a:solidFill>
                  <a:schemeClr val="tx1">
                    <a:tint val="75000"/>
                  </a:schemeClr>
                </a:solidFill>
                <a:latin typeface="Montserrat SemiBold" panose="00000700000000000000" pitchFamily="2" charset="0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23" kern="1200">
                <a:solidFill>
                  <a:schemeClr val="tx1">
                    <a:tint val="75000"/>
                  </a:schemeClr>
                </a:solidFill>
                <a:latin typeface="Montserrat SemiBold" panose="00000700000000000000" pitchFamily="2" charset="0"/>
                <a:ea typeface="+mn-ea"/>
                <a:cs typeface="+mn-cs"/>
              </a:defRPr>
            </a:lvl5pPr>
            <a:lvl6pPr marL="1889836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67803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645771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23738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600" dirty="0"/>
              <a:t>Papildu informācija par pasākumu divās vai trīs rindās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A47BB46-2391-E716-8AF3-48D18B4BE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837" y="4970590"/>
            <a:ext cx="5602552" cy="684000"/>
          </a:xfrm>
        </p:spPr>
        <p:txBody>
          <a:bodyPr/>
          <a:lstStyle/>
          <a:p>
            <a:r>
              <a:rPr lang="lv-LV" sz="3200" dirty="0">
                <a:solidFill>
                  <a:srgbClr val="9D2235"/>
                </a:solidFill>
                <a:latin typeface="Montserrat ExtraBold" panose="00000900000000000000" pitchFamily="2" charset="0"/>
              </a:rPr>
              <a:t>DATUMS UN LAIKS</a:t>
            </a:r>
            <a:endParaRPr lang="lv-LV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B4AD5E0-0F57-DD6F-57B9-87E9DC4BF11D}"/>
              </a:ext>
            </a:extLst>
          </p:cNvPr>
          <p:cNvSpPr txBox="1">
            <a:spLocks/>
          </p:cNvSpPr>
          <p:nvPr/>
        </p:nvSpPr>
        <p:spPr>
          <a:xfrm>
            <a:off x="359837" y="5617442"/>
            <a:ext cx="5602552" cy="68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984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1pPr>
            <a:lvl2pPr marL="377967" indent="0" algn="ctr" defTabSz="7559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653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2pPr>
            <a:lvl3pPr marL="755934" indent="0" algn="ctr" defTabSz="7559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488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3pPr>
            <a:lvl4pPr marL="1133902" indent="0" algn="ctr" defTabSz="7559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323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4pPr>
            <a:lvl5pPr marL="1511869" indent="0" algn="ctr" defTabSz="755934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1A1A1A"/>
              </a:buClr>
              <a:buFont typeface="Arial" panose="020B0604020202020204" pitchFamily="34" charset="0"/>
              <a:buNone/>
              <a:defRPr sz="1323" kern="1200">
                <a:solidFill>
                  <a:srgbClr val="1A1A1A"/>
                </a:solidFill>
                <a:latin typeface="Montserrat SemiBold" panose="00000700000000000000" pitchFamily="2" charset="0"/>
                <a:ea typeface="+mn-ea"/>
                <a:cs typeface="+mn-cs"/>
              </a:defRPr>
            </a:lvl5pPr>
            <a:lvl6pPr marL="1889836" indent="0" algn="ctr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67803" indent="0" algn="ctr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45771" indent="0" algn="ctr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23738" indent="0" algn="ctr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None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3200" dirty="0">
                <a:solidFill>
                  <a:srgbClr val="9D2235"/>
                </a:solidFill>
                <a:latin typeface="Montserrat ExtraBold" panose="00000900000000000000" pitchFamily="2" charset="0"/>
              </a:rPr>
              <a:t>NORISES VIETA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31289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D9AAF1DB479C4A9D1FC2E575A4D8AE" ma:contentTypeVersion="15" ma:contentTypeDescription="Create a new document." ma:contentTypeScope="" ma:versionID="b275900eac0dd5a2609c638a3c01c154">
  <xsd:schema xmlns:xsd="http://www.w3.org/2001/XMLSchema" xmlns:xs="http://www.w3.org/2001/XMLSchema" xmlns:p="http://schemas.microsoft.com/office/2006/metadata/properties" xmlns:ns2="2f05a6eb-3cfe-4d80-b57f-e759d8575e3d" xmlns:ns3="6de75fa7-fa39-43d4-a709-b13a0b517367" targetNamespace="http://schemas.microsoft.com/office/2006/metadata/properties" ma:root="true" ma:fieldsID="af126c7ea56f7c0702908545b0e40a46" ns2:_="" ns3:_="">
    <xsd:import namespace="2f05a6eb-3cfe-4d80-b57f-e759d8575e3d"/>
    <xsd:import namespace="6de75fa7-fa39-43d4-a709-b13a0b5173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05a6eb-3cfe-4d80-b57f-e759d8575e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9a2c575-8b40-4617-b677-b393429ba7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e75fa7-fa39-43d4-a709-b13a0b517367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61f75c6-f960-4a7f-b0fb-d9e43f7e7eda}" ma:internalName="TaxCatchAll" ma:showField="CatchAllData" ma:web="6de75fa7-fa39-43d4-a709-b13a0b5173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de75fa7-fa39-43d4-a709-b13a0b517367" xsi:nil="true"/>
    <lcf76f155ced4ddcb4097134ff3c332f xmlns="2f05a6eb-3cfe-4d80-b57f-e759d8575e3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F7CD3E1-7F7D-40FB-83D5-79DDA8B65379}"/>
</file>

<file path=customXml/itemProps2.xml><?xml version="1.0" encoding="utf-8"?>
<ds:datastoreItem xmlns:ds="http://schemas.openxmlformats.org/officeDocument/2006/customXml" ds:itemID="{4B26D57B-C480-4AA9-B66B-5BF230835D28}"/>
</file>

<file path=customXml/itemProps3.xml><?xml version="1.0" encoding="utf-8"?>
<ds:datastoreItem xmlns:ds="http://schemas.openxmlformats.org/officeDocument/2006/customXml" ds:itemID="{1F7F978B-1AA8-490E-963F-7D95CBC45FAE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243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Montserrat SemiBold</vt:lpstr>
      <vt:lpstr>Calibri</vt:lpstr>
      <vt:lpstr>Arial</vt:lpstr>
      <vt:lpstr>Montserrat ExtraBold</vt:lpstr>
      <vt:lpstr>Office Theme</vt:lpstr>
      <vt:lpstr>Pasākuma nosaukums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Linda Kraule</dc:creator>
  <cp:lastModifiedBy>Linda Kraule</cp:lastModifiedBy>
  <cp:revision>7</cp:revision>
  <dcterms:created xsi:type="dcterms:W3CDTF">2023-10-31T11:13:21Z</dcterms:created>
  <dcterms:modified xsi:type="dcterms:W3CDTF">2023-11-10T14:55:23Z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0x01010017D9AAF1DB479C4A9D1FC2E575A4D8AE</vt:lpwstr>
  </property>
</Properties>
</file>