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handoutMasterIdLst>
    <p:handoutMasterId r:id="rId7"/>
  </p:handoutMasterIdLst>
  <p:sldIdLst>
    <p:sldId id="258" r:id="rId5"/>
    <p:sldId id="259" r:id="rId6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Montserrat ExtraBold" panose="00000900000000000000" pitchFamily="2" charset="0"/>
      <p:bold r:id="rId12"/>
      <p:boldItalic r:id="rId13"/>
    </p:embeddedFont>
    <p:embeddedFont>
      <p:font typeface="Montserrat SemiBold" panose="00000700000000000000" pitchFamily="2" charset="0"/>
      <p:bold r:id="rId14"/>
      <p:boldItalic r:id="rId15"/>
    </p:embeddedFont>
  </p:embeddedFontLst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CC6666"/>
    <a:srgbClr val="1A1A1A"/>
    <a:srgbClr val="9D2235"/>
    <a:srgbClr val="49A9B7"/>
    <a:srgbClr val="677B4F"/>
    <a:srgbClr val="E59E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7BB427-77B0-4CB9-AEB5-615C5796889E}" v="32" dt="2023-11-13T15:17:25.3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268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9" d="100"/>
          <a:sy n="119" d="100"/>
        </p:scale>
        <p:origin x="4992" y="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ene Bērziņa" userId="S::liene.berzina@visc.gov.lv::7e175447-603c-40d9-b9ef-65cdb846095d" providerId="AD" clId="Web-{A47BB427-77B0-4CB9-AEB5-615C5796889E}"/>
    <pc:docChg chg="addSld delSld modSld">
      <pc:chgData name="Liene Bērziņa" userId="S::liene.berzina@visc.gov.lv::7e175447-603c-40d9-b9ef-65cdb846095d" providerId="AD" clId="Web-{A47BB427-77B0-4CB9-AEB5-615C5796889E}" dt="2023-11-13T15:17:25.373" v="30"/>
      <pc:docMkLst>
        <pc:docMk/>
      </pc:docMkLst>
      <pc:sldChg chg="addSp delSp modSp">
        <pc:chgData name="Liene Bērziņa" userId="S::liene.berzina@visc.gov.lv::7e175447-603c-40d9-b9ef-65cdb846095d" providerId="AD" clId="Web-{A47BB427-77B0-4CB9-AEB5-615C5796889E}" dt="2023-11-13T15:17:19.482" v="29"/>
        <pc:sldMkLst>
          <pc:docMk/>
          <pc:sldMk cId="2453611458" sldId="259"/>
        </pc:sldMkLst>
        <pc:spChg chg="add del mod">
          <ac:chgData name="Liene Bērziņa" userId="S::liene.berzina@visc.gov.lv::7e175447-603c-40d9-b9ef-65cdb846095d" providerId="AD" clId="Web-{A47BB427-77B0-4CB9-AEB5-615C5796889E}" dt="2023-11-13T15:11:40.348" v="19"/>
          <ac:spMkLst>
            <pc:docMk/>
            <pc:sldMk cId="2453611458" sldId="259"/>
            <ac:spMk id="3" creationId="{E9EA4420-211A-0C81-E910-2806DFF823C6}"/>
          </ac:spMkLst>
        </pc:spChg>
        <pc:spChg chg="del mod">
          <ac:chgData name="Liene Bērziņa" userId="S::liene.berzina@visc.gov.lv::7e175447-603c-40d9-b9ef-65cdb846095d" providerId="AD" clId="Web-{A47BB427-77B0-4CB9-AEB5-615C5796889E}" dt="2023-11-13T15:17:08.388" v="22"/>
          <ac:spMkLst>
            <pc:docMk/>
            <pc:sldMk cId="2453611458" sldId="259"/>
            <ac:spMk id="5" creationId="{6EBE3E8A-4FDB-A5C4-0D47-5AA10DF293D6}"/>
          </ac:spMkLst>
        </pc:spChg>
        <pc:spChg chg="add del mod">
          <ac:chgData name="Liene Bērziņa" userId="S::liene.berzina@visc.gov.lv::7e175447-603c-40d9-b9ef-65cdb846095d" providerId="AD" clId="Web-{A47BB427-77B0-4CB9-AEB5-615C5796889E}" dt="2023-11-13T15:17:19.482" v="29"/>
          <ac:spMkLst>
            <pc:docMk/>
            <pc:sldMk cId="2453611458" sldId="259"/>
            <ac:spMk id="6" creationId="{DE4D22A4-35FF-A7BD-49EF-CE7B8268EF56}"/>
          </ac:spMkLst>
        </pc:spChg>
        <pc:spChg chg="del">
          <ac:chgData name="Liene Bērziņa" userId="S::liene.berzina@visc.gov.lv::7e175447-603c-40d9-b9ef-65cdb846095d" providerId="AD" clId="Web-{A47BB427-77B0-4CB9-AEB5-615C5796889E}" dt="2023-11-13T15:11:11.254" v="12"/>
          <ac:spMkLst>
            <pc:docMk/>
            <pc:sldMk cId="2453611458" sldId="259"/>
            <ac:spMk id="7" creationId="{23DF64D6-C828-24D1-D410-85F00286EF01}"/>
          </ac:spMkLst>
        </pc:spChg>
        <pc:spChg chg="del">
          <ac:chgData name="Liene Bērziņa" userId="S::liene.berzina@visc.gov.lv::7e175447-603c-40d9-b9ef-65cdb846095d" providerId="AD" clId="Web-{A47BB427-77B0-4CB9-AEB5-615C5796889E}" dt="2023-11-13T15:11:08.160" v="11"/>
          <ac:spMkLst>
            <pc:docMk/>
            <pc:sldMk cId="2453611458" sldId="259"/>
            <ac:spMk id="11" creationId="{DE58E4AC-9A5E-53AE-B084-E6897B6F829E}"/>
          </ac:spMkLst>
        </pc:spChg>
        <pc:spChg chg="add">
          <ac:chgData name="Liene Bērziņa" userId="S::liene.berzina@visc.gov.lv::7e175447-603c-40d9-b9ef-65cdb846095d" providerId="AD" clId="Web-{A47BB427-77B0-4CB9-AEB5-615C5796889E}" dt="2023-11-13T15:17:10.450" v="23"/>
          <ac:spMkLst>
            <pc:docMk/>
            <pc:sldMk cId="2453611458" sldId="259"/>
            <ac:spMk id="12" creationId="{9A562942-ACDF-59BC-5635-BBB8C2801360}"/>
          </ac:spMkLst>
        </pc:spChg>
        <pc:spChg chg="add mod">
          <ac:chgData name="Liene Bērziņa" userId="S::liene.berzina@visc.gov.lv::7e175447-603c-40d9-b9ef-65cdb846095d" providerId="AD" clId="Web-{A47BB427-77B0-4CB9-AEB5-615C5796889E}" dt="2023-11-13T15:17:10.466" v="24"/>
          <ac:spMkLst>
            <pc:docMk/>
            <pc:sldMk cId="2453611458" sldId="259"/>
            <ac:spMk id="14" creationId="{2F152F64-FF04-7363-A19F-117BE1A160D1}"/>
          </ac:spMkLst>
        </pc:spChg>
        <pc:spChg chg="del">
          <ac:chgData name="Liene Bērziņa" userId="S::liene.berzina@visc.gov.lv::7e175447-603c-40d9-b9ef-65cdb846095d" providerId="AD" clId="Web-{A47BB427-77B0-4CB9-AEB5-615C5796889E}" dt="2023-11-13T15:11:05.379" v="9"/>
          <ac:spMkLst>
            <pc:docMk/>
            <pc:sldMk cId="2453611458" sldId="259"/>
            <ac:spMk id="18" creationId="{DF0BD145-2220-355B-30D0-143CA26E500B}"/>
          </ac:spMkLst>
        </pc:spChg>
        <pc:spChg chg="add">
          <ac:chgData name="Liene Bērziņa" userId="S::liene.berzina@visc.gov.lv::7e175447-603c-40d9-b9ef-65cdb846095d" providerId="AD" clId="Web-{A47BB427-77B0-4CB9-AEB5-615C5796889E}" dt="2023-11-13T15:17:10.497" v="27"/>
          <ac:spMkLst>
            <pc:docMk/>
            <pc:sldMk cId="2453611458" sldId="259"/>
            <ac:spMk id="21" creationId="{2A5BAB50-7723-5469-C298-B17A07D41ADC}"/>
          </ac:spMkLst>
        </pc:spChg>
        <pc:spChg chg="add">
          <ac:chgData name="Liene Bērziņa" userId="S::liene.berzina@visc.gov.lv::7e175447-603c-40d9-b9ef-65cdb846095d" providerId="AD" clId="Web-{A47BB427-77B0-4CB9-AEB5-615C5796889E}" dt="2023-11-13T15:17:10.513" v="28"/>
          <ac:spMkLst>
            <pc:docMk/>
            <pc:sldMk cId="2453611458" sldId="259"/>
            <ac:spMk id="23" creationId="{E06CB48B-B6E0-09FE-DAAA-7A590DD9597F}"/>
          </ac:spMkLst>
        </pc:spChg>
        <pc:picChg chg="del">
          <ac:chgData name="Liene Bērziņa" userId="S::liene.berzina@visc.gov.lv::7e175447-603c-40d9-b9ef-65cdb846095d" providerId="AD" clId="Web-{A47BB427-77B0-4CB9-AEB5-615C5796889E}" dt="2023-11-13T15:11:05.379" v="10"/>
          <ac:picMkLst>
            <pc:docMk/>
            <pc:sldMk cId="2453611458" sldId="259"/>
            <ac:picMk id="8" creationId="{2B5502CB-EDA4-C482-30B5-CD3CA9D42E3D}"/>
          </ac:picMkLst>
        </pc:picChg>
        <pc:picChg chg="del">
          <ac:chgData name="Liene Bērziņa" userId="S::liene.berzina@visc.gov.lv::7e175447-603c-40d9-b9ef-65cdb846095d" providerId="AD" clId="Web-{A47BB427-77B0-4CB9-AEB5-615C5796889E}" dt="2023-11-13T15:11:02.519" v="8"/>
          <ac:picMkLst>
            <pc:docMk/>
            <pc:sldMk cId="2453611458" sldId="259"/>
            <ac:picMk id="10" creationId="{8F5D650F-95E0-7AA1-F54C-081A11E2B4B1}"/>
          </ac:picMkLst>
        </pc:picChg>
        <pc:picChg chg="add">
          <ac:chgData name="Liene Bērziņa" userId="S::liene.berzina@visc.gov.lv::7e175447-603c-40d9-b9ef-65cdb846095d" providerId="AD" clId="Web-{A47BB427-77B0-4CB9-AEB5-615C5796889E}" dt="2023-11-13T15:17:10.482" v="25"/>
          <ac:picMkLst>
            <pc:docMk/>
            <pc:sldMk cId="2453611458" sldId="259"/>
            <ac:picMk id="16" creationId="{0DE34EAB-5F71-7489-21F5-DF4BED1B52A6}"/>
          </ac:picMkLst>
        </pc:picChg>
        <pc:picChg chg="add">
          <ac:chgData name="Liene Bērziņa" userId="S::liene.berzina@visc.gov.lv::7e175447-603c-40d9-b9ef-65cdb846095d" providerId="AD" clId="Web-{A47BB427-77B0-4CB9-AEB5-615C5796889E}" dt="2023-11-13T15:17:10.497" v="26"/>
          <ac:picMkLst>
            <pc:docMk/>
            <pc:sldMk cId="2453611458" sldId="259"/>
            <ac:picMk id="19" creationId="{A6DB0FA3-00FF-84E1-6742-EF5CE1736DA7}"/>
          </ac:picMkLst>
        </pc:picChg>
      </pc:sldChg>
      <pc:sldChg chg="add del replId">
        <pc:chgData name="Liene Bērziņa" userId="S::liene.berzina@visc.gov.lv::7e175447-603c-40d9-b9ef-65cdb846095d" providerId="AD" clId="Web-{A47BB427-77B0-4CB9-AEB5-615C5796889E}" dt="2023-11-13T15:17:25.373" v="30"/>
        <pc:sldMkLst>
          <pc:docMk/>
          <pc:sldMk cId="3335532582" sldId="26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675E53-8AEB-449A-E26E-C9D24ADA78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4748FB-09AB-7396-A7DC-1B6076E7122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FF69D-B355-40A4-8E42-57F2D530A982}" type="datetimeFigureOut">
              <a:rPr lang="lv-LV" smtClean="0"/>
              <a:t>13.11.2023</a:t>
            </a:fld>
            <a:endParaRPr lang="lv-L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BE8C28-FF1A-D349-CFD9-45A574DECF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1C03CE-2DA3-A1E1-7E43-EFBBD4C82BF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906535-802E-4FFE-A72F-84E1BED0BBD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293636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242EE-B6C0-310E-176E-F97BC29FB5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0000" y="1753887"/>
            <a:ext cx="5292000" cy="2387600"/>
          </a:xfrm>
        </p:spPr>
        <p:txBody>
          <a:bodyPr anchor="t"/>
          <a:lstStyle>
            <a:lvl1pPr algn="l">
              <a:defRPr sz="6000">
                <a:solidFill>
                  <a:srgbClr val="9D2235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lv-LV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1D150-EC5A-3F47-A9FF-5D295A14BA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0000" y="4233562"/>
            <a:ext cx="5292000" cy="939600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rgbClr val="CC6666"/>
                </a:solidFill>
                <a:latin typeface="Montserrat ExtraBold" panose="000009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lv-LV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E3D1F264-ABCC-29B9-C432-190A25F133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425" y="5263376"/>
            <a:ext cx="5292000" cy="1321821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rgbClr val="1A1A1A"/>
                </a:solidFill>
              </a:defRPr>
            </a:lvl1pPr>
            <a:lvl2pPr marL="457200" indent="0">
              <a:buNone/>
              <a:defRPr sz="2000">
                <a:solidFill>
                  <a:srgbClr val="E59E2C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039526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72BF2-0FFE-EAD8-82BF-B347FE74B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762177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FF3451-CA48-7822-9731-87A1F9722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072" y="365125"/>
            <a:ext cx="112320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lv-LV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D5CA5F-3391-ABC4-CEA9-EBF5E5791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9072" y="1825625"/>
            <a:ext cx="11232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0629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4" r:id="rId2"/>
  </p:sldLayoutIdLst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buNone/>
        <a:defRPr sz="4400" b="1" kern="1200">
          <a:solidFill>
            <a:srgbClr val="1A1A1A"/>
          </a:solidFill>
          <a:latin typeface="Montserrat ExtraBold" panose="000009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Clr>
          <a:srgbClr val="1A1A1A"/>
        </a:buClr>
        <a:buFont typeface="Arial" panose="020B0604020202020204" pitchFamily="34" charset="0"/>
        <a:buChar char="•"/>
        <a:defRPr sz="2800" b="0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Clr>
          <a:srgbClr val="1A1A1A"/>
        </a:buClr>
        <a:buFont typeface="Arial" panose="020B0604020202020204" pitchFamily="34" charset="0"/>
        <a:buChar char="•"/>
        <a:defRPr sz="2400" b="0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Clr>
          <a:srgbClr val="1A1A1A"/>
        </a:buClr>
        <a:buFont typeface="Arial" panose="020B0604020202020204" pitchFamily="34" charset="0"/>
        <a:buChar char="•"/>
        <a:defRPr sz="2000" b="0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Clr>
          <a:srgbClr val="1A1A1A"/>
        </a:buClr>
        <a:buFont typeface="Arial" panose="020B0604020202020204" pitchFamily="34" charset="0"/>
        <a:buChar char="•"/>
        <a:defRPr sz="1800" b="0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Clr>
          <a:srgbClr val="1A1A1A"/>
        </a:buClr>
        <a:buFont typeface="Arial" panose="020B0604020202020204" pitchFamily="34" charset="0"/>
        <a:buChar char="•"/>
        <a:defRPr sz="1800" b="0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EBE3E8A-4FDB-A5C4-0D47-5AA10DF293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1519582"/>
            <a:ext cx="5292725" cy="2198136"/>
          </a:xfrm>
        </p:spPr>
        <p:txBody>
          <a:bodyPr>
            <a:noAutofit/>
          </a:bodyPr>
          <a:lstStyle/>
          <a:p>
            <a:r>
              <a:rPr lang="lv-LV" sz="4800" dirty="0"/>
              <a:t>PASĀKUMA</a:t>
            </a:r>
            <a:br>
              <a:rPr lang="lv-LV" sz="4800" dirty="0"/>
            </a:br>
            <a:r>
              <a:rPr lang="lv-LV" sz="4800" dirty="0"/>
              <a:t>NOSAUKUMS</a:t>
            </a:r>
            <a:br>
              <a:rPr lang="lv-LV" sz="4800" dirty="0"/>
            </a:br>
            <a:r>
              <a:rPr lang="lv-LV" sz="4800" dirty="0"/>
              <a:t>2/3 RINDĀS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3DF64D6-C828-24D1-D410-85F00286EF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425" y="5524780"/>
            <a:ext cx="5292725" cy="889276"/>
          </a:xfrm>
        </p:spPr>
        <p:txBody>
          <a:bodyPr anchor="b">
            <a:normAutofit/>
          </a:bodyPr>
          <a:lstStyle/>
          <a:p>
            <a:r>
              <a:rPr lang="lv-LV" sz="1800" dirty="0"/>
              <a:t>Papildu informācija par pasākumu</a:t>
            </a:r>
            <a:br>
              <a:rPr lang="lv-LV" sz="1800" dirty="0"/>
            </a:br>
            <a:r>
              <a:rPr lang="lv-LV" sz="1800" dirty="0"/>
              <a:t>divās rindās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B5502CB-EDA4-C482-30B5-CD3CA9D42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3536" y="4823621"/>
            <a:ext cx="622655" cy="62265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8F5D650F-95E0-7AA1-F54C-081A11E2B4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3536" y="4053346"/>
            <a:ext cx="622655" cy="622655"/>
          </a:xfrm>
          <a:prstGeom prst="rect">
            <a:avLst/>
          </a:prstGeom>
        </p:spPr>
      </p:pic>
      <p:sp>
        <p:nvSpPr>
          <p:cNvPr id="11" name="Subtitle 5">
            <a:extLst>
              <a:ext uri="{FF2B5EF4-FFF2-40B4-BE49-F238E27FC236}">
                <a16:creationId xmlns:a16="http://schemas.microsoft.com/office/drawing/2014/main" id="{DE58E4AC-9A5E-53AE-B084-E6897B6F829E}"/>
              </a:ext>
            </a:extLst>
          </p:cNvPr>
          <p:cNvSpPr txBox="1">
            <a:spLocks/>
          </p:cNvSpPr>
          <p:nvPr/>
        </p:nvSpPr>
        <p:spPr>
          <a:xfrm>
            <a:off x="1211199" y="4080685"/>
            <a:ext cx="3806962" cy="567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2400" b="0" kern="1200">
                <a:solidFill>
                  <a:srgbClr val="9D2235"/>
                </a:solidFill>
                <a:latin typeface="Montserrat ExtraBold" panose="00000900000000000000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20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8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6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6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v-LV" sz="2800" dirty="0">
                <a:solidFill>
                  <a:srgbClr val="CC6666"/>
                </a:solidFill>
              </a:rPr>
              <a:t>DATUMS UN LAIKS</a:t>
            </a:r>
          </a:p>
        </p:txBody>
      </p:sp>
      <p:sp>
        <p:nvSpPr>
          <p:cNvPr id="18" name="Subtitle 5">
            <a:extLst>
              <a:ext uri="{FF2B5EF4-FFF2-40B4-BE49-F238E27FC236}">
                <a16:creationId xmlns:a16="http://schemas.microsoft.com/office/drawing/2014/main" id="{DF0BD145-2220-355B-30D0-143CA26E500B}"/>
              </a:ext>
            </a:extLst>
          </p:cNvPr>
          <p:cNvSpPr txBox="1">
            <a:spLocks/>
          </p:cNvSpPr>
          <p:nvPr/>
        </p:nvSpPr>
        <p:spPr>
          <a:xfrm>
            <a:off x="1211199" y="4850960"/>
            <a:ext cx="3806962" cy="567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2400" b="0" kern="1200">
                <a:solidFill>
                  <a:srgbClr val="9D2235"/>
                </a:solidFill>
                <a:latin typeface="Montserrat ExtraBold" panose="00000900000000000000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20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8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6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6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v-LV" sz="2800" dirty="0">
                <a:solidFill>
                  <a:srgbClr val="CC6666"/>
                </a:solidFill>
              </a:rPr>
              <a:t>NORISES VIETA</a:t>
            </a:r>
          </a:p>
        </p:txBody>
      </p:sp>
    </p:spTree>
    <p:extLst>
      <p:ext uri="{BB962C8B-B14F-4D97-AF65-F5344CB8AC3E}">
        <p14:creationId xmlns:p14="http://schemas.microsoft.com/office/powerpoint/2010/main" val="312543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4">
            <a:extLst>
              <a:ext uri="{FF2B5EF4-FFF2-40B4-BE49-F238E27FC236}">
                <a16:creationId xmlns:a16="http://schemas.microsoft.com/office/drawing/2014/main" id="{9A562942-ACDF-59BC-5635-BBB8C2801360}"/>
              </a:ext>
            </a:extLst>
          </p:cNvPr>
          <p:cNvSpPr txBox="1">
            <a:spLocks/>
          </p:cNvSpPr>
          <p:nvPr/>
        </p:nvSpPr>
        <p:spPr>
          <a:xfrm>
            <a:off x="479425" y="1519582"/>
            <a:ext cx="5292725" cy="21981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6000" b="1" kern="1200">
                <a:solidFill>
                  <a:srgbClr val="9D2235"/>
                </a:solidFill>
                <a:latin typeface="Montserrat ExtraBold" panose="00000900000000000000" pitchFamily="2" charset="0"/>
                <a:ea typeface="+mj-ea"/>
                <a:cs typeface="+mj-cs"/>
              </a:defRPr>
            </a:lvl1pPr>
          </a:lstStyle>
          <a:p>
            <a:r>
              <a:rPr lang="lv-LV" sz="4800" dirty="0"/>
              <a:t>PASĀKUMA</a:t>
            </a:r>
            <a:br>
              <a:rPr lang="lv-LV" sz="4800" dirty="0"/>
            </a:br>
            <a:r>
              <a:rPr lang="lv-LV" sz="4800" dirty="0"/>
              <a:t>NOSAUKUMS</a:t>
            </a:r>
            <a:br>
              <a:rPr lang="lv-LV" sz="4800" dirty="0"/>
            </a:br>
            <a:r>
              <a:rPr lang="lv-LV" sz="4800" dirty="0"/>
              <a:t>2/3 RINDĀS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F152F64-FF04-7363-A19F-117BE1A160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425" y="5524780"/>
            <a:ext cx="5292725" cy="889276"/>
          </a:xfrm>
        </p:spPr>
        <p:txBody>
          <a:bodyPr anchor="b">
            <a:normAutofit/>
          </a:bodyPr>
          <a:lstStyle/>
          <a:p>
            <a:r>
              <a:rPr lang="lv-LV" sz="1800" dirty="0"/>
              <a:t>Papildu informācija par pasākumu</a:t>
            </a:r>
            <a:br>
              <a:rPr lang="lv-LV" sz="1800" dirty="0"/>
            </a:br>
            <a:r>
              <a:rPr lang="lv-LV" sz="1800" dirty="0"/>
              <a:t>divās rindās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0DE34EAB-5F71-7489-21F5-DF4BED1B52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3536" y="4823621"/>
            <a:ext cx="622655" cy="622655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A6DB0FA3-00FF-84E1-6742-EF5CE1736D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3536" y="4053346"/>
            <a:ext cx="622655" cy="622655"/>
          </a:xfrm>
          <a:prstGeom prst="rect">
            <a:avLst/>
          </a:prstGeom>
        </p:spPr>
      </p:pic>
      <p:sp>
        <p:nvSpPr>
          <p:cNvPr id="21" name="Subtitle 5">
            <a:extLst>
              <a:ext uri="{FF2B5EF4-FFF2-40B4-BE49-F238E27FC236}">
                <a16:creationId xmlns:a16="http://schemas.microsoft.com/office/drawing/2014/main" id="{2A5BAB50-7723-5469-C298-B17A07D41ADC}"/>
              </a:ext>
            </a:extLst>
          </p:cNvPr>
          <p:cNvSpPr txBox="1">
            <a:spLocks/>
          </p:cNvSpPr>
          <p:nvPr/>
        </p:nvSpPr>
        <p:spPr>
          <a:xfrm>
            <a:off x="1211199" y="4080685"/>
            <a:ext cx="3806962" cy="567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2400" b="0" kern="1200">
                <a:solidFill>
                  <a:srgbClr val="9D2235"/>
                </a:solidFill>
                <a:latin typeface="Montserrat ExtraBold" panose="00000900000000000000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20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8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6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6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v-LV" sz="2800" dirty="0">
                <a:solidFill>
                  <a:srgbClr val="CC6666"/>
                </a:solidFill>
              </a:rPr>
              <a:t>DATUMS UN LAIKS</a:t>
            </a:r>
          </a:p>
        </p:txBody>
      </p:sp>
      <p:sp>
        <p:nvSpPr>
          <p:cNvPr id="23" name="Subtitle 5">
            <a:extLst>
              <a:ext uri="{FF2B5EF4-FFF2-40B4-BE49-F238E27FC236}">
                <a16:creationId xmlns:a16="http://schemas.microsoft.com/office/drawing/2014/main" id="{E06CB48B-B6E0-09FE-DAAA-7A590DD9597F}"/>
              </a:ext>
            </a:extLst>
          </p:cNvPr>
          <p:cNvSpPr txBox="1">
            <a:spLocks/>
          </p:cNvSpPr>
          <p:nvPr/>
        </p:nvSpPr>
        <p:spPr>
          <a:xfrm>
            <a:off x="1211199" y="4850960"/>
            <a:ext cx="3806962" cy="567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2400" b="0" kern="1200">
                <a:solidFill>
                  <a:srgbClr val="9D2235"/>
                </a:solidFill>
                <a:latin typeface="Montserrat ExtraBold" panose="00000900000000000000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20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8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6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600" b="0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v-LV" sz="2800" dirty="0">
                <a:solidFill>
                  <a:srgbClr val="CC6666"/>
                </a:solidFill>
              </a:rPr>
              <a:t>NORISES VIETA</a:t>
            </a:r>
          </a:p>
        </p:txBody>
      </p:sp>
    </p:spTree>
    <p:extLst>
      <p:ext uri="{BB962C8B-B14F-4D97-AF65-F5344CB8AC3E}">
        <p14:creationId xmlns:p14="http://schemas.microsoft.com/office/powerpoint/2010/main" val="245361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D9AAF1DB479C4A9D1FC2E575A4D8AE" ma:contentTypeVersion="15" ma:contentTypeDescription="Create a new document." ma:contentTypeScope="" ma:versionID="b275900eac0dd5a2609c638a3c01c154">
  <xsd:schema xmlns:xsd="http://www.w3.org/2001/XMLSchema" xmlns:xs="http://www.w3.org/2001/XMLSchema" xmlns:p="http://schemas.microsoft.com/office/2006/metadata/properties" xmlns:ns2="2f05a6eb-3cfe-4d80-b57f-e759d8575e3d" xmlns:ns3="6de75fa7-fa39-43d4-a709-b13a0b517367" targetNamespace="http://schemas.microsoft.com/office/2006/metadata/properties" ma:root="true" ma:fieldsID="af126c7ea56f7c0702908545b0e40a46" ns2:_="" ns3:_="">
    <xsd:import namespace="2f05a6eb-3cfe-4d80-b57f-e759d8575e3d"/>
    <xsd:import namespace="6de75fa7-fa39-43d4-a709-b13a0b5173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05a6eb-3cfe-4d80-b57f-e759d8575e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9a2c575-8b40-4617-b677-b393429ba7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e75fa7-fa39-43d4-a709-b13a0b517367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161f75c6-f960-4a7f-b0fb-d9e43f7e7eda}" ma:internalName="TaxCatchAll" ma:showField="CatchAllData" ma:web="6de75fa7-fa39-43d4-a709-b13a0b5173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de75fa7-fa39-43d4-a709-b13a0b517367" xsi:nil="true"/>
    <lcf76f155ced4ddcb4097134ff3c332f xmlns="2f05a6eb-3cfe-4d80-b57f-e759d8575e3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80915A-90E8-49E1-B356-E3918747A5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05a6eb-3cfe-4d80-b57f-e759d8575e3d"/>
    <ds:schemaRef ds:uri="6de75fa7-fa39-43d4-a709-b13a0b5173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0E7371-58B3-410D-8428-3E6E874447E7}">
  <ds:schemaRefs>
    <ds:schemaRef ds:uri="http://schemas.microsoft.com/office/2006/metadata/properties"/>
    <ds:schemaRef ds:uri="http://schemas.microsoft.com/office/infopath/2007/PartnerControls"/>
    <ds:schemaRef ds:uri="6de75fa7-fa39-43d4-a709-b13a0b517367"/>
    <ds:schemaRef ds:uri="2f05a6eb-3cfe-4d80-b57f-e759d8575e3d"/>
  </ds:schemaRefs>
</ds:datastoreItem>
</file>

<file path=customXml/itemProps3.xml><?xml version="1.0" encoding="utf-8"?>
<ds:datastoreItem xmlns:ds="http://schemas.openxmlformats.org/officeDocument/2006/customXml" ds:itemID="{8145362C-0607-4F6A-8ADF-6810D11496A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36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PASĀKUMA NOSAUKUMS 2/3 RINDĀS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Linda Kraule</dc:creator>
  <cp:lastModifiedBy>Linda Kraule</cp:lastModifiedBy>
  <cp:revision>28</cp:revision>
  <dcterms:created xsi:type="dcterms:W3CDTF">2023-10-31T11:13:21Z</dcterms:created>
  <dcterms:modified xsi:type="dcterms:W3CDTF">2023-11-13T15:17:28Z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0x01010017D9AAF1DB479C4A9D1FC2E575A4D8AE</vt:lpwstr>
  </property>
  <property fmtid="{D5CDD505-2E9C-101B-9397-08002B2CF9AE}" pid="3" name="MediaServiceImageTags">
    <vt:lpwstr/>
  </property>
</Properties>
</file>