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2"/>
    <p:sldId id="260" r:id="rId3"/>
    <p:sldId id="261" r:id="rId4"/>
    <p:sldId id="262" r:id="rId5"/>
    <p:sldId id="263" r:id="rId6"/>
    <p:sldId id="267" r:id="rId7"/>
    <p:sldId id="271" r:id="rId8"/>
  </p:sldIdLst>
  <p:sldSz cx="12192000" cy="6858000"/>
  <p:notesSz cx="6858000" cy="9144000"/>
  <p:embeddedFontLst>
    <p:embeddedFont>
      <p:font typeface="Montserrat ExtraBold" panose="00000900000000000000" pitchFamily="2" charset="0"/>
      <p:bold r:id="rId9"/>
      <p:boldItalic r:id="rId10"/>
    </p:embeddedFont>
    <p:embeddedFont>
      <p:font typeface="Montserrat SemiBold" panose="00000700000000000000" pitchFamily="2" charset="0"/>
      <p:bold r:id="rId11"/>
      <p:boldItalic r:id="rId12"/>
    </p:embeddedFont>
  </p:embeddedFontLst>
  <p:defaultTextStyle>
    <a:defPPr>
      <a:defRPr lang="lv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D2235"/>
    <a:srgbClr val="1A1A1A"/>
    <a:srgbClr val="49A9B7"/>
    <a:srgbClr val="677B4F"/>
    <a:srgbClr val="E59E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9" autoAdjust="0"/>
    <p:restoredTop sz="94660"/>
  </p:normalViewPr>
  <p:slideViewPr>
    <p:cSldViewPr snapToGrid="0">
      <p:cViewPr varScale="1">
        <p:scale>
          <a:sx n="144" d="100"/>
          <a:sy n="144" d="100"/>
        </p:scale>
        <p:origin x="80" y="3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242EE-B6C0-310E-176E-F97BC29FB54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0000" y="1380164"/>
            <a:ext cx="9144000" cy="2387600"/>
          </a:xfrm>
        </p:spPr>
        <p:txBody>
          <a:bodyPr anchor="b"/>
          <a:lstStyle>
            <a:lvl1pPr algn="l">
              <a:defRPr sz="6000">
                <a:solidFill>
                  <a:srgbClr val="9D2235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lv-LV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31D150-EC5A-3F47-A9FF-5D295A14BA4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80000" y="3859839"/>
            <a:ext cx="6840000" cy="939600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9D2235"/>
                </a:solidFill>
                <a:latin typeface="Montserrat ExtraBold" panose="000009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lv-LV" dirty="0"/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E3D1F264-ABCC-29B9-C432-190A25F1333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425" y="4889653"/>
            <a:ext cx="6840538" cy="1321821"/>
          </a:xfrm>
        </p:spPr>
        <p:txBody>
          <a:bodyPr>
            <a:normAutofit/>
          </a:bodyPr>
          <a:lstStyle>
            <a:lvl1pPr marL="0" indent="0">
              <a:buNone/>
              <a:defRPr sz="2400" b="0">
                <a:solidFill>
                  <a:srgbClr val="9D2235"/>
                </a:solidFill>
              </a:defRPr>
            </a:lvl1pPr>
            <a:lvl2pPr marL="457200" indent="0">
              <a:buNone/>
              <a:defRPr sz="2000">
                <a:solidFill>
                  <a:srgbClr val="E59E2C"/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40395265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1154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242EE-B6C0-310E-176E-F97BC29FB54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0000" y="1380164"/>
            <a:ext cx="9144000" cy="2387600"/>
          </a:xfrm>
        </p:spPr>
        <p:txBody>
          <a:bodyPr anchor="b"/>
          <a:lstStyle>
            <a:lvl1pPr algn="l">
              <a:defRPr sz="6000">
                <a:solidFill>
                  <a:srgbClr val="E59E2C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lv-LV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31D150-EC5A-3F47-A9FF-5D295A14BA4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80000" y="3859839"/>
            <a:ext cx="6840000" cy="937740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E59E2C"/>
                </a:solidFill>
                <a:latin typeface="Montserrat ExtraBold" panose="000009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lv-LV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12065B9-227C-F507-8280-B50A950C1A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425" y="4889653"/>
            <a:ext cx="6840538" cy="1321821"/>
          </a:xfrm>
        </p:spPr>
        <p:txBody>
          <a:bodyPr>
            <a:normAutofit/>
          </a:bodyPr>
          <a:lstStyle>
            <a:lvl1pPr marL="0" indent="0">
              <a:buNone/>
              <a:defRPr sz="2400" b="0">
                <a:solidFill>
                  <a:srgbClr val="E59E2C"/>
                </a:solidFill>
              </a:defRPr>
            </a:lvl1pPr>
            <a:lvl2pPr marL="457200" indent="0">
              <a:buNone/>
              <a:defRPr sz="2000">
                <a:solidFill>
                  <a:srgbClr val="E59E2C"/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8952406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242EE-B6C0-310E-176E-F97BC29FB54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0000" y="1380164"/>
            <a:ext cx="9144000" cy="2387600"/>
          </a:xfrm>
        </p:spPr>
        <p:txBody>
          <a:bodyPr anchor="b"/>
          <a:lstStyle>
            <a:lvl1pPr algn="l">
              <a:defRPr sz="6000">
                <a:solidFill>
                  <a:srgbClr val="677B4F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lv-LV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31D150-EC5A-3F47-A9FF-5D295A14BA4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80000" y="3859839"/>
            <a:ext cx="6840000" cy="939600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677B4F"/>
                </a:solidFill>
                <a:latin typeface="Montserrat ExtraBold" panose="000009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lv-LV" dirty="0"/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7F46EDDA-EF51-881B-D307-16BC8B14076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425" y="4889653"/>
            <a:ext cx="6840538" cy="1321821"/>
          </a:xfrm>
        </p:spPr>
        <p:txBody>
          <a:bodyPr>
            <a:normAutofit/>
          </a:bodyPr>
          <a:lstStyle>
            <a:lvl1pPr marL="0" indent="0">
              <a:buNone/>
              <a:defRPr sz="2400" b="0">
                <a:solidFill>
                  <a:srgbClr val="677B4F"/>
                </a:solidFill>
              </a:defRPr>
            </a:lvl1pPr>
            <a:lvl2pPr marL="457200" indent="0">
              <a:buNone/>
              <a:defRPr sz="2000">
                <a:solidFill>
                  <a:srgbClr val="677B4F"/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34512797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242EE-B6C0-310E-176E-F97BC29FB54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0000" y="1380164"/>
            <a:ext cx="9144000" cy="2387600"/>
          </a:xfrm>
        </p:spPr>
        <p:txBody>
          <a:bodyPr anchor="b"/>
          <a:lstStyle>
            <a:lvl1pPr algn="l">
              <a:defRPr sz="6000">
                <a:solidFill>
                  <a:srgbClr val="49A9B7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lv-LV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31D150-EC5A-3F47-A9FF-5D295A14BA4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80000" y="3859839"/>
            <a:ext cx="6840000" cy="939600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49A9B7"/>
                </a:solidFill>
                <a:latin typeface="Montserrat ExtraBold" panose="000009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lv-LV" dirty="0"/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15C19B37-A509-B2E1-670F-D3A7F70A5E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425" y="4889653"/>
            <a:ext cx="6840538" cy="1321821"/>
          </a:xfrm>
        </p:spPr>
        <p:txBody>
          <a:bodyPr>
            <a:normAutofit/>
          </a:bodyPr>
          <a:lstStyle>
            <a:lvl1pPr marL="0" indent="0">
              <a:buNone/>
              <a:defRPr sz="2400" b="0">
                <a:solidFill>
                  <a:srgbClr val="49A9B7"/>
                </a:solidFill>
              </a:defRPr>
            </a:lvl1pPr>
            <a:lvl2pPr marL="457200" indent="0">
              <a:buNone/>
              <a:defRPr sz="2000">
                <a:solidFill>
                  <a:srgbClr val="49A9B7"/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12113183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B44A85-8936-FFD1-8D1E-1A248BCC27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lv-LV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4D868C-8250-9FBF-4421-34DA8FB7DA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7122718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B44A85-8936-FFD1-8D1E-1A248BCC27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lv-LV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4D868C-8250-9FBF-4421-34DA8FB7DA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0876946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0D303-B0F5-B4F4-98FC-2BB1C975E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072" y="365125"/>
            <a:ext cx="112320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lv-LV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16B729-58EE-B539-8B6C-8549612290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9072" y="1825624"/>
            <a:ext cx="5220000" cy="360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lv-LV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C6D2EB-A55E-7CFB-F9E8-1B065F8868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51072" y="1825624"/>
            <a:ext cx="5220000" cy="360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092041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672BF2-0FFE-EAD8-82BF-B347FE74B5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762177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62819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4FF3451-CA48-7822-9731-87A1F9722F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072" y="365125"/>
            <a:ext cx="11232000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  <a:endParaRPr lang="lv-LV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D5CA5F-3391-ABC4-CEA9-EBF5E5791C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9072" y="1825625"/>
            <a:ext cx="11232000" cy="36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306296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50" r:id="rId5"/>
    <p:sldLayoutId id="2147483668" r:id="rId6"/>
    <p:sldLayoutId id="2147483652" r:id="rId7"/>
    <p:sldLayoutId id="2147483654" r:id="rId8"/>
    <p:sldLayoutId id="2147483664" r:id="rId9"/>
    <p:sldLayoutId id="2147483656" r:id="rId10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>
          <a:solidFill>
            <a:srgbClr val="1A1A1A"/>
          </a:solidFill>
          <a:latin typeface="Montserrat ExtraBold" panose="00000900000000000000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rgbClr val="1A1A1A"/>
        </a:buClr>
        <a:buFont typeface="Arial" panose="020B0604020202020204" pitchFamily="34" charset="0"/>
        <a:buChar char="•"/>
        <a:defRPr sz="2800" b="0" kern="1200">
          <a:solidFill>
            <a:srgbClr val="1A1A1A"/>
          </a:solidFill>
          <a:latin typeface="Montserrat SemiBold" panose="00000700000000000000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1A1A1A"/>
        </a:buClr>
        <a:buFont typeface="Arial" panose="020B0604020202020204" pitchFamily="34" charset="0"/>
        <a:buChar char="•"/>
        <a:defRPr sz="2400" b="0" kern="1200">
          <a:solidFill>
            <a:srgbClr val="1A1A1A"/>
          </a:solidFill>
          <a:latin typeface="Montserrat SemiBold" panose="00000700000000000000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1A1A1A"/>
        </a:buClr>
        <a:buFont typeface="Arial" panose="020B0604020202020204" pitchFamily="34" charset="0"/>
        <a:buChar char="•"/>
        <a:defRPr sz="2000" b="0" kern="1200">
          <a:solidFill>
            <a:srgbClr val="1A1A1A"/>
          </a:solidFill>
          <a:latin typeface="Montserrat SemiBold" panose="00000700000000000000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1A1A1A"/>
        </a:buClr>
        <a:buFont typeface="Arial" panose="020B0604020202020204" pitchFamily="34" charset="0"/>
        <a:buChar char="•"/>
        <a:defRPr sz="1800" b="0" kern="1200">
          <a:solidFill>
            <a:srgbClr val="1A1A1A"/>
          </a:solidFill>
          <a:latin typeface="Montserrat SemiBold" panose="00000700000000000000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1A1A1A"/>
        </a:buClr>
        <a:buFont typeface="Arial" panose="020B0604020202020204" pitchFamily="34" charset="0"/>
        <a:buChar char="•"/>
        <a:defRPr sz="1800" b="0" kern="1200">
          <a:solidFill>
            <a:srgbClr val="1A1A1A"/>
          </a:solidFill>
          <a:latin typeface="Montserrat SemiBold" panose="000007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v-LV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6482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9B553D-2880-1974-3C6D-B5D0A7B24B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0000" y="1380164"/>
            <a:ext cx="9144000" cy="2387600"/>
          </a:xfrm>
        </p:spPr>
        <p:txBody>
          <a:bodyPr/>
          <a:lstStyle/>
          <a:p>
            <a:r>
              <a:rPr lang="lv-LV" dirty="0"/>
              <a:t>PASĀKUMS:</a:t>
            </a:r>
            <a:br>
              <a:rPr lang="lv-LV" dirty="0"/>
            </a:br>
            <a:r>
              <a:rPr lang="lv-LV" dirty="0"/>
              <a:t>CILVĒKI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D53AAEC-BD5D-6B8F-110A-ADC02C7744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425" y="3859213"/>
            <a:ext cx="6840538" cy="939800"/>
          </a:xfrm>
        </p:spPr>
        <p:txBody>
          <a:bodyPr/>
          <a:lstStyle/>
          <a:p>
            <a:r>
              <a:rPr lang="lv-LV" dirty="0"/>
              <a:t>DATUMS – LAIKS – NORISES VIETA</a:t>
            </a:r>
          </a:p>
          <a:p>
            <a:endParaRPr lang="lv-LV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6CB28F6-8A0B-F9B7-B804-40E13418E66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lv-LV" dirty="0"/>
              <a:t>Vieta papildu informācijai</a:t>
            </a:r>
          </a:p>
        </p:txBody>
      </p:sp>
    </p:spTree>
    <p:extLst>
      <p:ext uri="{BB962C8B-B14F-4D97-AF65-F5344CB8AC3E}">
        <p14:creationId xmlns:p14="http://schemas.microsoft.com/office/powerpoint/2010/main" val="921139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9B553D-2880-1974-3C6D-B5D0A7B24B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lv-LV" dirty="0">
                <a:solidFill>
                  <a:srgbClr val="E59E2C"/>
                </a:solidFill>
              </a:rPr>
              <a:t>PASĀKUMS:</a:t>
            </a:r>
            <a:br>
              <a:rPr lang="lv-LV" dirty="0">
                <a:solidFill>
                  <a:srgbClr val="E59E2C"/>
                </a:solidFill>
              </a:rPr>
            </a:br>
            <a:r>
              <a:rPr lang="lv-LV" dirty="0">
                <a:solidFill>
                  <a:srgbClr val="E59E2C"/>
                </a:solidFill>
              </a:rPr>
              <a:t>DABA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414EF54E-5EF1-995D-E86F-96159716575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lv-LV" dirty="0">
                <a:solidFill>
                  <a:srgbClr val="E59E2C"/>
                </a:solidFill>
              </a:rPr>
              <a:t>DATUMS – LAIKS – NORISES VIETA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E1008E-47F1-664D-4EF9-9CC58F585B7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lv-LV" dirty="0"/>
              <a:t>Vieta papildu informācijai</a:t>
            </a:r>
          </a:p>
        </p:txBody>
      </p:sp>
    </p:spTree>
    <p:extLst>
      <p:ext uri="{BB962C8B-B14F-4D97-AF65-F5344CB8AC3E}">
        <p14:creationId xmlns:p14="http://schemas.microsoft.com/office/powerpoint/2010/main" val="20011037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9B553D-2880-1974-3C6D-B5D0A7B24B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0000" y="1380164"/>
            <a:ext cx="9144000" cy="2387600"/>
          </a:xfrm>
        </p:spPr>
        <p:txBody>
          <a:bodyPr/>
          <a:lstStyle/>
          <a:p>
            <a:r>
              <a:rPr lang="lv-LV" dirty="0"/>
              <a:t>PASĀKUMS:</a:t>
            </a:r>
            <a:br>
              <a:rPr lang="lv-LV" dirty="0"/>
            </a:br>
            <a:r>
              <a:rPr lang="lv-LV" dirty="0"/>
              <a:t>NOTIKUMI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A5C45C-1A5E-9457-A238-302FBC0E6F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0000" y="3859839"/>
            <a:ext cx="6840000" cy="939600"/>
          </a:xfrm>
        </p:spPr>
        <p:txBody>
          <a:bodyPr/>
          <a:lstStyle/>
          <a:p>
            <a:r>
              <a:rPr lang="lv-LV" dirty="0"/>
              <a:t>DATUMS – LAIKS – NORISES VIETA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DE740C9-BFE5-C270-D980-5D6B20CB093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lv-LV" dirty="0"/>
              <a:t>Vieta papildu informācijai</a:t>
            </a:r>
          </a:p>
        </p:txBody>
      </p:sp>
    </p:spTree>
    <p:extLst>
      <p:ext uri="{BB962C8B-B14F-4D97-AF65-F5344CB8AC3E}">
        <p14:creationId xmlns:p14="http://schemas.microsoft.com/office/powerpoint/2010/main" val="36851433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9B553D-2880-1974-3C6D-B5D0A7B24B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0000" y="1380164"/>
            <a:ext cx="9144000" cy="2387600"/>
          </a:xfrm>
        </p:spPr>
        <p:txBody>
          <a:bodyPr/>
          <a:lstStyle/>
          <a:p>
            <a:r>
              <a:rPr lang="lv-LV" dirty="0"/>
              <a:t>PASĀKUMS:</a:t>
            </a:r>
            <a:br>
              <a:rPr lang="lv-LV" dirty="0"/>
            </a:br>
            <a:r>
              <a:rPr lang="lv-LV" dirty="0"/>
              <a:t>VIETAS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782360FA-C103-E3A4-7B87-16B8843230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0000" y="3859839"/>
            <a:ext cx="6840000" cy="939600"/>
          </a:xfrm>
        </p:spPr>
        <p:txBody>
          <a:bodyPr/>
          <a:lstStyle/>
          <a:p>
            <a:r>
              <a:rPr lang="lv-LV" dirty="0"/>
              <a:t>DATUMS – LAIKS – NORISES VIETA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9C78C4E-C253-F470-6626-372C2FFB946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lv-LV" dirty="0"/>
              <a:t>Vieta papildu informācijai</a:t>
            </a:r>
          </a:p>
        </p:txBody>
      </p:sp>
    </p:spTree>
    <p:extLst>
      <p:ext uri="{BB962C8B-B14F-4D97-AF65-F5344CB8AC3E}">
        <p14:creationId xmlns:p14="http://schemas.microsoft.com/office/powerpoint/2010/main" val="25665431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6570CEA8-537F-41F4-7594-CA06900BF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89355BC-4B89-D7D4-1A2F-C7E75BA2E3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4882762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9A4F98-1B36-7DF1-BD99-EF828A667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80D121-C9C3-80A8-2B25-E9F2C18A3D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19601175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D9AAF1DB479C4A9D1FC2E575A4D8AE" ma:contentTypeVersion="15" ma:contentTypeDescription="Create a new document." ma:contentTypeScope="" ma:versionID="b275900eac0dd5a2609c638a3c01c154">
  <xsd:schema xmlns:xsd="http://www.w3.org/2001/XMLSchema" xmlns:xs="http://www.w3.org/2001/XMLSchema" xmlns:p="http://schemas.microsoft.com/office/2006/metadata/properties" xmlns:ns2="2f05a6eb-3cfe-4d80-b57f-e759d8575e3d" xmlns:ns3="6de75fa7-fa39-43d4-a709-b13a0b517367" targetNamespace="http://schemas.microsoft.com/office/2006/metadata/properties" ma:root="true" ma:fieldsID="af126c7ea56f7c0702908545b0e40a46" ns2:_="" ns3:_="">
    <xsd:import namespace="2f05a6eb-3cfe-4d80-b57f-e759d8575e3d"/>
    <xsd:import namespace="6de75fa7-fa39-43d4-a709-b13a0b51736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05a6eb-3cfe-4d80-b57f-e759d8575e3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9a2c575-8b40-4617-b677-b393429ba73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e75fa7-fa39-43d4-a709-b13a0b517367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161f75c6-f960-4a7f-b0fb-d9e43f7e7eda}" ma:internalName="TaxCatchAll" ma:showField="CatchAllData" ma:web="6de75fa7-fa39-43d4-a709-b13a0b51736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2EDFE77-06FF-44F6-8A28-4F6340254FF3}"/>
</file>

<file path=customXml/itemProps2.xml><?xml version="1.0" encoding="utf-8"?>
<ds:datastoreItem xmlns:ds="http://schemas.openxmlformats.org/officeDocument/2006/customXml" ds:itemID="{32E65CEA-4641-4E95-BDE2-1158DE569C83}"/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52</Words>
  <Application>Microsoft Office PowerPoint</Application>
  <PresentationFormat>Widescreen</PresentationFormat>
  <Paragraphs>12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Montserrat SemiBold</vt:lpstr>
      <vt:lpstr>Arial</vt:lpstr>
      <vt:lpstr>Montserrat ExtraBold</vt:lpstr>
      <vt:lpstr>Office Theme</vt:lpstr>
      <vt:lpstr>PowerPoint Presentation</vt:lpstr>
      <vt:lpstr>PASĀKUMS: CILVĒKI</vt:lpstr>
      <vt:lpstr>PASĀKUMS: DABA</vt:lpstr>
      <vt:lpstr>PASĀKUMS: NOTIKUMI</vt:lpstr>
      <vt:lpstr>PASĀKUMS: VIETAS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Linda Kraule</dc:creator>
  <cp:lastModifiedBy>Linda Kraule</cp:lastModifiedBy>
  <cp:revision>6</cp:revision>
  <dcterms:created xsi:type="dcterms:W3CDTF">2023-10-31T11:13:21Z</dcterms:created>
  <dcterms:modified xsi:type="dcterms:W3CDTF">2023-11-10T14:59:35Z</dcterms:modified>
</cp:coreProperties>
</file>