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650" r:id="rId2"/>
    <p:sldMasterId id="2147483652" r:id="rId3"/>
  </p:sldMasterIdLst>
  <p:notesMasterIdLst>
    <p:notesMasterId r:id="rId55"/>
  </p:notesMasterIdLst>
  <p:sldIdLst>
    <p:sldId id="376" r:id="rId4"/>
    <p:sldId id="256" r:id="rId5"/>
    <p:sldId id="538" r:id="rId6"/>
    <p:sldId id="513" r:id="rId7"/>
    <p:sldId id="407" r:id="rId8"/>
    <p:sldId id="408" r:id="rId9"/>
    <p:sldId id="409" r:id="rId10"/>
    <p:sldId id="410" r:id="rId11"/>
    <p:sldId id="518" r:id="rId12"/>
    <p:sldId id="377" r:id="rId13"/>
    <p:sldId id="378" r:id="rId14"/>
    <p:sldId id="379" r:id="rId15"/>
    <p:sldId id="415" r:id="rId16"/>
    <p:sldId id="522" r:id="rId17"/>
    <p:sldId id="380" r:id="rId18"/>
    <p:sldId id="535" r:id="rId19"/>
    <p:sldId id="536" r:id="rId20"/>
    <p:sldId id="523" r:id="rId21"/>
    <p:sldId id="489" r:id="rId22"/>
    <p:sldId id="537" r:id="rId23"/>
    <p:sldId id="490" r:id="rId24"/>
    <p:sldId id="491" r:id="rId25"/>
    <p:sldId id="511" r:id="rId26"/>
    <p:sldId id="381" r:id="rId27"/>
    <p:sldId id="506" r:id="rId28"/>
    <p:sldId id="524" r:id="rId29"/>
    <p:sldId id="526" r:id="rId30"/>
    <p:sldId id="412" r:id="rId31"/>
    <p:sldId id="527" r:id="rId32"/>
    <p:sldId id="413" r:id="rId33"/>
    <p:sldId id="528" r:id="rId34"/>
    <p:sldId id="540" r:id="rId35"/>
    <p:sldId id="525" r:id="rId36"/>
    <p:sldId id="529" r:id="rId37"/>
    <p:sldId id="539" r:id="rId38"/>
    <p:sldId id="512" r:id="rId39"/>
    <p:sldId id="507" r:id="rId40"/>
    <p:sldId id="519" r:id="rId41"/>
    <p:sldId id="404" r:id="rId42"/>
    <p:sldId id="530" r:id="rId43"/>
    <p:sldId id="541" r:id="rId44"/>
    <p:sldId id="387" r:id="rId45"/>
    <p:sldId id="509" r:id="rId46"/>
    <p:sldId id="393" r:id="rId47"/>
    <p:sldId id="533" r:id="rId48"/>
    <p:sldId id="534" r:id="rId49"/>
    <p:sldId id="394" r:id="rId50"/>
    <p:sldId id="414" r:id="rId51"/>
    <p:sldId id="418" r:id="rId52"/>
    <p:sldId id="521" r:id="rId53"/>
    <p:sldId id="326" r:id="rId54"/>
  </p:sldIdLst>
  <p:sldSz cx="9144000" cy="6858000" type="screen4x3"/>
  <p:notesSz cx="6735763" cy="98663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80" roundtripDataSignature="AMtx7mhKwzXEkvXMCWAqTU0Q/a/lXKOTy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478B"/>
    <a:srgbClr val="5433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B1EBD4E-2F76-4667-9767-EABCB5307A16}">
  <a:tblStyle styleId="{2B1EBD4E-2F76-4667-9767-EABCB5307A16}"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95097" autoAdjust="0"/>
  </p:normalViewPr>
  <p:slideViewPr>
    <p:cSldViewPr snapToGrid="0">
      <p:cViewPr varScale="1">
        <p:scale>
          <a:sx n="79" d="100"/>
          <a:sy n="79" d="100"/>
        </p:scale>
        <p:origin x="2035" y="77"/>
      </p:cViewPr>
      <p:guideLst>
        <p:guide orient="horz" pos="2160"/>
        <p:guide pos="2880"/>
      </p:guideLst>
    </p:cSldViewPr>
  </p:slideViewPr>
  <p:notesTextViewPr>
    <p:cViewPr>
      <p:scale>
        <a:sx n="1" d="1"/>
        <a:sy n="1" d="1"/>
      </p:scale>
      <p:origin x="0" y="0"/>
    </p:cViewPr>
  </p:notesTextViewPr>
  <p:sorterViewPr>
    <p:cViewPr>
      <p:scale>
        <a:sx n="100" d="100"/>
        <a:sy n="100" d="100"/>
      </p:scale>
      <p:origin x="0" y="-170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notesMaster" Target="notesMasters/notesMaster1.xml"/><Relationship Id="rId8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82"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8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slide" Target="slides/slide48.xml"/><Relationship Id="rId80" Type="http://customschemas.google.com/relationships/presentationmetadata" Target="metadata"/><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18831" cy="493316"/>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700" b="0" i="0" u="none" strike="noStrike" cap="none">
                <a:solidFill>
                  <a:srgbClr val="000000"/>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1700" b="0" i="0" u="none" strike="noStrike" cap="none">
                <a:solidFill>
                  <a:srgbClr val="000000"/>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1700" b="0" i="0" u="none" strike="noStrike" cap="none">
                <a:solidFill>
                  <a:srgbClr val="000000"/>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1700" b="0" i="0" u="none" strike="noStrike" cap="none">
                <a:solidFill>
                  <a:srgbClr val="000000"/>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1700" b="0" i="0" u="none" strike="noStrike" cap="none">
                <a:solidFill>
                  <a:srgbClr val="000000"/>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1700" b="0" i="0" u="none" strike="noStrike" cap="none">
                <a:solidFill>
                  <a:srgbClr val="000000"/>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1700" b="0" i="0" u="none" strike="noStrike" cap="none">
                <a:solidFill>
                  <a:srgbClr val="000000"/>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1700" b="0" i="0" u="none" strike="noStrike" cap="none">
                <a:solidFill>
                  <a:srgbClr val="000000"/>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1700" b="0" i="0" u="none" strike="noStrike" cap="none">
                <a:solidFill>
                  <a:srgbClr val="000000"/>
                </a:solidFill>
                <a:latin typeface="Times New Roman"/>
                <a:ea typeface="Times New Roman"/>
                <a:cs typeface="Times New Roman"/>
                <a:sym typeface="Times New Roman"/>
              </a:defRPr>
            </a:lvl9pPr>
          </a:lstStyle>
          <a:p>
            <a:endParaRPr/>
          </a:p>
        </p:txBody>
      </p:sp>
      <p:sp>
        <p:nvSpPr>
          <p:cNvPr id="4" name="Google Shape;4;n"/>
          <p:cNvSpPr txBox="1">
            <a:spLocks noGrp="1"/>
          </p:cNvSpPr>
          <p:nvPr>
            <p:ph type="dt" idx="10"/>
          </p:nvPr>
        </p:nvSpPr>
        <p:spPr>
          <a:xfrm>
            <a:off x="3815372" y="0"/>
            <a:ext cx="2918831" cy="493316"/>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SzPts val="1400"/>
              <a:buNone/>
              <a:defRPr sz="12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SzPts val="1400"/>
              <a:buNone/>
              <a:defRPr sz="1700" b="0" i="0" u="none" strike="noStrike" cap="none">
                <a:solidFill>
                  <a:srgbClr val="000000"/>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1700" b="0" i="0" u="none" strike="noStrike" cap="none">
                <a:solidFill>
                  <a:srgbClr val="000000"/>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1700" b="0" i="0" u="none" strike="noStrike" cap="none">
                <a:solidFill>
                  <a:srgbClr val="000000"/>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1700" b="0" i="0" u="none" strike="noStrike" cap="none">
                <a:solidFill>
                  <a:srgbClr val="000000"/>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1700" b="0" i="0" u="none" strike="noStrike" cap="none">
                <a:solidFill>
                  <a:srgbClr val="000000"/>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1700" b="0" i="0" u="none" strike="noStrike" cap="none">
                <a:solidFill>
                  <a:srgbClr val="000000"/>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1700" b="0" i="0" u="none" strike="noStrike" cap="none">
                <a:solidFill>
                  <a:srgbClr val="000000"/>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1700" b="0" i="0" u="none" strike="noStrike" cap="none">
                <a:solidFill>
                  <a:srgbClr val="000000"/>
                </a:solidFill>
                <a:latin typeface="Times New Roman"/>
                <a:ea typeface="Times New Roman"/>
                <a:cs typeface="Times New Roman"/>
                <a:sym typeface="Times New Roman"/>
              </a:defRPr>
            </a:lvl9pPr>
          </a:lstStyle>
          <a:p>
            <a:endParaRPr/>
          </a:p>
        </p:txBody>
      </p:sp>
      <p:sp>
        <p:nvSpPr>
          <p:cNvPr id="5" name="Google Shape;5;n"/>
          <p:cNvSpPr>
            <a:spLocks noGrp="1" noRot="1" noChangeAspect="1"/>
          </p:cNvSpPr>
          <p:nvPr>
            <p:ph type="sldImg" idx="3"/>
          </p:nvPr>
        </p:nvSpPr>
        <p:spPr>
          <a:xfrm>
            <a:off x="901700" y="739775"/>
            <a:ext cx="4932363" cy="37004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73577" y="4686499"/>
            <a:ext cx="5388610" cy="4439841"/>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9371284"/>
            <a:ext cx="2918831" cy="493316"/>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700" b="0" i="0" u="none" strike="noStrike" cap="none">
                <a:solidFill>
                  <a:srgbClr val="000000"/>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1700" b="0" i="0" u="none" strike="noStrike" cap="none">
                <a:solidFill>
                  <a:srgbClr val="000000"/>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1700" b="0" i="0" u="none" strike="noStrike" cap="none">
                <a:solidFill>
                  <a:srgbClr val="000000"/>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1700" b="0" i="0" u="none" strike="noStrike" cap="none">
                <a:solidFill>
                  <a:srgbClr val="000000"/>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1700" b="0" i="0" u="none" strike="noStrike" cap="none">
                <a:solidFill>
                  <a:srgbClr val="000000"/>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1700" b="0" i="0" u="none" strike="noStrike" cap="none">
                <a:solidFill>
                  <a:srgbClr val="000000"/>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1700" b="0" i="0" u="none" strike="noStrike" cap="none">
                <a:solidFill>
                  <a:srgbClr val="000000"/>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1700" b="0" i="0" u="none" strike="noStrike" cap="none">
                <a:solidFill>
                  <a:srgbClr val="000000"/>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1700" b="0" i="0" u="none" strike="noStrike" cap="none">
                <a:solidFill>
                  <a:srgbClr val="000000"/>
                </a:solidFill>
                <a:latin typeface="Times New Roman"/>
                <a:ea typeface="Times New Roman"/>
                <a:cs typeface="Times New Roman"/>
                <a:sym typeface="Times New Roman"/>
              </a:defRPr>
            </a:lvl9pPr>
          </a:lstStyle>
          <a:p>
            <a:endParaRPr/>
          </a:p>
        </p:txBody>
      </p:sp>
      <p:sp>
        <p:nvSpPr>
          <p:cNvPr id="8" name="Google Shape;8;n"/>
          <p:cNvSpPr txBox="1">
            <a:spLocks noGrp="1"/>
          </p:cNvSpPr>
          <p:nvPr>
            <p:ph type="sldNum" idx="12"/>
          </p:nvPr>
        </p:nvSpPr>
        <p:spPr>
          <a:xfrm>
            <a:off x="3815372" y="9371284"/>
            <a:ext cx="2918831" cy="493316"/>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a:t>
            </a:fld>
            <a:endParaRPr/>
          </a:p>
        </p:txBody>
      </p:sp>
    </p:spTree>
    <p:extLst>
      <p:ext uri="{BB962C8B-B14F-4D97-AF65-F5344CB8AC3E}">
        <p14:creationId xmlns:p14="http://schemas.microsoft.com/office/powerpoint/2010/main" val="340973427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Google Shape;39;p1:notes"/>
          <p:cNvSpPr>
            <a:spLocks noGrp="1" noRot="1" noChangeAspect="1"/>
          </p:cNvSpPr>
          <p:nvPr>
            <p:ph type="sldImg" idx="2"/>
          </p:nvPr>
        </p:nvSpPr>
        <p:spPr>
          <a:xfrm>
            <a:off x="901700" y="739775"/>
            <a:ext cx="4932363" cy="37004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40" name="Google Shape;40;p1:notes"/>
          <p:cNvSpPr txBox="1">
            <a:spLocks noGrp="1"/>
          </p:cNvSpPr>
          <p:nvPr>
            <p:ph type="body" idx="1"/>
          </p:nvPr>
        </p:nvSpPr>
        <p:spPr>
          <a:xfrm>
            <a:off x="673577" y="4686499"/>
            <a:ext cx="5388610" cy="443984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dirty="0"/>
          </a:p>
        </p:txBody>
      </p:sp>
      <p:sp>
        <p:nvSpPr>
          <p:cNvPr id="41" name="Google Shape;41;p1:notes"/>
          <p:cNvSpPr txBox="1"/>
          <p:nvPr/>
        </p:nvSpPr>
        <p:spPr>
          <a:xfrm>
            <a:off x="3815372" y="9371284"/>
            <a:ext cx="2918831" cy="493316"/>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700"/>
              <a:buFont typeface="Times New Roman"/>
              <a:buNone/>
            </a:pPr>
            <a:fld id="{00000000-1234-1234-1234-123412341234}" type="slidenum">
              <a:rPr lang="en-US" sz="1700" b="0" i="0" u="none">
                <a:solidFill>
                  <a:srgbClr val="000000"/>
                </a:solidFill>
                <a:latin typeface="Times New Roman"/>
                <a:ea typeface="Times New Roman"/>
                <a:cs typeface="Times New Roman"/>
                <a:sym typeface="Times New Roman"/>
              </a:rPr>
              <a:t>2</a:t>
            </a:fld>
            <a:endParaRPr/>
          </a:p>
        </p:txBody>
      </p:sp>
    </p:spTree>
    <p:extLst>
      <p:ext uri="{BB962C8B-B14F-4D97-AF65-F5344CB8AC3E}">
        <p14:creationId xmlns:p14="http://schemas.microsoft.com/office/powerpoint/2010/main" val="3451822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p68:notes"/>
          <p:cNvSpPr txBox="1">
            <a:spLocks noGrp="1"/>
          </p:cNvSpPr>
          <p:nvPr>
            <p:ph type="body" idx="1"/>
          </p:nvPr>
        </p:nvSpPr>
        <p:spPr>
          <a:xfrm>
            <a:off x="673577" y="4686499"/>
            <a:ext cx="5388610" cy="443984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22" name="Google Shape;622;p68:notes"/>
          <p:cNvSpPr>
            <a:spLocks noGrp="1" noRot="1" noChangeAspect="1"/>
          </p:cNvSpPr>
          <p:nvPr>
            <p:ph type="sldImg" idx="2"/>
          </p:nvPr>
        </p:nvSpPr>
        <p:spPr>
          <a:xfrm>
            <a:off x="901700" y="739775"/>
            <a:ext cx="4932363" cy="37004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69347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
        <p:cNvGrpSpPr/>
        <p:nvPr/>
      </p:nvGrpSpPr>
      <p:grpSpPr>
        <a:xfrm>
          <a:off x="0" y="0"/>
          <a:ext cx="0" cy="0"/>
          <a:chOff x="0" y="0"/>
          <a:chExt cx="0" cy="0"/>
        </a:xfrm>
      </p:grpSpPr>
      <p:sp>
        <p:nvSpPr>
          <p:cNvPr id="16" name="Google Shape;16;p70"/>
          <p:cNvSpPr txBox="1">
            <a:spLocks noGrp="1"/>
          </p:cNvSpPr>
          <p:nvPr>
            <p:ph type="title"/>
          </p:nvPr>
        </p:nvSpPr>
        <p:spPr>
          <a:xfrm>
            <a:off x="685800" y="3505200"/>
            <a:ext cx="7772400" cy="960442"/>
          </a:xfrm>
          <a:prstGeom prst="rect">
            <a:avLst/>
          </a:prstGeom>
          <a:noFill/>
          <a:ln>
            <a:noFill/>
          </a:ln>
        </p:spPr>
        <p:txBody>
          <a:bodyPr spcFirstLastPara="1" wrap="square" lIns="93950" tIns="46975" rIns="93950" bIns="46975" anchor="t" anchorCtr="0">
            <a:normAutofit/>
          </a:bodyPr>
          <a:lstStyle>
            <a:lvl1pPr lvl="0" algn="ctr">
              <a:spcBef>
                <a:spcPts val="0"/>
              </a:spcBef>
              <a:spcAft>
                <a:spcPts val="0"/>
              </a:spcAft>
              <a:buSzPts val="1400"/>
              <a:buNone/>
              <a:defRPr sz="3200" b="1">
                <a:latin typeface="Verdana"/>
                <a:ea typeface="Verdana"/>
                <a:cs typeface="Verdana"/>
                <a:sym typeface="Verdana"/>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7" name="Google Shape;17;p70"/>
          <p:cNvSpPr txBox="1">
            <a:spLocks noGrp="1"/>
          </p:cNvSpPr>
          <p:nvPr>
            <p:ph type="body" idx="1"/>
          </p:nvPr>
        </p:nvSpPr>
        <p:spPr>
          <a:xfrm>
            <a:off x="685800" y="4724400"/>
            <a:ext cx="7772400" cy="914400"/>
          </a:xfrm>
          <a:prstGeom prst="rect">
            <a:avLst/>
          </a:prstGeom>
          <a:noFill/>
          <a:ln>
            <a:noFill/>
          </a:ln>
        </p:spPr>
        <p:txBody>
          <a:bodyPr spcFirstLastPara="1" wrap="square" lIns="93950" tIns="46975" rIns="93950" bIns="46975" anchor="t" anchorCtr="0">
            <a:normAutofit/>
          </a:bodyPr>
          <a:lstStyle>
            <a:lvl1pPr marL="457200" lvl="0" indent="-228600" algn="ctr">
              <a:spcBef>
                <a:spcPts val="280"/>
              </a:spcBef>
              <a:spcAft>
                <a:spcPts val="0"/>
              </a:spcAft>
              <a:buClr>
                <a:schemeClr val="dk1"/>
              </a:buClr>
              <a:buSzPts val="1400"/>
              <a:buNone/>
              <a:defRPr sz="1400">
                <a:latin typeface="Verdana"/>
                <a:ea typeface="Verdana"/>
                <a:cs typeface="Verdana"/>
                <a:sym typeface="Verdana"/>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 name="Google Shape;18;p70"/>
          <p:cNvSpPr txBox="1">
            <a:spLocks noGrp="1"/>
          </p:cNvSpPr>
          <p:nvPr>
            <p:ph type="body" idx="2"/>
          </p:nvPr>
        </p:nvSpPr>
        <p:spPr>
          <a:xfrm>
            <a:off x="685800" y="5761038"/>
            <a:ext cx="7772400" cy="639762"/>
          </a:xfrm>
          <a:prstGeom prst="rect">
            <a:avLst/>
          </a:prstGeom>
          <a:noFill/>
          <a:ln>
            <a:noFill/>
          </a:ln>
        </p:spPr>
        <p:txBody>
          <a:bodyPr spcFirstLastPara="1" wrap="square" lIns="93950" tIns="46975" rIns="93950" bIns="46975" anchor="t" anchorCtr="0">
            <a:normAutofit/>
          </a:bodyPr>
          <a:lstStyle>
            <a:lvl1pPr marL="457200" lvl="0" indent="-228600" algn="ctr">
              <a:spcBef>
                <a:spcPts val="280"/>
              </a:spcBef>
              <a:spcAft>
                <a:spcPts val="0"/>
              </a:spcAft>
              <a:buClr>
                <a:schemeClr val="dk1"/>
              </a:buClr>
              <a:buSzPts val="1400"/>
              <a:buNone/>
              <a:defRPr sz="1400">
                <a:latin typeface="Verdana"/>
                <a:ea typeface="Verdana"/>
                <a:cs typeface="Verdana"/>
                <a:sym typeface="Verdana"/>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4"/>
        <p:cNvGrpSpPr/>
        <p:nvPr/>
      </p:nvGrpSpPr>
      <p:grpSpPr>
        <a:xfrm>
          <a:off x="0" y="0"/>
          <a:ext cx="0" cy="0"/>
          <a:chOff x="0" y="0"/>
          <a:chExt cx="0" cy="0"/>
        </a:xfrm>
      </p:grpSpPr>
      <p:sp>
        <p:nvSpPr>
          <p:cNvPr id="25" name="Google Shape;25;p72"/>
          <p:cNvSpPr txBox="1">
            <a:spLocks noGrp="1"/>
          </p:cNvSpPr>
          <p:nvPr>
            <p:ph type="title"/>
          </p:nvPr>
        </p:nvSpPr>
        <p:spPr>
          <a:xfrm>
            <a:off x="2590800" y="381000"/>
            <a:ext cx="6096000" cy="1036642"/>
          </a:xfrm>
          <a:prstGeom prst="rect">
            <a:avLst/>
          </a:prstGeom>
          <a:noFill/>
          <a:ln>
            <a:noFill/>
          </a:ln>
        </p:spPr>
        <p:txBody>
          <a:bodyPr spcFirstLastPara="1" wrap="square" lIns="93950" tIns="46975" rIns="93950" bIns="46975" anchor="t" anchorCtr="0">
            <a:normAutofit/>
          </a:bodyPr>
          <a:lstStyle>
            <a:lvl1pPr lvl="0" algn="l">
              <a:spcBef>
                <a:spcPts val="0"/>
              </a:spcBef>
              <a:spcAft>
                <a:spcPts val="0"/>
              </a:spcAft>
              <a:buSzPts val="1400"/>
              <a:buNone/>
              <a:defRPr sz="2400" b="1">
                <a:latin typeface="Verdana"/>
                <a:ea typeface="Verdana"/>
                <a:cs typeface="Verdana"/>
                <a:sym typeface="Verdana"/>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6" name="Google Shape;26;p72"/>
          <p:cNvSpPr txBox="1">
            <a:spLocks noGrp="1"/>
          </p:cNvSpPr>
          <p:nvPr>
            <p:ph type="body" idx="1"/>
          </p:nvPr>
        </p:nvSpPr>
        <p:spPr>
          <a:xfrm>
            <a:off x="2590800" y="1752600"/>
            <a:ext cx="6096000" cy="4373573"/>
          </a:xfrm>
          <a:prstGeom prst="rect">
            <a:avLst/>
          </a:prstGeom>
          <a:noFill/>
          <a:ln>
            <a:noFill/>
          </a:ln>
        </p:spPr>
        <p:txBody>
          <a:bodyPr spcFirstLastPara="1" wrap="square" lIns="93950" tIns="46975" rIns="93950" bIns="46975" anchor="t" anchorCtr="0">
            <a:normAutofit/>
          </a:bodyPr>
          <a:lstStyle>
            <a:lvl1pPr marL="457200" lvl="0" indent="-228600" algn="l">
              <a:spcBef>
                <a:spcPts val="400"/>
              </a:spcBef>
              <a:spcAft>
                <a:spcPts val="0"/>
              </a:spcAft>
              <a:buClr>
                <a:schemeClr val="dk1"/>
              </a:buClr>
              <a:buSzPts val="2000"/>
              <a:buNone/>
              <a:defRPr sz="2000">
                <a:latin typeface="Verdana"/>
                <a:ea typeface="Verdana"/>
                <a:cs typeface="Verdana"/>
                <a:sym typeface="Verdana"/>
              </a:defRPr>
            </a:lvl1pPr>
            <a:lvl2pPr marL="914400" lvl="1" indent="-355600" algn="l">
              <a:spcBef>
                <a:spcPts val="400"/>
              </a:spcBef>
              <a:spcAft>
                <a:spcPts val="0"/>
              </a:spcAft>
              <a:buClr>
                <a:schemeClr val="dk1"/>
              </a:buClr>
              <a:buSzPts val="2000"/>
              <a:buChar char="–"/>
              <a:defRPr sz="2000">
                <a:latin typeface="Times New Roman"/>
                <a:ea typeface="Times New Roman"/>
                <a:cs typeface="Times New Roman"/>
                <a:sym typeface="Times New Roman"/>
              </a:defRPr>
            </a:lvl2pPr>
            <a:lvl3pPr marL="1371600" lvl="2" indent="-355600" algn="l">
              <a:spcBef>
                <a:spcPts val="400"/>
              </a:spcBef>
              <a:spcAft>
                <a:spcPts val="0"/>
              </a:spcAft>
              <a:buClr>
                <a:schemeClr val="dk1"/>
              </a:buClr>
              <a:buSzPts val="2000"/>
              <a:buChar char="•"/>
              <a:defRPr sz="2000">
                <a:latin typeface="Times New Roman"/>
                <a:ea typeface="Times New Roman"/>
                <a:cs typeface="Times New Roman"/>
                <a:sym typeface="Times New Roman"/>
              </a:defRPr>
            </a:lvl3pPr>
            <a:lvl4pPr marL="1828800" lvl="3" indent="-355600" algn="l">
              <a:spcBef>
                <a:spcPts val="400"/>
              </a:spcBef>
              <a:spcAft>
                <a:spcPts val="0"/>
              </a:spcAft>
              <a:buClr>
                <a:schemeClr val="dk1"/>
              </a:buClr>
              <a:buSzPts val="2000"/>
              <a:buChar char="–"/>
              <a:defRPr sz="2000">
                <a:latin typeface="Times New Roman"/>
                <a:ea typeface="Times New Roman"/>
                <a:cs typeface="Times New Roman"/>
                <a:sym typeface="Times New Roman"/>
              </a:defRPr>
            </a:lvl4pPr>
            <a:lvl5pPr marL="2286000" lvl="4" indent="-355600" algn="l">
              <a:spcBef>
                <a:spcPts val="400"/>
              </a:spcBef>
              <a:spcAft>
                <a:spcPts val="0"/>
              </a:spcAft>
              <a:buClr>
                <a:schemeClr val="dk1"/>
              </a:buClr>
              <a:buSzPts val="2000"/>
              <a:buChar char="»"/>
              <a:defRPr sz="2000">
                <a:latin typeface="Times New Roman"/>
                <a:ea typeface="Times New Roman"/>
                <a:cs typeface="Times New Roman"/>
                <a:sym typeface="Times New Roman"/>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7" name="Google Shape;27;p72"/>
          <p:cNvSpPr txBox="1">
            <a:spLocks noGrp="1"/>
          </p:cNvSpPr>
          <p:nvPr>
            <p:ph type="body" idx="2"/>
          </p:nvPr>
        </p:nvSpPr>
        <p:spPr>
          <a:xfrm>
            <a:off x="2590800" y="6324600"/>
            <a:ext cx="1981200" cy="304800"/>
          </a:xfrm>
          <a:prstGeom prst="rect">
            <a:avLst/>
          </a:prstGeom>
          <a:noFill/>
          <a:ln>
            <a:noFill/>
          </a:ln>
        </p:spPr>
        <p:txBody>
          <a:bodyPr spcFirstLastPara="1" wrap="square" lIns="93950" tIns="46975" rIns="93950" bIns="46975" anchor="t" anchorCtr="0">
            <a:normAutofit/>
          </a:bodyPr>
          <a:lstStyle>
            <a:lvl1pPr marL="457200" lvl="0" indent="-228600" algn="l">
              <a:spcBef>
                <a:spcPts val="200"/>
              </a:spcBef>
              <a:spcAft>
                <a:spcPts val="0"/>
              </a:spcAft>
              <a:buClr>
                <a:schemeClr val="dk1"/>
              </a:buClr>
              <a:buSzPts val="1000"/>
              <a:buNone/>
              <a:defRPr sz="1000">
                <a:latin typeface="Verdana"/>
                <a:ea typeface="Verdana"/>
                <a:cs typeface="Verdana"/>
                <a:sym typeface="Verdana"/>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72"/>
          <p:cNvSpPr txBox="1">
            <a:spLocks noGrp="1"/>
          </p:cNvSpPr>
          <p:nvPr>
            <p:ph type="body" idx="3"/>
          </p:nvPr>
        </p:nvSpPr>
        <p:spPr>
          <a:xfrm>
            <a:off x="4876800" y="6324600"/>
            <a:ext cx="3657600" cy="304800"/>
          </a:xfrm>
          <a:prstGeom prst="rect">
            <a:avLst/>
          </a:prstGeom>
          <a:noFill/>
          <a:ln>
            <a:noFill/>
          </a:ln>
        </p:spPr>
        <p:txBody>
          <a:bodyPr spcFirstLastPara="1" wrap="square" lIns="93950" tIns="46975" rIns="93950" bIns="46975" anchor="t" anchorCtr="0">
            <a:normAutofit/>
          </a:bodyPr>
          <a:lstStyle>
            <a:lvl1pPr marL="457200" lvl="0" indent="-228600" algn="r">
              <a:spcBef>
                <a:spcPts val="200"/>
              </a:spcBef>
              <a:spcAft>
                <a:spcPts val="0"/>
              </a:spcAft>
              <a:buClr>
                <a:schemeClr val="dk1"/>
              </a:buClr>
              <a:buSzPts val="1000"/>
              <a:buNone/>
              <a:defRPr sz="1000">
                <a:latin typeface="Verdana"/>
                <a:ea typeface="Verdana"/>
                <a:cs typeface="Verdana"/>
                <a:sym typeface="Verdana"/>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9" name="Google Shape;29;p72"/>
          <p:cNvSpPr txBox="1">
            <a:spLocks noGrp="1"/>
          </p:cNvSpPr>
          <p:nvPr>
            <p:ph type="sldNum" idx="12"/>
          </p:nvPr>
        </p:nvSpPr>
        <p:spPr>
          <a:xfrm>
            <a:off x="8534400" y="6324600"/>
            <a:ext cx="304800" cy="304800"/>
          </a:xfrm>
          <a:prstGeom prst="rect">
            <a:avLst/>
          </a:prstGeom>
          <a:noFill/>
          <a:ln>
            <a:noFill/>
          </a:ln>
        </p:spPr>
        <p:txBody>
          <a:bodyPr spcFirstLastPara="1" wrap="square" lIns="93950" tIns="46975" rIns="93950" bIns="46975" anchor="ctr" anchorCtr="0">
            <a:noAutofit/>
          </a:bodyPr>
          <a:lstStyle>
            <a:lvl1pPr marL="0" marR="0" lvl="0" indent="0" algn="r">
              <a:lnSpc>
                <a:spcPct val="100000"/>
              </a:lnSpc>
              <a:spcBef>
                <a:spcPts val="0"/>
              </a:spcBef>
              <a:spcAft>
                <a:spcPts val="0"/>
              </a:spcAft>
              <a:buClr>
                <a:srgbClr val="898989"/>
              </a:buClr>
              <a:buSzPts val="1000"/>
              <a:buFont typeface="Verdana"/>
              <a:buNone/>
              <a:defRPr sz="1000" b="0" i="0" u="none">
                <a:solidFill>
                  <a:srgbClr val="898989"/>
                </a:solidFill>
                <a:latin typeface="Verdana"/>
                <a:ea typeface="Verdana"/>
                <a:cs typeface="Verdana"/>
                <a:sym typeface="Verdana"/>
              </a:defRPr>
            </a:lvl1pPr>
            <a:lvl2pPr marL="0" marR="0" lvl="1" indent="0" algn="r">
              <a:lnSpc>
                <a:spcPct val="100000"/>
              </a:lnSpc>
              <a:spcBef>
                <a:spcPts val="0"/>
              </a:spcBef>
              <a:spcAft>
                <a:spcPts val="0"/>
              </a:spcAft>
              <a:buClr>
                <a:srgbClr val="898989"/>
              </a:buClr>
              <a:buSzPts val="1000"/>
              <a:buFont typeface="Verdana"/>
              <a:buNone/>
              <a:defRPr sz="1000" b="0" i="0" u="none">
                <a:solidFill>
                  <a:srgbClr val="898989"/>
                </a:solidFill>
                <a:latin typeface="Verdana"/>
                <a:ea typeface="Verdana"/>
                <a:cs typeface="Verdana"/>
                <a:sym typeface="Verdana"/>
              </a:defRPr>
            </a:lvl2pPr>
            <a:lvl3pPr marL="0" marR="0" lvl="2" indent="0" algn="r">
              <a:lnSpc>
                <a:spcPct val="100000"/>
              </a:lnSpc>
              <a:spcBef>
                <a:spcPts val="0"/>
              </a:spcBef>
              <a:spcAft>
                <a:spcPts val="0"/>
              </a:spcAft>
              <a:buClr>
                <a:srgbClr val="898989"/>
              </a:buClr>
              <a:buSzPts val="1000"/>
              <a:buFont typeface="Verdana"/>
              <a:buNone/>
              <a:defRPr sz="1000" b="0" i="0" u="none">
                <a:solidFill>
                  <a:srgbClr val="898989"/>
                </a:solidFill>
                <a:latin typeface="Verdana"/>
                <a:ea typeface="Verdana"/>
                <a:cs typeface="Verdana"/>
                <a:sym typeface="Verdana"/>
              </a:defRPr>
            </a:lvl3pPr>
            <a:lvl4pPr marL="0" marR="0" lvl="3" indent="0" algn="r">
              <a:lnSpc>
                <a:spcPct val="100000"/>
              </a:lnSpc>
              <a:spcBef>
                <a:spcPts val="0"/>
              </a:spcBef>
              <a:spcAft>
                <a:spcPts val="0"/>
              </a:spcAft>
              <a:buClr>
                <a:srgbClr val="898989"/>
              </a:buClr>
              <a:buSzPts val="1000"/>
              <a:buFont typeface="Verdana"/>
              <a:buNone/>
              <a:defRPr sz="1000" b="0" i="0" u="none">
                <a:solidFill>
                  <a:srgbClr val="898989"/>
                </a:solidFill>
                <a:latin typeface="Verdana"/>
                <a:ea typeface="Verdana"/>
                <a:cs typeface="Verdana"/>
                <a:sym typeface="Verdana"/>
              </a:defRPr>
            </a:lvl4pPr>
            <a:lvl5pPr marL="0" marR="0" lvl="4" indent="0" algn="r">
              <a:lnSpc>
                <a:spcPct val="100000"/>
              </a:lnSpc>
              <a:spcBef>
                <a:spcPts val="0"/>
              </a:spcBef>
              <a:spcAft>
                <a:spcPts val="0"/>
              </a:spcAft>
              <a:buClr>
                <a:srgbClr val="898989"/>
              </a:buClr>
              <a:buSzPts val="1000"/>
              <a:buFont typeface="Verdana"/>
              <a:buNone/>
              <a:defRPr sz="1000" b="0" i="0" u="none">
                <a:solidFill>
                  <a:srgbClr val="898989"/>
                </a:solidFill>
                <a:latin typeface="Verdana"/>
                <a:ea typeface="Verdana"/>
                <a:cs typeface="Verdana"/>
                <a:sym typeface="Verdana"/>
              </a:defRPr>
            </a:lvl5pPr>
            <a:lvl6pPr marL="0" marR="0" lvl="5" indent="0" algn="r">
              <a:lnSpc>
                <a:spcPct val="100000"/>
              </a:lnSpc>
              <a:spcBef>
                <a:spcPts val="0"/>
              </a:spcBef>
              <a:spcAft>
                <a:spcPts val="0"/>
              </a:spcAft>
              <a:buClr>
                <a:srgbClr val="898989"/>
              </a:buClr>
              <a:buSzPts val="1000"/>
              <a:buFont typeface="Verdana"/>
              <a:buNone/>
              <a:defRPr sz="1000" b="0" i="0" u="none">
                <a:solidFill>
                  <a:srgbClr val="898989"/>
                </a:solidFill>
                <a:latin typeface="Verdana"/>
                <a:ea typeface="Verdana"/>
                <a:cs typeface="Verdana"/>
                <a:sym typeface="Verdana"/>
              </a:defRPr>
            </a:lvl6pPr>
            <a:lvl7pPr marL="0" marR="0" lvl="6" indent="0" algn="r">
              <a:lnSpc>
                <a:spcPct val="100000"/>
              </a:lnSpc>
              <a:spcBef>
                <a:spcPts val="0"/>
              </a:spcBef>
              <a:spcAft>
                <a:spcPts val="0"/>
              </a:spcAft>
              <a:buClr>
                <a:srgbClr val="898989"/>
              </a:buClr>
              <a:buSzPts val="1000"/>
              <a:buFont typeface="Verdana"/>
              <a:buNone/>
              <a:defRPr sz="1000" b="0" i="0" u="none">
                <a:solidFill>
                  <a:srgbClr val="898989"/>
                </a:solidFill>
                <a:latin typeface="Verdana"/>
                <a:ea typeface="Verdana"/>
                <a:cs typeface="Verdana"/>
                <a:sym typeface="Verdana"/>
              </a:defRPr>
            </a:lvl7pPr>
            <a:lvl8pPr marL="0" marR="0" lvl="7" indent="0" algn="r">
              <a:lnSpc>
                <a:spcPct val="100000"/>
              </a:lnSpc>
              <a:spcBef>
                <a:spcPts val="0"/>
              </a:spcBef>
              <a:spcAft>
                <a:spcPts val="0"/>
              </a:spcAft>
              <a:buClr>
                <a:srgbClr val="898989"/>
              </a:buClr>
              <a:buSzPts val="1000"/>
              <a:buFont typeface="Verdana"/>
              <a:buNone/>
              <a:defRPr sz="1000" b="0" i="0" u="none">
                <a:solidFill>
                  <a:srgbClr val="898989"/>
                </a:solidFill>
                <a:latin typeface="Verdana"/>
                <a:ea typeface="Verdana"/>
                <a:cs typeface="Verdana"/>
                <a:sym typeface="Verdana"/>
              </a:defRPr>
            </a:lvl8pPr>
            <a:lvl9pPr marL="0" marR="0" lvl="8" indent="0" algn="r">
              <a:lnSpc>
                <a:spcPct val="100000"/>
              </a:lnSpc>
              <a:spcBef>
                <a:spcPts val="0"/>
              </a:spcBef>
              <a:spcAft>
                <a:spcPts val="0"/>
              </a:spcAft>
              <a:buClr>
                <a:srgbClr val="898989"/>
              </a:buClr>
              <a:buSzPts val="1000"/>
              <a:buFont typeface="Verdana"/>
              <a:buNone/>
              <a:defRPr sz="1000" b="0" i="0" u="none">
                <a:solidFill>
                  <a:srgbClr val="898989"/>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35"/>
        <p:cNvGrpSpPr/>
        <p:nvPr/>
      </p:nvGrpSpPr>
      <p:grpSpPr>
        <a:xfrm>
          <a:off x="0" y="0"/>
          <a:ext cx="0" cy="0"/>
          <a:chOff x="0" y="0"/>
          <a:chExt cx="0" cy="0"/>
        </a:xfrm>
      </p:grpSpPr>
      <p:sp>
        <p:nvSpPr>
          <p:cNvPr id="36" name="Google Shape;36;p76"/>
          <p:cNvSpPr txBox="1">
            <a:spLocks noGrp="1"/>
          </p:cNvSpPr>
          <p:nvPr>
            <p:ph type="body" idx="1"/>
          </p:nvPr>
        </p:nvSpPr>
        <p:spPr>
          <a:xfrm>
            <a:off x="685800" y="4724400"/>
            <a:ext cx="7772400" cy="914400"/>
          </a:xfrm>
          <a:prstGeom prst="rect">
            <a:avLst/>
          </a:prstGeom>
          <a:noFill/>
          <a:ln>
            <a:noFill/>
          </a:ln>
        </p:spPr>
        <p:txBody>
          <a:bodyPr spcFirstLastPara="1" wrap="square" lIns="93950" tIns="46975" rIns="93950" bIns="46975" anchor="t" anchorCtr="0">
            <a:normAutofit/>
          </a:bodyPr>
          <a:lstStyle>
            <a:lvl1pPr marL="457200" lvl="0" indent="-228600" algn="ctr">
              <a:spcBef>
                <a:spcPts val="280"/>
              </a:spcBef>
              <a:spcAft>
                <a:spcPts val="0"/>
              </a:spcAft>
              <a:buClr>
                <a:schemeClr val="dk1"/>
              </a:buClr>
              <a:buSzPts val="1400"/>
              <a:buNone/>
              <a:defRPr sz="1400">
                <a:latin typeface="Verdana"/>
                <a:ea typeface="Verdana"/>
                <a:cs typeface="Verdana"/>
                <a:sym typeface="Verdana"/>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7" name="Google Shape;37;p76"/>
          <p:cNvSpPr txBox="1">
            <a:spLocks noGrp="1"/>
          </p:cNvSpPr>
          <p:nvPr>
            <p:ph type="body" idx="2"/>
          </p:nvPr>
        </p:nvSpPr>
        <p:spPr>
          <a:xfrm>
            <a:off x="685800" y="5761038"/>
            <a:ext cx="7772400" cy="639762"/>
          </a:xfrm>
          <a:prstGeom prst="rect">
            <a:avLst/>
          </a:prstGeom>
          <a:noFill/>
          <a:ln>
            <a:noFill/>
          </a:ln>
        </p:spPr>
        <p:txBody>
          <a:bodyPr spcFirstLastPara="1" wrap="square" lIns="93950" tIns="46975" rIns="93950" bIns="46975" anchor="t" anchorCtr="0">
            <a:normAutofit/>
          </a:bodyPr>
          <a:lstStyle>
            <a:lvl1pPr marL="457200" lvl="0" indent="-228600" algn="ctr">
              <a:spcBef>
                <a:spcPts val="280"/>
              </a:spcBef>
              <a:spcAft>
                <a:spcPts val="0"/>
              </a:spcAft>
              <a:buClr>
                <a:schemeClr val="dk1"/>
              </a:buClr>
              <a:buSzPts val="1400"/>
              <a:buNone/>
              <a:defRPr sz="1400">
                <a:latin typeface="Verdana"/>
                <a:ea typeface="Verdana"/>
                <a:cs typeface="Verdana"/>
                <a:sym typeface="Verdana"/>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69"/>
          <p:cNvPicPr preferRelativeResize="0"/>
          <p:nvPr/>
        </p:nvPicPr>
        <p:blipFill rotWithShape="1">
          <a:blip r:embed="rId3">
            <a:alphaModFix/>
          </a:blip>
          <a:srcRect/>
          <a:stretch/>
        </p:blipFill>
        <p:spPr>
          <a:xfrm>
            <a:off x="2682875" y="0"/>
            <a:ext cx="3778250" cy="4165600"/>
          </a:xfrm>
          <a:prstGeom prst="rect">
            <a:avLst/>
          </a:prstGeom>
          <a:noFill/>
          <a:ln>
            <a:noFill/>
          </a:ln>
        </p:spPr>
      </p:pic>
      <p:pic>
        <p:nvPicPr>
          <p:cNvPr id="11" name="Google Shape;11;p69"/>
          <p:cNvPicPr preferRelativeResize="0"/>
          <p:nvPr/>
        </p:nvPicPr>
        <p:blipFill rotWithShape="1">
          <a:blip r:embed="rId4">
            <a:alphaModFix/>
          </a:blip>
          <a:srcRect/>
          <a:stretch/>
        </p:blipFill>
        <p:spPr>
          <a:xfrm>
            <a:off x="0" y="6621462"/>
            <a:ext cx="9144000" cy="246062"/>
          </a:xfrm>
          <a:prstGeom prst="rect">
            <a:avLst/>
          </a:prstGeom>
          <a:noFill/>
          <a:ln>
            <a:noFill/>
          </a:ln>
        </p:spPr>
      </p:pic>
      <p:sp>
        <p:nvSpPr>
          <p:cNvPr id="12" name="Google Shape;12;p69"/>
          <p:cNvSpPr txBox="1"/>
          <p:nvPr/>
        </p:nvSpPr>
        <p:spPr>
          <a:xfrm>
            <a:off x="685800" y="4724400"/>
            <a:ext cx="7772400" cy="1036637"/>
          </a:xfrm>
          <a:prstGeom prst="rect">
            <a:avLst/>
          </a:prstGeom>
          <a:noFill/>
          <a:ln>
            <a:noFill/>
          </a:ln>
        </p:spPr>
        <p:txBody>
          <a:bodyPr spcFirstLastPara="1" wrap="square" lIns="93950" tIns="46975" rIns="93950" bIns="46975" anchor="t" anchorCtr="0">
            <a:normAutofit/>
          </a:bodyPr>
          <a:lstStyle/>
          <a:p>
            <a:pPr marL="0" marR="0" lvl="0" indent="0" algn="l" rtl="0">
              <a:lnSpc>
                <a:spcPct val="100000"/>
              </a:lnSpc>
              <a:spcBef>
                <a:spcPts val="0"/>
              </a:spcBef>
              <a:spcAft>
                <a:spcPts val="0"/>
              </a:spcAft>
              <a:buNone/>
            </a:pPr>
            <a:endParaRPr sz="1700" b="0" i="0" u="none">
              <a:solidFill>
                <a:schemeClr val="dk1"/>
              </a:solidFill>
              <a:latin typeface="Times New Roman"/>
              <a:ea typeface="Times New Roman"/>
              <a:cs typeface="Times New Roman"/>
              <a:sym typeface="Times New Roman"/>
            </a:endParaRPr>
          </a:p>
        </p:txBody>
      </p:sp>
      <p:sp>
        <p:nvSpPr>
          <p:cNvPr id="13" name="Google Shape;13;p69"/>
          <p:cNvSpPr txBox="1">
            <a:spLocks noGrp="1"/>
          </p:cNvSpPr>
          <p:nvPr>
            <p:ph type="title"/>
          </p:nvPr>
        </p:nvSpPr>
        <p:spPr>
          <a:xfrm>
            <a:off x="457200" y="274637"/>
            <a:ext cx="8229600" cy="1143000"/>
          </a:xfrm>
          <a:prstGeom prst="rect">
            <a:avLst/>
          </a:prstGeom>
          <a:noFill/>
          <a:ln>
            <a:noFill/>
          </a:ln>
        </p:spPr>
        <p:txBody>
          <a:bodyPr spcFirstLastPara="1" wrap="square" lIns="93950" tIns="46975" rIns="93950" bIns="46975" anchor="ctr" anchorCtr="0">
            <a:noAutofit/>
          </a:bodyPr>
          <a:lstStyle>
            <a:lvl1pPr marR="0" lvl="0" algn="ctr" rtl="0">
              <a:spcBef>
                <a:spcPts val="0"/>
              </a:spcBef>
              <a:spcAft>
                <a:spcPts val="0"/>
              </a:spcAft>
              <a:buSzPts val="1400"/>
              <a:buNone/>
              <a:defRPr sz="4500" b="0" i="0" u="none" strike="noStrike" cap="none">
                <a:solidFill>
                  <a:schemeClr val="dk1"/>
                </a:solidFill>
                <a:latin typeface="Times New Roman"/>
                <a:ea typeface="Times New Roman"/>
                <a:cs typeface="Times New Roman"/>
                <a:sym typeface="Times New Roman"/>
              </a:defRPr>
            </a:lvl1pPr>
            <a:lvl2pPr marR="0" lvl="1" algn="ctr" rtl="0">
              <a:spcBef>
                <a:spcPts val="0"/>
              </a:spcBef>
              <a:spcAft>
                <a:spcPts val="0"/>
              </a:spcAft>
              <a:buSzPts val="1400"/>
              <a:buNone/>
              <a:defRPr sz="4500" b="0" i="0" u="none" strike="noStrike" cap="none">
                <a:solidFill>
                  <a:schemeClr val="dk1"/>
                </a:solidFill>
                <a:latin typeface="Times New Roman"/>
                <a:ea typeface="Times New Roman"/>
                <a:cs typeface="Times New Roman"/>
                <a:sym typeface="Times New Roman"/>
              </a:defRPr>
            </a:lvl2pPr>
            <a:lvl3pPr marR="0" lvl="2" algn="ctr" rtl="0">
              <a:spcBef>
                <a:spcPts val="0"/>
              </a:spcBef>
              <a:spcAft>
                <a:spcPts val="0"/>
              </a:spcAft>
              <a:buSzPts val="1400"/>
              <a:buNone/>
              <a:defRPr sz="4500" b="0" i="0" u="none" strike="noStrike" cap="none">
                <a:solidFill>
                  <a:schemeClr val="dk1"/>
                </a:solidFill>
                <a:latin typeface="Times New Roman"/>
                <a:ea typeface="Times New Roman"/>
                <a:cs typeface="Times New Roman"/>
                <a:sym typeface="Times New Roman"/>
              </a:defRPr>
            </a:lvl3pPr>
            <a:lvl4pPr marR="0" lvl="3" algn="ctr" rtl="0">
              <a:spcBef>
                <a:spcPts val="0"/>
              </a:spcBef>
              <a:spcAft>
                <a:spcPts val="0"/>
              </a:spcAft>
              <a:buSzPts val="1400"/>
              <a:buNone/>
              <a:defRPr sz="4500" b="0" i="0" u="none" strike="noStrike" cap="none">
                <a:solidFill>
                  <a:schemeClr val="dk1"/>
                </a:solidFill>
                <a:latin typeface="Times New Roman"/>
                <a:ea typeface="Times New Roman"/>
                <a:cs typeface="Times New Roman"/>
                <a:sym typeface="Times New Roman"/>
              </a:defRPr>
            </a:lvl4pPr>
            <a:lvl5pPr marR="0" lvl="4" algn="ctr" rtl="0">
              <a:spcBef>
                <a:spcPts val="0"/>
              </a:spcBef>
              <a:spcAft>
                <a:spcPts val="0"/>
              </a:spcAft>
              <a:buSzPts val="1400"/>
              <a:buNone/>
              <a:defRPr sz="4500" b="0" i="0" u="none" strike="noStrike" cap="none">
                <a:solidFill>
                  <a:schemeClr val="dk1"/>
                </a:solidFill>
                <a:latin typeface="Times New Roman"/>
                <a:ea typeface="Times New Roman"/>
                <a:cs typeface="Times New Roman"/>
                <a:sym typeface="Times New Roman"/>
              </a:defRPr>
            </a:lvl5pPr>
            <a:lvl6pPr marR="0" lvl="5" algn="ctr" rtl="0">
              <a:spcBef>
                <a:spcPts val="0"/>
              </a:spcBef>
              <a:spcAft>
                <a:spcPts val="0"/>
              </a:spcAft>
              <a:buSzPts val="1400"/>
              <a:buNone/>
              <a:defRPr sz="4500" b="0" i="0" u="none" strike="noStrike" cap="none">
                <a:solidFill>
                  <a:schemeClr val="dk1"/>
                </a:solidFill>
                <a:latin typeface="Times New Roman"/>
                <a:ea typeface="Times New Roman"/>
                <a:cs typeface="Times New Roman"/>
                <a:sym typeface="Times New Roman"/>
              </a:defRPr>
            </a:lvl6pPr>
            <a:lvl7pPr marR="0" lvl="6" algn="ctr" rtl="0">
              <a:spcBef>
                <a:spcPts val="0"/>
              </a:spcBef>
              <a:spcAft>
                <a:spcPts val="0"/>
              </a:spcAft>
              <a:buSzPts val="1400"/>
              <a:buNone/>
              <a:defRPr sz="4500" b="0" i="0" u="none" strike="noStrike" cap="none">
                <a:solidFill>
                  <a:schemeClr val="dk1"/>
                </a:solidFill>
                <a:latin typeface="Times New Roman"/>
                <a:ea typeface="Times New Roman"/>
                <a:cs typeface="Times New Roman"/>
                <a:sym typeface="Times New Roman"/>
              </a:defRPr>
            </a:lvl7pPr>
            <a:lvl8pPr marR="0" lvl="7" algn="ctr" rtl="0">
              <a:spcBef>
                <a:spcPts val="0"/>
              </a:spcBef>
              <a:spcAft>
                <a:spcPts val="0"/>
              </a:spcAft>
              <a:buSzPts val="1400"/>
              <a:buNone/>
              <a:defRPr sz="4500" b="0" i="0" u="none" strike="noStrike" cap="none">
                <a:solidFill>
                  <a:schemeClr val="dk1"/>
                </a:solidFill>
                <a:latin typeface="Times New Roman"/>
                <a:ea typeface="Times New Roman"/>
                <a:cs typeface="Times New Roman"/>
                <a:sym typeface="Times New Roman"/>
              </a:defRPr>
            </a:lvl8pPr>
            <a:lvl9pPr marR="0" lvl="8" algn="ctr" rtl="0">
              <a:spcBef>
                <a:spcPts val="0"/>
              </a:spcBef>
              <a:spcAft>
                <a:spcPts val="0"/>
              </a:spcAft>
              <a:buSzPts val="1400"/>
              <a:buNone/>
              <a:defRPr sz="4500" b="0" i="0" u="none" strike="noStrike" cap="none">
                <a:solidFill>
                  <a:schemeClr val="dk1"/>
                </a:solidFill>
                <a:latin typeface="Times New Roman"/>
                <a:ea typeface="Times New Roman"/>
                <a:cs typeface="Times New Roman"/>
                <a:sym typeface="Times New Roman"/>
              </a:defRPr>
            </a:lvl9pPr>
          </a:lstStyle>
          <a:p>
            <a:endParaRPr/>
          </a:p>
        </p:txBody>
      </p:sp>
      <p:sp>
        <p:nvSpPr>
          <p:cNvPr id="14" name="Google Shape;14;p69"/>
          <p:cNvSpPr txBox="1">
            <a:spLocks noGrp="1"/>
          </p:cNvSpPr>
          <p:nvPr>
            <p:ph type="body" idx="1"/>
          </p:nvPr>
        </p:nvSpPr>
        <p:spPr>
          <a:xfrm>
            <a:off x="457200" y="1600200"/>
            <a:ext cx="8229600" cy="4525962"/>
          </a:xfrm>
          <a:prstGeom prst="rect">
            <a:avLst/>
          </a:prstGeom>
          <a:noFill/>
          <a:ln>
            <a:noFill/>
          </a:ln>
        </p:spPr>
        <p:txBody>
          <a:bodyPr spcFirstLastPara="1" wrap="square" lIns="93950" tIns="46975" rIns="93950" bIns="46975" anchor="t" anchorCtr="0">
            <a:noAutofit/>
          </a:bodyPr>
          <a:lstStyle>
            <a:lvl1pPr marL="457200" marR="0" lvl="0" indent="-438150" algn="l" rtl="0">
              <a:spcBef>
                <a:spcPts val="660"/>
              </a:spcBef>
              <a:spcAft>
                <a:spcPts val="0"/>
              </a:spcAft>
              <a:buClr>
                <a:schemeClr val="dk1"/>
              </a:buClr>
              <a:buSzPts val="3300"/>
              <a:buFont typeface="Arial"/>
              <a:buChar char="•"/>
              <a:defRPr sz="3300" b="0" i="0" u="none" strike="noStrike" cap="none">
                <a:solidFill>
                  <a:schemeClr val="dk1"/>
                </a:solidFill>
                <a:latin typeface="Times New Roman"/>
                <a:ea typeface="Times New Roman"/>
                <a:cs typeface="Times New Roman"/>
                <a:sym typeface="Times New Roman"/>
              </a:defRPr>
            </a:lvl1pPr>
            <a:lvl2pPr marL="914400" marR="0" lvl="1" indent="-412750" algn="l" rtl="0">
              <a:spcBef>
                <a:spcPts val="580"/>
              </a:spcBef>
              <a:spcAft>
                <a:spcPts val="0"/>
              </a:spcAft>
              <a:buClr>
                <a:schemeClr val="dk1"/>
              </a:buClr>
              <a:buSzPts val="2900"/>
              <a:buFont typeface="Arial"/>
              <a:buChar char="–"/>
              <a:defRPr sz="2900" b="0" i="0" u="none" strike="noStrike" cap="none">
                <a:solidFill>
                  <a:schemeClr val="dk1"/>
                </a:solidFill>
                <a:latin typeface="Times New Roman"/>
                <a:ea typeface="Times New Roman"/>
                <a:cs typeface="Times New Roman"/>
                <a:sym typeface="Times New Roman"/>
              </a:defRPr>
            </a:lvl2pPr>
            <a:lvl3pPr marL="1371600" marR="0" lvl="2" indent="-387350" algn="l" rtl="0">
              <a:spcBef>
                <a:spcPts val="500"/>
              </a:spcBef>
              <a:spcAft>
                <a:spcPts val="0"/>
              </a:spcAft>
              <a:buClr>
                <a:schemeClr val="dk1"/>
              </a:buClr>
              <a:buSzPts val="2500"/>
              <a:buFont typeface="Arial"/>
              <a:buChar char="•"/>
              <a:defRPr sz="2500" b="0" i="0" u="none" strike="noStrike" cap="none">
                <a:solidFill>
                  <a:schemeClr val="dk1"/>
                </a:solidFill>
                <a:latin typeface="Times New Roman"/>
                <a:ea typeface="Times New Roman"/>
                <a:cs typeface="Times New Roman"/>
                <a:sym typeface="Times New Roman"/>
              </a:defRPr>
            </a:lvl3pPr>
            <a:lvl4pPr marL="1828800" marR="0" lvl="3" indent="-349250" algn="l" rtl="0">
              <a:spcBef>
                <a:spcPts val="380"/>
              </a:spcBef>
              <a:spcAft>
                <a:spcPts val="0"/>
              </a:spcAft>
              <a:buClr>
                <a:schemeClr val="dk1"/>
              </a:buClr>
              <a:buSzPts val="1900"/>
              <a:buFont typeface="Arial"/>
              <a:buChar char="–"/>
              <a:defRPr sz="1900" b="0" i="0" u="none" strike="noStrike" cap="none">
                <a:solidFill>
                  <a:schemeClr val="dk1"/>
                </a:solidFill>
                <a:latin typeface="Times New Roman"/>
                <a:ea typeface="Times New Roman"/>
                <a:cs typeface="Times New Roman"/>
                <a:sym typeface="Times New Roman"/>
              </a:defRPr>
            </a:lvl4pPr>
            <a:lvl5pPr marL="2286000" marR="0" lvl="4" indent="-349250" algn="l" rtl="0">
              <a:spcBef>
                <a:spcPts val="380"/>
              </a:spcBef>
              <a:spcAft>
                <a:spcPts val="0"/>
              </a:spcAft>
              <a:buClr>
                <a:schemeClr val="dk1"/>
              </a:buClr>
              <a:buSzPts val="1900"/>
              <a:buFont typeface="Arial"/>
              <a:buChar char="»"/>
              <a:defRPr sz="1900" b="0" i="0" u="none" strike="noStrike" cap="none">
                <a:solidFill>
                  <a:schemeClr val="dk1"/>
                </a:solidFill>
                <a:latin typeface="Times New Roman"/>
                <a:ea typeface="Times New Roman"/>
                <a:cs typeface="Times New Roman"/>
                <a:sym typeface="Times New Roman"/>
              </a:defRPr>
            </a:lvl5pPr>
            <a:lvl6pPr marL="2743200" marR="0" lvl="5" indent="-349250" algn="l" rtl="0">
              <a:spcBef>
                <a:spcPts val="380"/>
              </a:spcBef>
              <a:spcAft>
                <a:spcPts val="0"/>
              </a:spcAft>
              <a:buClr>
                <a:schemeClr val="dk1"/>
              </a:buClr>
              <a:buSzPts val="1900"/>
              <a:buFont typeface="Arial"/>
              <a:buChar char="•"/>
              <a:defRPr sz="1900" b="0" i="0" u="none" strike="noStrike" cap="none">
                <a:solidFill>
                  <a:schemeClr val="dk1"/>
                </a:solidFill>
                <a:latin typeface="Times New Roman"/>
                <a:ea typeface="Times New Roman"/>
                <a:cs typeface="Times New Roman"/>
                <a:sym typeface="Times New Roman"/>
              </a:defRPr>
            </a:lvl6pPr>
            <a:lvl7pPr marL="3200400" marR="0" lvl="6" indent="-349250" algn="l" rtl="0">
              <a:spcBef>
                <a:spcPts val="380"/>
              </a:spcBef>
              <a:spcAft>
                <a:spcPts val="0"/>
              </a:spcAft>
              <a:buClr>
                <a:schemeClr val="dk1"/>
              </a:buClr>
              <a:buSzPts val="1900"/>
              <a:buFont typeface="Arial"/>
              <a:buChar char="•"/>
              <a:defRPr sz="1900" b="0" i="0" u="none" strike="noStrike" cap="none">
                <a:solidFill>
                  <a:schemeClr val="dk1"/>
                </a:solidFill>
                <a:latin typeface="Times New Roman"/>
                <a:ea typeface="Times New Roman"/>
                <a:cs typeface="Times New Roman"/>
                <a:sym typeface="Times New Roman"/>
              </a:defRPr>
            </a:lvl7pPr>
            <a:lvl8pPr marL="3657600" marR="0" lvl="7" indent="-349250" algn="l" rtl="0">
              <a:spcBef>
                <a:spcPts val="380"/>
              </a:spcBef>
              <a:spcAft>
                <a:spcPts val="0"/>
              </a:spcAft>
              <a:buClr>
                <a:schemeClr val="dk1"/>
              </a:buClr>
              <a:buSzPts val="1900"/>
              <a:buFont typeface="Arial"/>
              <a:buChar char="•"/>
              <a:defRPr sz="1900" b="0" i="0" u="none" strike="noStrike" cap="none">
                <a:solidFill>
                  <a:schemeClr val="dk1"/>
                </a:solidFill>
                <a:latin typeface="Times New Roman"/>
                <a:ea typeface="Times New Roman"/>
                <a:cs typeface="Times New Roman"/>
                <a:sym typeface="Times New Roman"/>
              </a:defRPr>
            </a:lvl8pPr>
            <a:lvl9pPr marL="4114800" marR="0" lvl="8" indent="-349250" algn="l" rtl="0">
              <a:spcBef>
                <a:spcPts val="380"/>
              </a:spcBef>
              <a:spcAft>
                <a:spcPts val="0"/>
              </a:spcAft>
              <a:buClr>
                <a:schemeClr val="dk1"/>
              </a:buClr>
              <a:buSzPts val="1900"/>
              <a:buFont typeface="Arial"/>
              <a:buChar char="•"/>
              <a:defRPr sz="1900" b="0" i="0" u="none" strike="noStrike" cap="none">
                <a:solidFill>
                  <a:schemeClr val="dk1"/>
                </a:solidFill>
                <a:latin typeface="Times New Roman"/>
                <a:ea typeface="Times New Roman"/>
                <a:cs typeface="Times New Roman"/>
                <a:sym typeface="Times New Roman"/>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
        <p:cNvGrpSpPr/>
        <p:nvPr/>
      </p:nvGrpSpPr>
      <p:grpSpPr>
        <a:xfrm>
          <a:off x="0" y="0"/>
          <a:ext cx="0" cy="0"/>
          <a:chOff x="0" y="0"/>
          <a:chExt cx="0" cy="0"/>
        </a:xfrm>
      </p:grpSpPr>
      <p:pic>
        <p:nvPicPr>
          <p:cNvPr id="20" name="Google Shape;20;p71"/>
          <p:cNvPicPr preferRelativeResize="0"/>
          <p:nvPr/>
        </p:nvPicPr>
        <p:blipFill rotWithShape="1">
          <a:blip r:embed="rId3">
            <a:alphaModFix/>
          </a:blip>
          <a:srcRect/>
          <a:stretch/>
        </p:blipFill>
        <p:spPr>
          <a:xfrm>
            <a:off x="296862" y="0"/>
            <a:ext cx="1760537" cy="1957387"/>
          </a:xfrm>
          <a:prstGeom prst="rect">
            <a:avLst/>
          </a:prstGeom>
          <a:noFill/>
          <a:ln>
            <a:noFill/>
          </a:ln>
        </p:spPr>
      </p:pic>
      <p:sp>
        <p:nvSpPr>
          <p:cNvPr id="21" name="Google Shape;21;p71"/>
          <p:cNvSpPr txBox="1">
            <a:spLocks noGrp="1"/>
          </p:cNvSpPr>
          <p:nvPr>
            <p:ph type="title"/>
          </p:nvPr>
        </p:nvSpPr>
        <p:spPr>
          <a:xfrm>
            <a:off x="457200" y="274637"/>
            <a:ext cx="8229600" cy="1143000"/>
          </a:xfrm>
          <a:prstGeom prst="rect">
            <a:avLst/>
          </a:prstGeom>
          <a:noFill/>
          <a:ln>
            <a:noFill/>
          </a:ln>
        </p:spPr>
        <p:txBody>
          <a:bodyPr spcFirstLastPara="1" wrap="square" lIns="93950" tIns="46975" rIns="93950" bIns="46975" anchor="ctr" anchorCtr="0">
            <a:noAutofit/>
          </a:bodyPr>
          <a:lstStyle>
            <a:lvl1pPr marR="0" lvl="0" algn="ctr" rtl="0">
              <a:spcBef>
                <a:spcPts val="0"/>
              </a:spcBef>
              <a:spcAft>
                <a:spcPts val="0"/>
              </a:spcAft>
              <a:buSzPts val="1400"/>
              <a:buNone/>
              <a:defRPr sz="4500" b="0" i="0" u="none" strike="noStrike" cap="none">
                <a:solidFill>
                  <a:schemeClr val="dk1"/>
                </a:solidFill>
                <a:latin typeface="Times New Roman"/>
                <a:ea typeface="Times New Roman"/>
                <a:cs typeface="Times New Roman"/>
                <a:sym typeface="Times New Roman"/>
              </a:defRPr>
            </a:lvl1pPr>
            <a:lvl2pPr marR="0" lvl="1" algn="ctr" rtl="0">
              <a:spcBef>
                <a:spcPts val="0"/>
              </a:spcBef>
              <a:spcAft>
                <a:spcPts val="0"/>
              </a:spcAft>
              <a:buSzPts val="1400"/>
              <a:buNone/>
              <a:defRPr sz="4500" b="0" i="0" u="none" strike="noStrike" cap="none">
                <a:solidFill>
                  <a:schemeClr val="dk1"/>
                </a:solidFill>
                <a:latin typeface="Times New Roman"/>
                <a:ea typeface="Times New Roman"/>
                <a:cs typeface="Times New Roman"/>
                <a:sym typeface="Times New Roman"/>
              </a:defRPr>
            </a:lvl2pPr>
            <a:lvl3pPr marR="0" lvl="2" algn="ctr" rtl="0">
              <a:spcBef>
                <a:spcPts val="0"/>
              </a:spcBef>
              <a:spcAft>
                <a:spcPts val="0"/>
              </a:spcAft>
              <a:buSzPts val="1400"/>
              <a:buNone/>
              <a:defRPr sz="4500" b="0" i="0" u="none" strike="noStrike" cap="none">
                <a:solidFill>
                  <a:schemeClr val="dk1"/>
                </a:solidFill>
                <a:latin typeface="Times New Roman"/>
                <a:ea typeface="Times New Roman"/>
                <a:cs typeface="Times New Roman"/>
                <a:sym typeface="Times New Roman"/>
              </a:defRPr>
            </a:lvl3pPr>
            <a:lvl4pPr marR="0" lvl="3" algn="ctr" rtl="0">
              <a:spcBef>
                <a:spcPts val="0"/>
              </a:spcBef>
              <a:spcAft>
                <a:spcPts val="0"/>
              </a:spcAft>
              <a:buSzPts val="1400"/>
              <a:buNone/>
              <a:defRPr sz="4500" b="0" i="0" u="none" strike="noStrike" cap="none">
                <a:solidFill>
                  <a:schemeClr val="dk1"/>
                </a:solidFill>
                <a:latin typeface="Times New Roman"/>
                <a:ea typeface="Times New Roman"/>
                <a:cs typeface="Times New Roman"/>
                <a:sym typeface="Times New Roman"/>
              </a:defRPr>
            </a:lvl4pPr>
            <a:lvl5pPr marR="0" lvl="4" algn="ctr" rtl="0">
              <a:spcBef>
                <a:spcPts val="0"/>
              </a:spcBef>
              <a:spcAft>
                <a:spcPts val="0"/>
              </a:spcAft>
              <a:buSzPts val="1400"/>
              <a:buNone/>
              <a:defRPr sz="4500" b="0" i="0" u="none" strike="noStrike" cap="none">
                <a:solidFill>
                  <a:schemeClr val="dk1"/>
                </a:solidFill>
                <a:latin typeface="Times New Roman"/>
                <a:ea typeface="Times New Roman"/>
                <a:cs typeface="Times New Roman"/>
                <a:sym typeface="Times New Roman"/>
              </a:defRPr>
            </a:lvl5pPr>
            <a:lvl6pPr marR="0" lvl="5" algn="ctr" rtl="0">
              <a:spcBef>
                <a:spcPts val="0"/>
              </a:spcBef>
              <a:spcAft>
                <a:spcPts val="0"/>
              </a:spcAft>
              <a:buSzPts val="1400"/>
              <a:buNone/>
              <a:defRPr sz="4500" b="0" i="0" u="none" strike="noStrike" cap="none">
                <a:solidFill>
                  <a:schemeClr val="dk1"/>
                </a:solidFill>
                <a:latin typeface="Times New Roman"/>
                <a:ea typeface="Times New Roman"/>
                <a:cs typeface="Times New Roman"/>
                <a:sym typeface="Times New Roman"/>
              </a:defRPr>
            </a:lvl6pPr>
            <a:lvl7pPr marR="0" lvl="6" algn="ctr" rtl="0">
              <a:spcBef>
                <a:spcPts val="0"/>
              </a:spcBef>
              <a:spcAft>
                <a:spcPts val="0"/>
              </a:spcAft>
              <a:buSzPts val="1400"/>
              <a:buNone/>
              <a:defRPr sz="4500" b="0" i="0" u="none" strike="noStrike" cap="none">
                <a:solidFill>
                  <a:schemeClr val="dk1"/>
                </a:solidFill>
                <a:latin typeface="Times New Roman"/>
                <a:ea typeface="Times New Roman"/>
                <a:cs typeface="Times New Roman"/>
                <a:sym typeface="Times New Roman"/>
              </a:defRPr>
            </a:lvl7pPr>
            <a:lvl8pPr marR="0" lvl="7" algn="ctr" rtl="0">
              <a:spcBef>
                <a:spcPts val="0"/>
              </a:spcBef>
              <a:spcAft>
                <a:spcPts val="0"/>
              </a:spcAft>
              <a:buSzPts val="1400"/>
              <a:buNone/>
              <a:defRPr sz="4500" b="0" i="0" u="none" strike="noStrike" cap="none">
                <a:solidFill>
                  <a:schemeClr val="dk1"/>
                </a:solidFill>
                <a:latin typeface="Times New Roman"/>
                <a:ea typeface="Times New Roman"/>
                <a:cs typeface="Times New Roman"/>
                <a:sym typeface="Times New Roman"/>
              </a:defRPr>
            </a:lvl8pPr>
            <a:lvl9pPr marR="0" lvl="8" algn="ctr" rtl="0">
              <a:spcBef>
                <a:spcPts val="0"/>
              </a:spcBef>
              <a:spcAft>
                <a:spcPts val="0"/>
              </a:spcAft>
              <a:buSzPts val="1400"/>
              <a:buNone/>
              <a:defRPr sz="4500" b="0" i="0" u="none" strike="noStrike" cap="none">
                <a:solidFill>
                  <a:schemeClr val="dk1"/>
                </a:solidFill>
                <a:latin typeface="Times New Roman"/>
                <a:ea typeface="Times New Roman"/>
                <a:cs typeface="Times New Roman"/>
                <a:sym typeface="Times New Roman"/>
              </a:defRPr>
            </a:lvl9pPr>
          </a:lstStyle>
          <a:p>
            <a:endParaRPr/>
          </a:p>
        </p:txBody>
      </p:sp>
      <p:sp>
        <p:nvSpPr>
          <p:cNvPr id="22" name="Google Shape;22;p71"/>
          <p:cNvSpPr txBox="1">
            <a:spLocks noGrp="1"/>
          </p:cNvSpPr>
          <p:nvPr>
            <p:ph type="body" idx="1"/>
          </p:nvPr>
        </p:nvSpPr>
        <p:spPr>
          <a:xfrm>
            <a:off x="457200" y="1600200"/>
            <a:ext cx="8229600" cy="4525962"/>
          </a:xfrm>
          <a:prstGeom prst="rect">
            <a:avLst/>
          </a:prstGeom>
          <a:noFill/>
          <a:ln>
            <a:noFill/>
          </a:ln>
        </p:spPr>
        <p:txBody>
          <a:bodyPr spcFirstLastPara="1" wrap="square" lIns="93950" tIns="46975" rIns="93950" bIns="46975" anchor="t" anchorCtr="0">
            <a:noAutofit/>
          </a:bodyPr>
          <a:lstStyle>
            <a:lvl1pPr marL="457200" marR="0" lvl="0" indent="-438150" algn="l" rtl="0">
              <a:spcBef>
                <a:spcPts val="660"/>
              </a:spcBef>
              <a:spcAft>
                <a:spcPts val="0"/>
              </a:spcAft>
              <a:buClr>
                <a:schemeClr val="dk1"/>
              </a:buClr>
              <a:buSzPts val="3300"/>
              <a:buFont typeface="Arial"/>
              <a:buChar char="•"/>
              <a:defRPr sz="3300" b="0" i="0" u="none" strike="noStrike" cap="none">
                <a:solidFill>
                  <a:schemeClr val="dk1"/>
                </a:solidFill>
                <a:latin typeface="Times New Roman"/>
                <a:ea typeface="Times New Roman"/>
                <a:cs typeface="Times New Roman"/>
                <a:sym typeface="Times New Roman"/>
              </a:defRPr>
            </a:lvl1pPr>
            <a:lvl2pPr marL="914400" marR="0" lvl="1" indent="-412750" algn="l" rtl="0">
              <a:spcBef>
                <a:spcPts val="580"/>
              </a:spcBef>
              <a:spcAft>
                <a:spcPts val="0"/>
              </a:spcAft>
              <a:buClr>
                <a:schemeClr val="dk1"/>
              </a:buClr>
              <a:buSzPts val="2900"/>
              <a:buFont typeface="Arial"/>
              <a:buChar char="–"/>
              <a:defRPr sz="2900" b="0" i="0" u="none" strike="noStrike" cap="none">
                <a:solidFill>
                  <a:schemeClr val="dk1"/>
                </a:solidFill>
                <a:latin typeface="Times New Roman"/>
                <a:ea typeface="Times New Roman"/>
                <a:cs typeface="Times New Roman"/>
                <a:sym typeface="Times New Roman"/>
              </a:defRPr>
            </a:lvl2pPr>
            <a:lvl3pPr marL="1371600" marR="0" lvl="2" indent="-387350" algn="l" rtl="0">
              <a:spcBef>
                <a:spcPts val="500"/>
              </a:spcBef>
              <a:spcAft>
                <a:spcPts val="0"/>
              </a:spcAft>
              <a:buClr>
                <a:schemeClr val="dk1"/>
              </a:buClr>
              <a:buSzPts val="2500"/>
              <a:buFont typeface="Arial"/>
              <a:buChar char="•"/>
              <a:defRPr sz="2500" b="0" i="0" u="none" strike="noStrike" cap="none">
                <a:solidFill>
                  <a:schemeClr val="dk1"/>
                </a:solidFill>
                <a:latin typeface="Times New Roman"/>
                <a:ea typeface="Times New Roman"/>
                <a:cs typeface="Times New Roman"/>
                <a:sym typeface="Times New Roman"/>
              </a:defRPr>
            </a:lvl3pPr>
            <a:lvl4pPr marL="1828800" marR="0" lvl="3" indent="-349250" algn="l" rtl="0">
              <a:spcBef>
                <a:spcPts val="380"/>
              </a:spcBef>
              <a:spcAft>
                <a:spcPts val="0"/>
              </a:spcAft>
              <a:buClr>
                <a:schemeClr val="dk1"/>
              </a:buClr>
              <a:buSzPts val="1900"/>
              <a:buFont typeface="Arial"/>
              <a:buChar char="–"/>
              <a:defRPr sz="1900" b="0" i="0" u="none" strike="noStrike" cap="none">
                <a:solidFill>
                  <a:schemeClr val="dk1"/>
                </a:solidFill>
                <a:latin typeface="Times New Roman"/>
                <a:ea typeface="Times New Roman"/>
                <a:cs typeface="Times New Roman"/>
                <a:sym typeface="Times New Roman"/>
              </a:defRPr>
            </a:lvl4pPr>
            <a:lvl5pPr marL="2286000" marR="0" lvl="4" indent="-349250" algn="l" rtl="0">
              <a:spcBef>
                <a:spcPts val="380"/>
              </a:spcBef>
              <a:spcAft>
                <a:spcPts val="0"/>
              </a:spcAft>
              <a:buClr>
                <a:schemeClr val="dk1"/>
              </a:buClr>
              <a:buSzPts val="1900"/>
              <a:buFont typeface="Arial"/>
              <a:buChar char="»"/>
              <a:defRPr sz="1900" b="0" i="0" u="none" strike="noStrike" cap="none">
                <a:solidFill>
                  <a:schemeClr val="dk1"/>
                </a:solidFill>
                <a:latin typeface="Times New Roman"/>
                <a:ea typeface="Times New Roman"/>
                <a:cs typeface="Times New Roman"/>
                <a:sym typeface="Times New Roman"/>
              </a:defRPr>
            </a:lvl5pPr>
            <a:lvl6pPr marL="2743200" marR="0" lvl="5" indent="-349250" algn="l" rtl="0">
              <a:spcBef>
                <a:spcPts val="380"/>
              </a:spcBef>
              <a:spcAft>
                <a:spcPts val="0"/>
              </a:spcAft>
              <a:buClr>
                <a:schemeClr val="dk1"/>
              </a:buClr>
              <a:buSzPts val="1900"/>
              <a:buFont typeface="Arial"/>
              <a:buChar char="•"/>
              <a:defRPr sz="1900" b="0" i="0" u="none" strike="noStrike" cap="none">
                <a:solidFill>
                  <a:schemeClr val="dk1"/>
                </a:solidFill>
                <a:latin typeface="Times New Roman"/>
                <a:ea typeface="Times New Roman"/>
                <a:cs typeface="Times New Roman"/>
                <a:sym typeface="Times New Roman"/>
              </a:defRPr>
            </a:lvl6pPr>
            <a:lvl7pPr marL="3200400" marR="0" lvl="6" indent="-349250" algn="l" rtl="0">
              <a:spcBef>
                <a:spcPts val="380"/>
              </a:spcBef>
              <a:spcAft>
                <a:spcPts val="0"/>
              </a:spcAft>
              <a:buClr>
                <a:schemeClr val="dk1"/>
              </a:buClr>
              <a:buSzPts val="1900"/>
              <a:buFont typeface="Arial"/>
              <a:buChar char="•"/>
              <a:defRPr sz="1900" b="0" i="0" u="none" strike="noStrike" cap="none">
                <a:solidFill>
                  <a:schemeClr val="dk1"/>
                </a:solidFill>
                <a:latin typeface="Times New Roman"/>
                <a:ea typeface="Times New Roman"/>
                <a:cs typeface="Times New Roman"/>
                <a:sym typeface="Times New Roman"/>
              </a:defRPr>
            </a:lvl7pPr>
            <a:lvl8pPr marL="3657600" marR="0" lvl="7" indent="-349250" algn="l" rtl="0">
              <a:spcBef>
                <a:spcPts val="380"/>
              </a:spcBef>
              <a:spcAft>
                <a:spcPts val="0"/>
              </a:spcAft>
              <a:buClr>
                <a:schemeClr val="dk1"/>
              </a:buClr>
              <a:buSzPts val="1900"/>
              <a:buFont typeface="Arial"/>
              <a:buChar char="•"/>
              <a:defRPr sz="1900" b="0" i="0" u="none" strike="noStrike" cap="none">
                <a:solidFill>
                  <a:schemeClr val="dk1"/>
                </a:solidFill>
                <a:latin typeface="Times New Roman"/>
                <a:ea typeface="Times New Roman"/>
                <a:cs typeface="Times New Roman"/>
                <a:sym typeface="Times New Roman"/>
              </a:defRPr>
            </a:lvl8pPr>
            <a:lvl9pPr marL="4114800" marR="0" lvl="8" indent="-349250" algn="l" rtl="0">
              <a:spcBef>
                <a:spcPts val="380"/>
              </a:spcBef>
              <a:spcAft>
                <a:spcPts val="0"/>
              </a:spcAft>
              <a:buClr>
                <a:schemeClr val="dk1"/>
              </a:buClr>
              <a:buSzPts val="1900"/>
              <a:buFont typeface="Arial"/>
              <a:buChar char="•"/>
              <a:defRPr sz="1900" b="0" i="0" u="none" strike="noStrike" cap="none">
                <a:solidFill>
                  <a:schemeClr val="dk1"/>
                </a:solidFill>
                <a:latin typeface="Times New Roman"/>
                <a:ea typeface="Times New Roman"/>
                <a:cs typeface="Times New Roman"/>
                <a:sym typeface="Times New Roman"/>
              </a:defRPr>
            </a:lvl9pPr>
          </a:lstStyle>
          <a:p>
            <a:endParaRPr/>
          </a:p>
        </p:txBody>
      </p:sp>
      <p:sp>
        <p:nvSpPr>
          <p:cNvPr id="23" name="Google Shape;23;p71"/>
          <p:cNvSpPr txBox="1">
            <a:spLocks noGrp="1"/>
          </p:cNvSpPr>
          <p:nvPr>
            <p:ph type="sldNum" idx="12"/>
          </p:nvPr>
        </p:nvSpPr>
        <p:spPr>
          <a:xfrm>
            <a:off x="8534400" y="6324600"/>
            <a:ext cx="304800" cy="304800"/>
          </a:xfrm>
          <a:prstGeom prst="rect">
            <a:avLst/>
          </a:prstGeom>
          <a:noFill/>
          <a:ln>
            <a:noFill/>
          </a:ln>
        </p:spPr>
        <p:txBody>
          <a:bodyPr spcFirstLastPara="1" wrap="square" lIns="93950" tIns="46975" rIns="93950" bIns="46975" anchor="ctr" anchorCtr="0">
            <a:noAutofit/>
          </a:bodyPr>
          <a:lstStyle>
            <a:lvl1pPr marL="0" marR="0" lvl="0" indent="0" algn="r" rtl="0">
              <a:lnSpc>
                <a:spcPct val="100000"/>
              </a:lnSpc>
              <a:spcBef>
                <a:spcPts val="0"/>
              </a:spcBef>
              <a:spcAft>
                <a:spcPts val="0"/>
              </a:spcAft>
              <a:buClr>
                <a:srgbClr val="898989"/>
              </a:buClr>
              <a:buSzPts val="1000"/>
              <a:buFont typeface="Verdana"/>
              <a:buNone/>
              <a:defRPr sz="1000" b="0" i="0" u="none">
                <a:solidFill>
                  <a:srgbClr val="898989"/>
                </a:solidFill>
                <a:latin typeface="Verdana"/>
                <a:ea typeface="Verdana"/>
                <a:cs typeface="Verdana"/>
                <a:sym typeface="Verdana"/>
              </a:defRPr>
            </a:lvl1pPr>
            <a:lvl2pPr marL="0" marR="0" lvl="1" indent="0" algn="r" rtl="0">
              <a:lnSpc>
                <a:spcPct val="100000"/>
              </a:lnSpc>
              <a:spcBef>
                <a:spcPts val="0"/>
              </a:spcBef>
              <a:spcAft>
                <a:spcPts val="0"/>
              </a:spcAft>
              <a:buClr>
                <a:srgbClr val="898989"/>
              </a:buClr>
              <a:buSzPts val="1000"/>
              <a:buFont typeface="Verdana"/>
              <a:buNone/>
              <a:defRPr sz="1000" b="0" i="0" u="none">
                <a:solidFill>
                  <a:srgbClr val="898989"/>
                </a:solidFill>
                <a:latin typeface="Verdana"/>
                <a:ea typeface="Verdana"/>
                <a:cs typeface="Verdana"/>
                <a:sym typeface="Verdana"/>
              </a:defRPr>
            </a:lvl2pPr>
            <a:lvl3pPr marL="0" marR="0" lvl="2" indent="0" algn="r" rtl="0">
              <a:lnSpc>
                <a:spcPct val="100000"/>
              </a:lnSpc>
              <a:spcBef>
                <a:spcPts val="0"/>
              </a:spcBef>
              <a:spcAft>
                <a:spcPts val="0"/>
              </a:spcAft>
              <a:buClr>
                <a:srgbClr val="898989"/>
              </a:buClr>
              <a:buSzPts val="1000"/>
              <a:buFont typeface="Verdana"/>
              <a:buNone/>
              <a:defRPr sz="1000" b="0" i="0" u="none">
                <a:solidFill>
                  <a:srgbClr val="898989"/>
                </a:solidFill>
                <a:latin typeface="Verdana"/>
                <a:ea typeface="Verdana"/>
                <a:cs typeface="Verdana"/>
                <a:sym typeface="Verdana"/>
              </a:defRPr>
            </a:lvl3pPr>
            <a:lvl4pPr marL="0" marR="0" lvl="3" indent="0" algn="r" rtl="0">
              <a:lnSpc>
                <a:spcPct val="100000"/>
              </a:lnSpc>
              <a:spcBef>
                <a:spcPts val="0"/>
              </a:spcBef>
              <a:spcAft>
                <a:spcPts val="0"/>
              </a:spcAft>
              <a:buClr>
                <a:srgbClr val="898989"/>
              </a:buClr>
              <a:buSzPts val="1000"/>
              <a:buFont typeface="Verdana"/>
              <a:buNone/>
              <a:defRPr sz="1000" b="0" i="0" u="none">
                <a:solidFill>
                  <a:srgbClr val="898989"/>
                </a:solidFill>
                <a:latin typeface="Verdana"/>
                <a:ea typeface="Verdana"/>
                <a:cs typeface="Verdana"/>
                <a:sym typeface="Verdana"/>
              </a:defRPr>
            </a:lvl4pPr>
            <a:lvl5pPr marL="0" marR="0" lvl="4" indent="0" algn="r" rtl="0">
              <a:lnSpc>
                <a:spcPct val="100000"/>
              </a:lnSpc>
              <a:spcBef>
                <a:spcPts val="0"/>
              </a:spcBef>
              <a:spcAft>
                <a:spcPts val="0"/>
              </a:spcAft>
              <a:buClr>
                <a:srgbClr val="898989"/>
              </a:buClr>
              <a:buSzPts val="1000"/>
              <a:buFont typeface="Verdana"/>
              <a:buNone/>
              <a:defRPr sz="1000" b="0" i="0" u="none">
                <a:solidFill>
                  <a:srgbClr val="898989"/>
                </a:solidFill>
                <a:latin typeface="Verdana"/>
                <a:ea typeface="Verdana"/>
                <a:cs typeface="Verdana"/>
                <a:sym typeface="Verdana"/>
              </a:defRPr>
            </a:lvl5pPr>
            <a:lvl6pPr marL="0" marR="0" lvl="5" indent="0" algn="r" rtl="0">
              <a:lnSpc>
                <a:spcPct val="100000"/>
              </a:lnSpc>
              <a:spcBef>
                <a:spcPts val="0"/>
              </a:spcBef>
              <a:spcAft>
                <a:spcPts val="0"/>
              </a:spcAft>
              <a:buClr>
                <a:srgbClr val="898989"/>
              </a:buClr>
              <a:buSzPts val="1000"/>
              <a:buFont typeface="Verdana"/>
              <a:buNone/>
              <a:defRPr sz="1000" b="0" i="0" u="none">
                <a:solidFill>
                  <a:srgbClr val="898989"/>
                </a:solidFill>
                <a:latin typeface="Verdana"/>
                <a:ea typeface="Verdana"/>
                <a:cs typeface="Verdana"/>
                <a:sym typeface="Verdana"/>
              </a:defRPr>
            </a:lvl6pPr>
            <a:lvl7pPr marL="0" marR="0" lvl="6" indent="0" algn="r" rtl="0">
              <a:lnSpc>
                <a:spcPct val="100000"/>
              </a:lnSpc>
              <a:spcBef>
                <a:spcPts val="0"/>
              </a:spcBef>
              <a:spcAft>
                <a:spcPts val="0"/>
              </a:spcAft>
              <a:buClr>
                <a:srgbClr val="898989"/>
              </a:buClr>
              <a:buSzPts val="1000"/>
              <a:buFont typeface="Verdana"/>
              <a:buNone/>
              <a:defRPr sz="1000" b="0" i="0" u="none">
                <a:solidFill>
                  <a:srgbClr val="898989"/>
                </a:solidFill>
                <a:latin typeface="Verdana"/>
                <a:ea typeface="Verdana"/>
                <a:cs typeface="Verdana"/>
                <a:sym typeface="Verdana"/>
              </a:defRPr>
            </a:lvl7pPr>
            <a:lvl8pPr marL="0" marR="0" lvl="7" indent="0" algn="r" rtl="0">
              <a:lnSpc>
                <a:spcPct val="100000"/>
              </a:lnSpc>
              <a:spcBef>
                <a:spcPts val="0"/>
              </a:spcBef>
              <a:spcAft>
                <a:spcPts val="0"/>
              </a:spcAft>
              <a:buClr>
                <a:srgbClr val="898989"/>
              </a:buClr>
              <a:buSzPts val="1000"/>
              <a:buFont typeface="Verdana"/>
              <a:buNone/>
              <a:defRPr sz="1000" b="0" i="0" u="none">
                <a:solidFill>
                  <a:srgbClr val="898989"/>
                </a:solidFill>
                <a:latin typeface="Verdana"/>
                <a:ea typeface="Verdana"/>
                <a:cs typeface="Verdana"/>
                <a:sym typeface="Verdana"/>
              </a:defRPr>
            </a:lvl8pPr>
            <a:lvl9pPr marL="0" marR="0" lvl="8" indent="0" algn="r" rtl="0">
              <a:lnSpc>
                <a:spcPct val="100000"/>
              </a:lnSpc>
              <a:spcBef>
                <a:spcPts val="0"/>
              </a:spcBef>
              <a:spcAft>
                <a:spcPts val="0"/>
              </a:spcAft>
              <a:buClr>
                <a:srgbClr val="898989"/>
              </a:buClr>
              <a:buSzPts val="1000"/>
              <a:buFont typeface="Verdana"/>
              <a:buNone/>
              <a:defRPr sz="1000" b="0" i="0" u="none">
                <a:solidFill>
                  <a:srgbClr val="898989"/>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1"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
        <p:cNvGrpSpPr/>
        <p:nvPr/>
      </p:nvGrpSpPr>
      <p:grpSpPr>
        <a:xfrm>
          <a:off x="0" y="0"/>
          <a:ext cx="0" cy="0"/>
          <a:chOff x="0" y="0"/>
          <a:chExt cx="0" cy="0"/>
        </a:xfrm>
      </p:grpSpPr>
      <p:pic>
        <p:nvPicPr>
          <p:cNvPr id="31" name="Google Shape;31;p75"/>
          <p:cNvPicPr preferRelativeResize="0"/>
          <p:nvPr/>
        </p:nvPicPr>
        <p:blipFill rotWithShape="1">
          <a:blip r:embed="rId3">
            <a:alphaModFix/>
          </a:blip>
          <a:srcRect/>
          <a:stretch/>
        </p:blipFill>
        <p:spPr>
          <a:xfrm>
            <a:off x="0" y="6621462"/>
            <a:ext cx="9144000" cy="246062"/>
          </a:xfrm>
          <a:prstGeom prst="rect">
            <a:avLst/>
          </a:prstGeom>
          <a:noFill/>
          <a:ln>
            <a:noFill/>
          </a:ln>
        </p:spPr>
      </p:pic>
      <p:pic>
        <p:nvPicPr>
          <p:cNvPr id="32" name="Google Shape;32;p75"/>
          <p:cNvPicPr preferRelativeResize="0"/>
          <p:nvPr/>
        </p:nvPicPr>
        <p:blipFill rotWithShape="1">
          <a:blip r:embed="rId4">
            <a:alphaModFix/>
          </a:blip>
          <a:srcRect/>
          <a:stretch/>
        </p:blipFill>
        <p:spPr>
          <a:xfrm>
            <a:off x="2682875" y="0"/>
            <a:ext cx="3778250" cy="4165600"/>
          </a:xfrm>
          <a:prstGeom prst="rect">
            <a:avLst/>
          </a:prstGeom>
          <a:noFill/>
          <a:ln>
            <a:noFill/>
          </a:ln>
        </p:spPr>
      </p:pic>
      <p:sp>
        <p:nvSpPr>
          <p:cNvPr id="33" name="Google Shape;33;p75"/>
          <p:cNvSpPr txBox="1">
            <a:spLocks noGrp="1"/>
          </p:cNvSpPr>
          <p:nvPr>
            <p:ph type="title"/>
          </p:nvPr>
        </p:nvSpPr>
        <p:spPr>
          <a:xfrm>
            <a:off x="457200" y="274637"/>
            <a:ext cx="8229600" cy="1143000"/>
          </a:xfrm>
          <a:prstGeom prst="rect">
            <a:avLst/>
          </a:prstGeom>
          <a:noFill/>
          <a:ln>
            <a:noFill/>
          </a:ln>
        </p:spPr>
        <p:txBody>
          <a:bodyPr spcFirstLastPara="1" wrap="square" lIns="93950" tIns="46975" rIns="93950" bIns="46975" anchor="ctr" anchorCtr="0">
            <a:noAutofit/>
          </a:bodyPr>
          <a:lstStyle>
            <a:lvl1pPr marR="0" lvl="0" algn="ctr" rtl="0">
              <a:spcBef>
                <a:spcPts val="0"/>
              </a:spcBef>
              <a:spcAft>
                <a:spcPts val="0"/>
              </a:spcAft>
              <a:buSzPts val="1400"/>
              <a:buNone/>
              <a:defRPr sz="4500" b="0" i="0" u="none" strike="noStrike" cap="none">
                <a:solidFill>
                  <a:schemeClr val="dk1"/>
                </a:solidFill>
                <a:latin typeface="Times New Roman"/>
                <a:ea typeface="Times New Roman"/>
                <a:cs typeface="Times New Roman"/>
                <a:sym typeface="Times New Roman"/>
              </a:defRPr>
            </a:lvl1pPr>
            <a:lvl2pPr marR="0" lvl="1" algn="ctr" rtl="0">
              <a:spcBef>
                <a:spcPts val="0"/>
              </a:spcBef>
              <a:spcAft>
                <a:spcPts val="0"/>
              </a:spcAft>
              <a:buSzPts val="1400"/>
              <a:buNone/>
              <a:defRPr sz="4500" b="0" i="0" u="none" strike="noStrike" cap="none">
                <a:solidFill>
                  <a:schemeClr val="dk1"/>
                </a:solidFill>
                <a:latin typeface="Times New Roman"/>
                <a:ea typeface="Times New Roman"/>
                <a:cs typeface="Times New Roman"/>
                <a:sym typeface="Times New Roman"/>
              </a:defRPr>
            </a:lvl2pPr>
            <a:lvl3pPr marR="0" lvl="2" algn="ctr" rtl="0">
              <a:spcBef>
                <a:spcPts val="0"/>
              </a:spcBef>
              <a:spcAft>
                <a:spcPts val="0"/>
              </a:spcAft>
              <a:buSzPts val="1400"/>
              <a:buNone/>
              <a:defRPr sz="4500" b="0" i="0" u="none" strike="noStrike" cap="none">
                <a:solidFill>
                  <a:schemeClr val="dk1"/>
                </a:solidFill>
                <a:latin typeface="Times New Roman"/>
                <a:ea typeface="Times New Roman"/>
                <a:cs typeface="Times New Roman"/>
                <a:sym typeface="Times New Roman"/>
              </a:defRPr>
            </a:lvl3pPr>
            <a:lvl4pPr marR="0" lvl="3" algn="ctr" rtl="0">
              <a:spcBef>
                <a:spcPts val="0"/>
              </a:spcBef>
              <a:spcAft>
                <a:spcPts val="0"/>
              </a:spcAft>
              <a:buSzPts val="1400"/>
              <a:buNone/>
              <a:defRPr sz="4500" b="0" i="0" u="none" strike="noStrike" cap="none">
                <a:solidFill>
                  <a:schemeClr val="dk1"/>
                </a:solidFill>
                <a:latin typeface="Times New Roman"/>
                <a:ea typeface="Times New Roman"/>
                <a:cs typeface="Times New Roman"/>
                <a:sym typeface="Times New Roman"/>
              </a:defRPr>
            </a:lvl4pPr>
            <a:lvl5pPr marR="0" lvl="4" algn="ctr" rtl="0">
              <a:spcBef>
                <a:spcPts val="0"/>
              </a:spcBef>
              <a:spcAft>
                <a:spcPts val="0"/>
              </a:spcAft>
              <a:buSzPts val="1400"/>
              <a:buNone/>
              <a:defRPr sz="4500" b="0" i="0" u="none" strike="noStrike" cap="none">
                <a:solidFill>
                  <a:schemeClr val="dk1"/>
                </a:solidFill>
                <a:latin typeface="Times New Roman"/>
                <a:ea typeface="Times New Roman"/>
                <a:cs typeface="Times New Roman"/>
                <a:sym typeface="Times New Roman"/>
              </a:defRPr>
            </a:lvl5pPr>
            <a:lvl6pPr marR="0" lvl="5" algn="ctr" rtl="0">
              <a:spcBef>
                <a:spcPts val="0"/>
              </a:spcBef>
              <a:spcAft>
                <a:spcPts val="0"/>
              </a:spcAft>
              <a:buSzPts val="1400"/>
              <a:buNone/>
              <a:defRPr sz="4500" b="0" i="0" u="none" strike="noStrike" cap="none">
                <a:solidFill>
                  <a:schemeClr val="dk1"/>
                </a:solidFill>
                <a:latin typeface="Times New Roman"/>
                <a:ea typeface="Times New Roman"/>
                <a:cs typeface="Times New Roman"/>
                <a:sym typeface="Times New Roman"/>
              </a:defRPr>
            </a:lvl6pPr>
            <a:lvl7pPr marR="0" lvl="6" algn="ctr" rtl="0">
              <a:spcBef>
                <a:spcPts val="0"/>
              </a:spcBef>
              <a:spcAft>
                <a:spcPts val="0"/>
              </a:spcAft>
              <a:buSzPts val="1400"/>
              <a:buNone/>
              <a:defRPr sz="4500" b="0" i="0" u="none" strike="noStrike" cap="none">
                <a:solidFill>
                  <a:schemeClr val="dk1"/>
                </a:solidFill>
                <a:latin typeface="Times New Roman"/>
                <a:ea typeface="Times New Roman"/>
                <a:cs typeface="Times New Roman"/>
                <a:sym typeface="Times New Roman"/>
              </a:defRPr>
            </a:lvl7pPr>
            <a:lvl8pPr marR="0" lvl="7" algn="ctr" rtl="0">
              <a:spcBef>
                <a:spcPts val="0"/>
              </a:spcBef>
              <a:spcAft>
                <a:spcPts val="0"/>
              </a:spcAft>
              <a:buSzPts val="1400"/>
              <a:buNone/>
              <a:defRPr sz="4500" b="0" i="0" u="none" strike="noStrike" cap="none">
                <a:solidFill>
                  <a:schemeClr val="dk1"/>
                </a:solidFill>
                <a:latin typeface="Times New Roman"/>
                <a:ea typeface="Times New Roman"/>
                <a:cs typeface="Times New Roman"/>
                <a:sym typeface="Times New Roman"/>
              </a:defRPr>
            </a:lvl8pPr>
            <a:lvl9pPr marR="0" lvl="8" algn="ctr" rtl="0">
              <a:spcBef>
                <a:spcPts val="0"/>
              </a:spcBef>
              <a:spcAft>
                <a:spcPts val="0"/>
              </a:spcAft>
              <a:buSzPts val="1400"/>
              <a:buNone/>
              <a:defRPr sz="4500" b="0" i="0" u="none" strike="noStrike" cap="none">
                <a:solidFill>
                  <a:schemeClr val="dk1"/>
                </a:solidFill>
                <a:latin typeface="Times New Roman"/>
                <a:ea typeface="Times New Roman"/>
                <a:cs typeface="Times New Roman"/>
                <a:sym typeface="Times New Roman"/>
              </a:defRPr>
            </a:lvl9pPr>
          </a:lstStyle>
          <a:p>
            <a:endParaRPr/>
          </a:p>
        </p:txBody>
      </p:sp>
      <p:sp>
        <p:nvSpPr>
          <p:cNvPr id="34" name="Google Shape;34;p75"/>
          <p:cNvSpPr txBox="1">
            <a:spLocks noGrp="1"/>
          </p:cNvSpPr>
          <p:nvPr>
            <p:ph type="body" idx="1"/>
          </p:nvPr>
        </p:nvSpPr>
        <p:spPr>
          <a:xfrm>
            <a:off x="457200" y="1600200"/>
            <a:ext cx="8229600" cy="4525962"/>
          </a:xfrm>
          <a:prstGeom prst="rect">
            <a:avLst/>
          </a:prstGeom>
          <a:noFill/>
          <a:ln>
            <a:noFill/>
          </a:ln>
        </p:spPr>
        <p:txBody>
          <a:bodyPr spcFirstLastPara="1" wrap="square" lIns="93950" tIns="46975" rIns="93950" bIns="46975" anchor="t" anchorCtr="0">
            <a:noAutofit/>
          </a:bodyPr>
          <a:lstStyle>
            <a:lvl1pPr marL="457200" marR="0" lvl="0" indent="-438150" algn="l" rtl="0">
              <a:spcBef>
                <a:spcPts val="660"/>
              </a:spcBef>
              <a:spcAft>
                <a:spcPts val="0"/>
              </a:spcAft>
              <a:buClr>
                <a:schemeClr val="dk1"/>
              </a:buClr>
              <a:buSzPts val="3300"/>
              <a:buFont typeface="Arial"/>
              <a:buChar char="•"/>
              <a:defRPr sz="3300" b="0" i="0" u="none" strike="noStrike" cap="none">
                <a:solidFill>
                  <a:schemeClr val="dk1"/>
                </a:solidFill>
                <a:latin typeface="Times New Roman"/>
                <a:ea typeface="Times New Roman"/>
                <a:cs typeface="Times New Roman"/>
                <a:sym typeface="Times New Roman"/>
              </a:defRPr>
            </a:lvl1pPr>
            <a:lvl2pPr marL="914400" marR="0" lvl="1" indent="-412750" algn="l" rtl="0">
              <a:spcBef>
                <a:spcPts val="580"/>
              </a:spcBef>
              <a:spcAft>
                <a:spcPts val="0"/>
              </a:spcAft>
              <a:buClr>
                <a:schemeClr val="dk1"/>
              </a:buClr>
              <a:buSzPts val="2900"/>
              <a:buFont typeface="Arial"/>
              <a:buChar char="–"/>
              <a:defRPr sz="2900" b="0" i="0" u="none" strike="noStrike" cap="none">
                <a:solidFill>
                  <a:schemeClr val="dk1"/>
                </a:solidFill>
                <a:latin typeface="Times New Roman"/>
                <a:ea typeface="Times New Roman"/>
                <a:cs typeface="Times New Roman"/>
                <a:sym typeface="Times New Roman"/>
              </a:defRPr>
            </a:lvl2pPr>
            <a:lvl3pPr marL="1371600" marR="0" lvl="2" indent="-387350" algn="l" rtl="0">
              <a:spcBef>
                <a:spcPts val="500"/>
              </a:spcBef>
              <a:spcAft>
                <a:spcPts val="0"/>
              </a:spcAft>
              <a:buClr>
                <a:schemeClr val="dk1"/>
              </a:buClr>
              <a:buSzPts val="2500"/>
              <a:buFont typeface="Arial"/>
              <a:buChar char="•"/>
              <a:defRPr sz="2500" b="0" i="0" u="none" strike="noStrike" cap="none">
                <a:solidFill>
                  <a:schemeClr val="dk1"/>
                </a:solidFill>
                <a:latin typeface="Times New Roman"/>
                <a:ea typeface="Times New Roman"/>
                <a:cs typeface="Times New Roman"/>
                <a:sym typeface="Times New Roman"/>
              </a:defRPr>
            </a:lvl3pPr>
            <a:lvl4pPr marL="1828800" marR="0" lvl="3" indent="-349250" algn="l" rtl="0">
              <a:spcBef>
                <a:spcPts val="380"/>
              </a:spcBef>
              <a:spcAft>
                <a:spcPts val="0"/>
              </a:spcAft>
              <a:buClr>
                <a:schemeClr val="dk1"/>
              </a:buClr>
              <a:buSzPts val="1900"/>
              <a:buFont typeface="Arial"/>
              <a:buChar char="–"/>
              <a:defRPr sz="1900" b="0" i="0" u="none" strike="noStrike" cap="none">
                <a:solidFill>
                  <a:schemeClr val="dk1"/>
                </a:solidFill>
                <a:latin typeface="Times New Roman"/>
                <a:ea typeface="Times New Roman"/>
                <a:cs typeface="Times New Roman"/>
                <a:sym typeface="Times New Roman"/>
              </a:defRPr>
            </a:lvl4pPr>
            <a:lvl5pPr marL="2286000" marR="0" lvl="4" indent="-349250" algn="l" rtl="0">
              <a:spcBef>
                <a:spcPts val="380"/>
              </a:spcBef>
              <a:spcAft>
                <a:spcPts val="0"/>
              </a:spcAft>
              <a:buClr>
                <a:schemeClr val="dk1"/>
              </a:buClr>
              <a:buSzPts val="1900"/>
              <a:buFont typeface="Arial"/>
              <a:buChar char="»"/>
              <a:defRPr sz="1900" b="0" i="0" u="none" strike="noStrike" cap="none">
                <a:solidFill>
                  <a:schemeClr val="dk1"/>
                </a:solidFill>
                <a:latin typeface="Times New Roman"/>
                <a:ea typeface="Times New Roman"/>
                <a:cs typeface="Times New Roman"/>
                <a:sym typeface="Times New Roman"/>
              </a:defRPr>
            </a:lvl5pPr>
            <a:lvl6pPr marL="2743200" marR="0" lvl="5" indent="-349250" algn="l" rtl="0">
              <a:spcBef>
                <a:spcPts val="380"/>
              </a:spcBef>
              <a:spcAft>
                <a:spcPts val="0"/>
              </a:spcAft>
              <a:buClr>
                <a:schemeClr val="dk1"/>
              </a:buClr>
              <a:buSzPts val="1900"/>
              <a:buFont typeface="Arial"/>
              <a:buChar char="•"/>
              <a:defRPr sz="1900" b="0" i="0" u="none" strike="noStrike" cap="none">
                <a:solidFill>
                  <a:schemeClr val="dk1"/>
                </a:solidFill>
                <a:latin typeface="Times New Roman"/>
                <a:ea typeface="Times New Roman"/>
                <a:cs typeface="Times New Roman"/>
                <a:sym typeface="Times New Roman"/>
              </a:defRPr>
            </a:lvl6pPr>
            <a:lvl7pPr marL="3200400" marR="0" lvl="6" indent="-349250" algn="l" rtl="0">
              <a:spcBef>
                <a:spcPts val="380"/>
              </a:spcBef>
              <a:spcAft>
                <a:spcPts val="0"/>
              </a:spcAft>
              <a:buClr>
                <a:schemeClr val="dk1"/>
              </a:buClr>
              <a:buSzPts val="1900"/>
              <a:buFont typeface="Arial"/>
              <a:buChar char="•"/>
              <a:defRPr sz="1900" b="0" i="0" u="none" strike="noStrike" cap="none">
                <a:solidFill>
                  <a:schemeClr val="dk1"/>
                </a:solidFill>
                <a:latin typeface="Times New Roman"/>
                <a:ea typeface="Times New Roman"/>
                <a:cs typeface="Times New Roman"/>
                <a:sym typeface="Times New Roman"/>
              </a:defRPr>
            </a:lvl7pPr>
            <a:lvl8pPr marL="3657600" marR="0" lvl="7" indent="-349250" algn="l" rtl="0">
              <a:spcBef>
                <a:spcPts val="380"/>
              </a:spcBef>
              <a:spcAft>
                <a:spcPts val="0"/>
              </a:spcAft>
              <a:buClr>
                <a:schemeClr val="dk1"/>
              </a:buClr>
              <a:buSzPts val="1900"/>
              <a:buFont typeface="Arial"/>
              <a:buChar char="•"/>
              <a:defRPr sz="1900" b="0" i="0" u="none" strike="noStrike" cap="none">
                <a:solidFill>
                  <a:schemeClr val="dk1"/>
                </a:solidFill>
                <a:latin typeface="Times New Roman"/>
                <a:ea typeface="Times New Roman"/>
                <a:cs typeface="Times New Roman"/>
                <a:sym typeface="Times New Roman"/>
              </a:defRPr>
            </a:lvl8pPr>
            <a:lvl9pPr marL="4114800" marR="0" lvl="8" indent="-349250" algn="l" rtl="0">
              <a:spcBef>
                <a:spcPts val="380"/>
              </a:spcBef>
              <a:spcAft>
                <a:spcPts val="0"/>
              </a:spcAft>
              <a:buClr>
                <a:schemeClr val="dk1"/>
              </a:buClr>
              <a:buSzPts val="1900"/>
              <a:buFont typeface="Arial"/>
              <a:buChar char="•"/>
              <a:defRPr sz="1900" b="0" i="0" u="none" strike="noStrike" cap="none">
                <a:solidFill>
                  <a:schemeClr val="dk1"/>
                </a:solidFill>
                <a:latin typeface="Times New Roman"/>
                <a:ea typeface="Times New Roman"/>
                <a:cs typeface="Times New Roman"/>
                <a:sym typeface="Times New Roman"/>
              </a:defRPr>
            </a:lvl9pPr>
          </a:lstStyle>
          <a:p>
            <a:endParaRPr/>
          </a:p>
        </p:txBody>
      </p:sp>
    </p:spTree>
  </p:cSld>
  <p:clrMap bg1="lt1" tx1="dk1" bg2="dk2" tx2="lt2" accent1="accent1" accent2="accent2" accent3="accent3" accent4="accent4" accent5="accent5" accent6="accent6" hlink="hlink" folHlink="folHlink"/>
  <p:sldLayoutIdLst>
    <p:sldLayoutId id="2147483653"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s://www.visc.gov.lv/sites/visc/files/media_file/formulas_9.kl_._2023_2024.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visc.gov.lv/lv/jaunums/publiceti-20232024-macibu-gada-centralizeto-eksamenu-norises-darbibu-laiki-un-valodu-eksamenu-mutvardu-dalas-ieraksta-programmatura"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skola2030.lv/lv/skolotajiem/valsts-parbaudes-darbi" TargetMode="External"/><Relationship Id="rId2" Type="http://schemas.openxmlformats.org/officeDocument/2006/relationships/hyperlink" Target="https://www.visc.gov.lv/lv/valsts-parbaudes-darbu-uzdevumi" TargetMode="Externa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38.xml.rels><?xml version="1.0" encoding="UTF-8" standalone="yes"?>
<Relationships xmlns="http://schemas.openxmlformats.org/package/2006/relationships"><Relationship Id="rId3" Type="http://schemas.openxmlformats.org/officeDocument/2006/relationships/hyperlink" Target="https://www.visc.gov.lv/lv/media/24360/download?attachment" TargetMode="External"/><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hyperlink" Target="https://www.visc.gov.lv/lv/20222023-macibu-gada-uzdevumi" TargetMode="External"/></Relationships>
</file>

<file path=ppt/slides/_rels/slide3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visc.gov.lv/lv/valsts-parbaudes-darbu-programmas"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7.png"/><Relationship Id="rId4" Type="http://schemas.openxmlformats.org/officeDocument/2006/relationships/image" Target="../media/image46.png"/></Relationships>
</file>

<file path=ppt/slides/_rels/slide4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hyperlink" Target="https://www.visc.gov.lv/lv/valsts-parbaudes-darbu-programmas"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www.visc.gov.lv/lv/valsts-parbaudes-darbu-programmas" TargetMode="External"/><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0B9769-0624-40BF-BCE5-15011B004179}"/>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6665795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lv-LV" dirty="0">
                <a:solidFill>
                  <a:srgbClr val="6F2F9F"/>
                </a:solidFill>
                <a:latin typeface="Verdana" panose="020B0604030504040204" pitchFamily="34" charset="0"/>
              </a:rPr>
              <a:t>Eksāmena materiāli</a:t>
            </a:r>
          </a:p>
        </p:txBody>
      </p:sp>
      <p:sp>
        <p:nvSpPr>
          <p:cNvPr id="6" name="TextBox 5">
            <a:extLst>
              <a:ext uri="{FF2B5EF4-FFF2-40B4-BE49-F238E27FC236}">
                <a16:creationId xmlns:a16="http://schemas.microsoft.com/office/drawing/2014/main" id="{CF11869B-42D9-1978-D3D2-6A91ACCC5E5B}"/>
              </a:ext>
            </a:extLst>
          </p:cNvPr>
          <p:cNvSpPr txBox="1"/>
          <p:nvPr/>
        </p:nvSpPr>
        <p:spPr>
          <a:xfrm>
            <a:off x="585019" y="2039571"/>
            <a:ext cx="7733072" cy="2954655"/>
          </a:xfrm>
          <a:prstGeom prst="rect">
            <a:avLst/>
          </a:prstGeom>
          <a:noFill/>
        </p:spPr>
        <p:txBody>
          <a:bodyPr wrap="square">
            <a:spAutoFit/>
          </a:bodyPr>
          <a:lstStyle/>
          <a:p>
            <a:r>
              <a:rPr lang="lv-LV" sz="2400" dirty="0">
                <a:latin typeface="Calibri" panose="020F0502020204030204" pitchFamily="34" charset="0"/>
                <a:cs typeface="Calibri" panose="020F0502020204030204" pitchFamily="34" charset="0"/>
              </a:rPr>
              <a:t>Skolēnam </a:t>
            </a:r>
          </a:p>
          <a:p>
            <a:pPr marL="285750" indent="-285750">
              <a:buFont typeface="Arial" panose="020B0604020202020204" pitchFamily="34" charset="0"/>
              <a:buChar char="•"/>
            </a:pPr>
            <a:r>
              <a:rPr lang="lv-LV" sz="2400" dirty="0">
                <a:latin typeface="Calibri" panose="020F0502020204030204" pitchFamily="34" charset="0"/>
                <a:cs typeface="Calibri" panose="020F0502020204030204" pitchFamily="34" charset="0"/>
              </a:rPr>
              <a:t>divas A3 (8 lpp.) formāta darba lapas eksāmena 1. daļai;</a:t>
            </a:r>
          </a:p>
          <a:p>
            <a:pPr marL="285750" indent="-285750">
              <a:buFont typeface="Arial" panose="020B0604020202020204" pitchFamily="34" charset="0"/>
              <a:buChar char="•"/>
            </a:pPr>
            <a:r>
              <a:rPr lang="lv-LV" sz="2400" dirty="0">
                <a:latin typeface="Calibri" panose="020F0502020204030204" pitchFamily="34" charset="0"/>
                <a:cs typeface="Calibri" panose="020F0502020204030204" pitchFamily="34" charset="0"/>
              </a:rPr>
              <a:t>viena A3 (7 lpp.) formāta darba lapa 2. daļai. </a:t>
            </a:r>
          </a:p>
          <a:p>
            <a:endParaRPr lang="lv-LV" sz="2400" dirty="0">
              <a:latin typeface="Calibri" panose="020F0502020204030204" pitchFamily="34" charset="0"/>
              <a:cs typeface="Calibri" panose="020F0502020204030204" pitchFamily="34" charset="0"/>
            </a:endParaRPr>
          </a:p>
          <a:p>
            <a:r>
              <a:rPr lang="lv-LV" sz="2400" dirty="0">
                <a:latin typeface="Calibri" panose="020F0502020204030204" pitchFamily="34" charset="0"/>
                <a:cs typeface="Calibri" panose="020F0502020204030204" pitchFamily="34" charset="0"/>
              </a:rPr>
              <a:t>Viena A4 (2 lpp.) formāta formulu lapa abām daļām</a:t>
            </a:r>
          </a:p>
          <a:p>
            <a:r>
              <a:rPr lang="pt-BR" sz="2400" dirty="0">
                <a:latin typeface="Calibri" panose="020F0502020204030204" pitchFamily="34" charset="0"/>
                <a:cs typeface="Calibri" panose="020F0502020204030204" pitchFamily="34" charset="0"/>
              </a:rPr>
              <a:t>(</a:t>
            </a:r>
            <a:r>
              <a:rPr lang="pt-BR" sz="2400" dirty="0">
                <a:latin typeface="Calibri" panose="020F0502020204030204" pitchFamily="34" charset="0"/>
                <a:cs typeface="Calibri" panose="020F0502020204030204" pitchFamily="34" charset="0"/>
                <a:hlinkClick r:id="rId2"/>
              </a:rPr>
              <a:t>https://www.visc.gov.lv/sites/visc/files/media_file/formulas_9.kl_._2023_2024.pdf</a:t>
            </a:r>
            <a:r>
              <a:rPr lang="lv-LV" sz="2400" dirty="0">
                <a:latin typeface="Calibri" panose="020F0502020204030204" pitchFamily="34" charset="0"/>
                <a:cs typeface="Calibri" panose="020F0502020204030204" pitchFamily="34" charset="0"/>
              </a:rPr>
              <a:t>).</a:t>
            </a:r>
          </a:p>
          <a:p>
            <a:endParaRPr lang="lv-LV"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39795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br>
              <a:rPr lang="lv-LV" sz="2400" dirty="0">
                <a:solidFill>
                  <a:schemeClr val="accent4">
                    <a:lumMod val="75000"/>
                  </a:schemeClr>
                </a:solidFill>
                <a:latin typeface="Verdana" panose="020B0604030504040204" pitchFamily="34" charset="0"/>
                <a:ea typeface="Verdana" panose="020B0604030504040204" pitchFamily="34" charset="0"/>
              </a:rPr>
            </a:br>
            <a:r>
              <a:rPr lang="lv-LV" dirty="0">
                <a:solidFill>
                  <a:srgbClr val="6F2F9F"/>
                </a:solidFill>
                <a:latin typeface="Verdana" panose="020B0604030504040204" pitchFamily="34" charset="0"/>
              </a:rPr>
              <a:t>Formulas</a:t>
            </a:r>
          </a:p>
        </p:txBody>
      </p:sp>
      <p:sp>
        <p:nvSpPr>
          <p:cNvPr id="8" name="TextBox 7">
            <a:extLst>
              <a:ext uri="{FF2B5EF4-FFF2-40B4-BE49-F238E27FC236}">
                <a16:creationId xmlns:a16="http://schemas.microsoft.com/office/drawing/2014/main" id="{E80791C5-0C2B-DF30-85E1-0CF27A18F417}"/>
              </a:ext>
            </a:extLst>
          </p:cNvPr>
          <p:cNvSpPr txBox="1"/>
          <p:nvPr/>
        </p:nvSpPr>
        <p:spPr>
          <a:xfrm>
            <a:off x="126459" y="1832032"/>
            <a:ext cx="2464341" cy="1477328"/>
          </a:xfrm>
          <a:prstGeom prst="rect">
            <a:avLst/>
          </a:prstGeom>
          <a:noFill/>
        </p:spPr>
        <p:txBody>
          <a:bodyPr wrap="square" rtlCol="0">
            <a:spAutoFit/>
          </a:bodyPr>
          <a:lstStyle/>
          <a:p>
            <a:r>
              <a:rPr lang="lv-LV" sz="1800" dirty="0">
                <a:latin typeface="Calibri" panose="020F0502020204030204" pitchFamily="34" charset="0"/>
                <a:cs typeface="Calibri" panose="020F0502020204030204" pitchFamily="34" charset="0"/>
              </a:rPr>
              <a:t>Izglītības iestādes vadītājs izsniedz iepriekš sagatavotās formulu lapas eksāmena vadītājam (-iem).</a:t>
            </a:r>
          </a:p>
        </p:txBody>
      </p:sp>
      <p:pic>
        <p:nvPicPr>
          <p:cNvPr id="9" name="Picture 8">
            <a:extLst>
              <a:ext uri="{FF2B5EF4-FFF2-40B4-BE49-F238E27FC236}">
                <a16:creationId xmlns:a16="http://schemas.microsoft.com/office/drawing/2014/main" id="{F6DC6B13-EB6D-95DD-3F7C-10E01A659A7A}"/>
              </a:ext>
            </a:extLst>
          </p:cNvPr>
          <p:cNvPicPr>
            <a:picLocks noChangeAspect="1"/>
          </p:cNvPicPr>
          <p:nvPr/>
        </p:nvPicPr>
        <p:blipFill>
          <a:blip r:embed="rId2"/>
          <a:stretch>
            <a:fillRect/>
          </a:stretch>
        </p:blipFill>
        <p:spPr>
          <a:xfrm>
            <a:off x="4143537" y="3309360"/>
            <a:ext cx="4902457" cy="3467215"/>
          </a:xfrm>
          <a:prstGeom prst="rect">
            <a:avLst/>
          </a:prstGeom>
        </p:spPr>
      </p:pic>
      <p:pic>
        <p:nvPicPr>
          <p:cNvPr id="5" name="Picture 4">
            <a:extLst>
              <a:ext uri="{FF2B5EF4-FFF2-40B4-BE49-F238E27FC236}">
                <a16:creationId xmlns:a16="http://schemas.microsoft.com/office/drawing/2014/main" id="{C2BF17C2-B1A5-1971-D07F-A79A611A151C}"/>
              </a:ext>
            </a:extLst>
          </p:cNvPr>
          <p:cNvPicPr>
            <a:picLocks noChangeAspect="1"/>
          </p:cNvPicPr>
          <p:nvPr/>
        </p:nvPicPr>
        <p:blipFill>
          <a:blip r:embed="rId3"/>
          <a:stretch>
            <a:fillRect/>
          </a:stretch>
        </p:blipFill>
        <p:spPr>
          <a:xfrm>
            <a:off x="2669458" y="1599458"/>
            <a:ext cx="4476088" cy="3443509"/>
          </a:xfrm>
          <a:prstGeom prst="rect">
            <a:avLst/>
          </a:prstGeom>
        </p:spPr>
      </p:pic>
    </p:spTree>
    <p:extLst>
      <p:ext uri="{BB962C8B-B14F-4D97-AF65-F5344CB8AC3E}">
        <p14:creationId xmlns:p14="http://schemas.microsoft.com/office/powerpoint/2010/main" val="42709461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80791C5-0C2B-DF30-85E1-0CF27A18F417}"/>
              </a:ext>
            </a:extLst>
          </p:cNvPr>
          <p:cNvSpPr txBox="1"/>
          <p:nvPr/>
        </p:nvSpPr>
        <p:spPr>
          <a:xfrm>
            <a:off x="513577" y="2090567"/>
            <a:ext cx="8116846" cy="2308324"/>
          </a:xfrm>
          <a:prstGeom prst="rect">
            <a:avLst/>
          </a:prstGeom>
          <a:noFill/>
        </p:spPr>
        <p:txBody>
          <a:bodyPr wrap="square" rtlCol="0">
            <a:spAutoFit/>
          </a:bodyPr>
          <a:lstStyle/>
          <a:p>
            <a:r>
              <a:rPr lang="lv-LV" sz="2400" dirty="0">
                <a:latin typeface="Calibri" panose="020F0502020204030204" pitchFamily="34" charset="0"/>
                <a:cs typeface="Calibri" panose="020F0502020204030204" pitchFamily="34" charset="0"/>
              </a:rPr>
              <a:t>Visa eksāmena laikā atļauts izmantot pirms darba izpildes izsniegto formulu lapu, lineālu un cirkuli.</a:t>
            </a:r>
          </a:p>
          <a:p>
            <a:endParaRPr lang="lv-LV" sz="2400" dirty="0">
              <a:latin typeface="Calibri" panose="020F0502020204030204" pitchFamily="34" charset="0"/>
              <a:cs typeface="Calibri" panose="020F0502020204030204" pitchFamily="34" charset="0"/>
            </a:endParaRPr>
          </a:p>
          <a:p>
            <a:r>
              <a:rPr lang="lv-LV" sz="2400" dirty="0">
                <a:latin typeface="Calibri" panose="020F0502020204030204" pitchFamily="34" charset="0"/>
                <a:cs typeface="Calibri" panose="020F0502020204030204" pitchFamily="34" charset="0"/>
              </a:rPr>
              <a:t>Atrsinājuma teksta, t. sk. zīmējumu, veidošanai izmanto tikai tumši zilu vai melnu pildspalvu.</a:t>
            </a:r>
          </a:p>
          <a:p>
            <a:endParaRPr lang="lv-LV" sz="2400" dirty="0">
              <a:latin typeface="Calibri" panose="020F0502020204030204" pitchFamily="34" charset="0"/>
              <a:cs typeface="Calibri" panose="020F0502020204030204" pitchFamily="34" charset="0"/>
            </a:endParaRPr>
          </a:p>
        </p:txBody>
      </p:sp>
      <p:sp>
        <p:nvSpPr>
          <p:cNvPr id="4" name="Title 1">
            <a:extLst>
              <a:ext uri="{FF2B5EF4-FFF2-40B4-BE49-F238E27FC236}">
                <a16:creationId xmlns:a16="http://schemas.microsoft.com/office/drawing/2014/main" id="{3B48227F-C21B-F63C-7AEC-950A725B82A1}"/>
              </a:ext>
            </a:extLst>
          </p:cNvPr>
          <p:cNvSpPr>
            <a:spLocks noGrp="1"/>
          </p:cNvSpPr>
          <p:nvPr>
            <p:ph type="title"/>
          </p:nvPr>
        </p:nvSpPr>
        <p:spPr>
          <a:xfrm>
            <a:off x="2590800" y="381000"/>
            <a:ext cx="6096000" cy="1036642"/>
          </a:xfrm>
        </p:spPr>
        <p:txBody>
          <a:bodyPr>
            <a:normAutofit/>
          </a:bodyPr>
          <a:lstStyle/>
          <a:p>
            <a:r>
              <a:rPr lang="lv-LV" dirty="0">
                <a:solidFill>
                  <a:srgbClr val="6F2F9F"/>
                </a:solidFill>
                <a:latin typeface="Verdana" panose="020B0604030504040204" pitchFamily="34" charset="0"/>
              </a:rPr>
              <a:t>Matemātikas eksāmens, beidzot 9. klasi</a:t>
            </a:r>
          </a:p>
        </p:txBody>
      </p:sp>
    </p:spTree>
    <p:extLst>
      <p:ext uri="{BB962C8B-B14F-4D97-AF65-F5344CB8AC3E}">
        <p14:creationId xmlns:p14="http://schemas.microsoft.com/office/powerpoint/2010/main" val="2696682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0909B3-423D-4C0B-6DCD-AD23F19AE28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C75C1A2-4473-48E0-4746-93F3245AC37A}"/>
              </a:ext>
            </a:extLst>
          </p:cNvPr>
          <p:cNvSpPr>
            <a:spLocks noGrp="1"/>
          </p:cNvSpPr>
          <p:nvPr>
            <p:ph type="title"/>
          </p:nvPr>
        </p:nvSpPr>
        <p:spPr/>
        <p:txBody>
          <a:bodyPr>
            <a:normAutofit/>
          </a:bodyPr>
          <a:lstStyle/>
          <a:p>
            <a:r>
              <a:rPr lang="lv-LV" dirty="0">
                <a:solidFill>
                  <a:schemeClr val="accent4">
                    <a:lumMod val="75000"/>
                  </a:schemeClr>
                </a:solidFill>
                <a:latin typeface="Verdana" panose="020B0604030504040204" pitchFamily="34" charset="0"/>
                <a:ea typeface="Verdana" panose="020B0604030504040204" pitchFamily="34" charset="0"/>
              </a:rPr>
              <a:t>Kalkulators</a:t>
            </a:r>
          </a:p>
        </p:txBody>
      </p:sp>
      <p:sp>
        <p:nvSpPr>
          <p:cNvPr id="3" name="TextBox 2">
            <a:extLst>
              <a:ext uri="{FF2B5EF4-FFF2-40B4-BE49-F238E27FC236}">
                <a16:creationId xmlns:a16="http://schemas.microsoft.com/office/drawing/2014/main" id="{41F869A6-D4EE-4F57-7EEB-7433E9204C79}"/>
              </a:ext>
            </a:extLst>
          </p:cNvPr>
          <p:cNvSpPr txBox="1"/>
          <p:nvPr/>
        </p:nvSpPr>
        <p:spPr>
          <a:xfrm>
            <a:off x="127591" y="1769031"/>
            <a:ext cx="8810567" cy="1547347"/>
          </a:xfrm>
          <a:prstGeom prst="rect">
            <a:avLst/>
          </a:prstGeom>
          <a:noFill/>
        </p:spPr>
        <p:txBody>
          <a:bodyPr wrap="square">
            <a:spAutoFit/>
          </a:bodyPr>
          <a:lstStyle/>
          <a:p>
            <a:pPr lvl="0">
              <a:lnSpc>
                <a:spcPct val="150000"/>
              </a:lnSpc>
              <a:spcBef>
                <a:spcPts val="600"/>
              </a:spcBef>
              <a:spcAft>
                <a:spcPts val="600"/>
              </a:spcAft>
              <a:tabLst>
                <a:tab pos="457200" algn="l"/>
              </a:tabLst>
            </a:pPr>
            <a:r>
              <a:rPr lang="lv-LV" sz="2200" dirty="0">
                <a:solidFill>
                  <a:srgbClr val="66478B"/>
                </a:solidFill>
                <a:latin typeface="Verdana" panose="020B0604030504040204" pitchFamily="34" charset="0"/>
                <a:ea typeface="Verdana" panose="020B0604030504040204" pitchFamily="34" charset="0"/>
                <a:cs typeface="Times New Roman" panose="02020603050405020304" pitchFamily="18" charset="0"/>
              </a:rPr>
              <a:t>Eksāmena 2.daļas laikā skolēniem ir iespēja izmantot zinātnisko kalkulatoru (nav pieļaujama grafiskā kalkulatora izmantošana).</a:t>
            </a:r>
          </a:p>
        </p:txBody>
      </p:sp>
      <p:pic>
        <p:nvPicPr>
          <p:cNvPr id="1027" name="Picture 3" descr="Casio FX-9750GII kalkulators Desktops Grafiskais FX-9750GII | AiO.lv">
            <a:extLst>
              <a:ext uri="{FF2B5EF4-FFF2-40B4-BE49-F238E27FC236}">
                <a16:creationId xmlns:a16="http://schemas.microsoft.com/office/drawing/2014/main" id="{7F01B83C-D24D-EB25-BD36-C1028324C3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3963" y="2889064"/>
            <a:ext cx="2384683" cy="2384683"/>
          </a:xfrm>
          <a:prstGeom prst="rect">
            <a:avLst/>
          </a:prstGeom>
          <a:noFill/>
          <a:extLst>
            <a:ext uri="{909E8E84-426E-40DD-AFC4-6F175D3DCCD1}">
              <a14:hiddenFill xmlns:a14="http://schemas.microsoft.com/office/drawing/2010/main">
                <a:solidFill>
                  <a:srgbClr val="FFFFFF"/>
                </a:solidFill>
              </a14:hiddenFill>
            </a:ext>
          </a:extLst>
        </p:spPr>
      </p:pic>
      <p:sp>
        <p:nvSpPr>
          <p:cNvPr id="9" name="Reizināšanas zīme 8">
            <a:extLst>
              <a:ext uri="{FF2B5EF4-FFF2-40B4-BE49-F238E27FC236}">
                <a16:creationId xmlns:a16="http://schemas.microsoft.com/office/drawing/2014/main" id="{4DF819D7-7478-06CC-A25F-FB55874FA7E3}"/>
              </a:ext>
            </a:extLst>
          </p:cNvPr>
          <p:cNvSpPr/>
          <p:nvPr/>
        </p:nvSpPr>
        <p:spPr>
          <a:xfrm>
            <a:off x="6542014" y="3316378"/>
            <a:ext cx="2296632" cy="2870791"/>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10" name="TextBox 9">
            <a:extLst>
              <a:ext uri="{FF2B5EF4-FFF2-40B4-BE49-F238E27FC236}">
                <a16:creationId xmlns:a16="http://schemas.microsoft.com/office/drawing/2014/main" id="{E918456C-034C-1A4A-CF5F-5BD8203214DF}"/>
              </a:ext>
            </a:extLst>
          </p:cNvPr>
          <p:cNvSpPr txBox="1"/>
          <p:nvPr/>
        </p:nvSpPr>
        <p:spPr>
          <a:xfrm>
            <a:off x="6372671" y="5765468"/>
            <a:ext cx="2771330" cy="677108"/>
          </a:xfrm>
          <a:prstGeom prst="rect">
            <a:avLst/>
          </a:prstGeom>
          <a:noFill/>
        </p:spPr>
        <p:txBody>
          <a:bodyPr wrap="square">
            <a:spAutoFit/>
          </a:bodyPr>
          <a:lstStyle/>
          <a:p>
            <a:pPr lvl="0" algn="ctr">
              <a:spcBef>
                <a:spcPts val="600"/>
              </a:spcBef>
              <a:spcAft>
                <a:spcPts val="600"/>
              </a:spcAft>
              <a:tabLst>
                <a:tab pos="457200" algn="l"/>
              </a:tabLst>
            </a:pPr>
            <a:r>
              <a:rPr lang="lv-LV" i="1" dirty="0">
                <a:solidFill>
                  <a:srgbClr val="66478B"/>
                </a:solidFill>
                <a:latin typeface="Verdana" panose="020B0604030504040204" pitchFamily="34" charset="0"/>
                <a:ea typeface="Verdana" panose="020B0604030504040204" pitchFamily="34" charset="0"/>
                <a:cs typeface="Times New Roman" panose="02020603050405020304" pitchFamily="18" charset="0"/>
              </a:rPr>
              <a:t>Grafiskais kalkulators.</a:t>
            </a:r>
          </a:p>
          <a:p>
            <a:pPr lvl="0" algn="ctr">
              <a:spcBef>
                <a:spcPts val="600"/>
              </a:spcBef>
              <a:spcAft>
                <a:spcPts val="600"/>
              </a:spcAft>
              <a:tabLst>
                <a:tab pos="457200" algn="l"/>
              </a:tabLst>
            </a:pPr>
            <a:r>
              <a:rPr lang="lv-LV" i="1" dirty="0">
                <a:solidFill>
                  <a:srgbClr val="66478B"/>
                </a:solidFill>
                <a:latin typeface="Verdana" panose="020B0604030504040204" pitchFamily="34" charset="0"/>
                <a:ea typeface="Verdana" panose="020B0604030504040204" pitchFamily="34" charset="0"/>
                <a:cs typeface="Times New Roman" panose="02020603050405020304" pitchFamily="18" charset="0"/>
              </a:rPr>
              <a:t>Attēlam ilustratīva nozīme.</a:t>
            </a:r>
          </a:p>
        </p:txBody>
      </p:sp>
      <p:graphicFrame>
        <p:nvGraphicFramePr>
          <p:cNvPr id="11" name="Tabula 10">
            <a:extLst>
              <a:ext uri="{FF2B5EF4-FFF2-40B4-BE49-F238E27FC236}">
                <a16:creationId xmlns:a16="http://schemas.microsoft.com/office/drawing/2014/main" id="{4AD57416-CDE3-BD3B-7482-FB1C712C9504}"/>
              </a:ext>
            </a:extLst>
          </p:cNvPr>
          <p:cNvGraphicFramePr>
            <a:graphicFrameLocks noGrp="1"/>
          </p:cNvGraphicFramePr>
          <p:nvPr>
            <p:extLst>
              <p:ext uri="{D42A27DB-BD31-4B8C-83A1-F6EECF244321}">
                <p14:modId xmlns:p14="http://schemas.microsoft.com/office/powerpoint/2010/main" val="2829748893"/>
              </p:ext>
            </p:extLst>
          </p:nvPr>
        </p:nvGraphicFramePr>
        <p:xfrm>
          <a:off x="2357126" y="3943527"/>
          <a:ext cx="2507866" cy="1112520"/>
        </p:xfrm>
        <a:graphic>
          <a:graphicData uri="http://schemas.openxmlformats.org/drawingml/2006/table">
            <a:tbl>
              <a:tblPr firstRow="1" bandRow="1">
                <a:tableStyleId>{2B1EBD4E-2F76-4667-9767-EABCB5307A16}</a:tableStyleId>
              </a:tblPr>
              <a:tblGrid>
                <a:gridCol w="1133642">
                  <a:extLst>
                    <a:ext uri="{9D8B030D-6E8A-4147-A177-3AD203B41FA5}">
                      <a16:colId xmlns:a16="http://schemas.microsoft.com/office/drawing/2014/main" val="170933590"/>
                    </a:ext>
                  </a:extLst>
                </a:gridCol>
                <a:gridCol w="1374224">
                  <a:extLst>
                    <a:ext uri="{9D8B030D-6E8A-4147-A177-3AD203B41FA5}">
                      <a16:colId xmlns:a16="http://schemas.microsoft.com/office/drawing/2014/main" val="2408421406"/>
                    </a:ext>
                  </a:extLst>
                </a:gridCol>
              </a:tblGrid>
              <a:tr h="370840">
                <a:tc>
                  <a:txBody>
                    <a:bodyPr/>
                    <a:lstStyle/>
                    <a:p>
                      <a:pPr algn="ctr"/>
                      <a:endParaRPr lang="lv-LV" b="1" dirty="0">
                        <a:solidFill>
                          <a:srgbClr val="66478B"/>
                        </a:solidFill>
                        <a:latin typeface="Verdana" panose="020B0604030504040204" pitchFamily="34" charset="0"/>
                        <a:ea typeface="Verdana" panose="020B0604030504040204" pitchFamily="34" charset="0"/>
                      </a:endParaRPr>
                    </a:p>
                  </a:txBody>
                  <a:tcPr>
                    <a:lnL w="12700" cmpd="sng">
                      <a:noFill/>
                      <a:prstDash val="solid"/>
                    </a:lnL>
                    <a:lnR w="12700" cap="flat" cmpd="sng" algn="ctr">
                      <a:solidFill>
                        <a:schemeClr val="tx1"/>
                      </a:solidFill>
                      <a:prstDash val="solid"/>
                      <a:round/>
                      <a:headEnd type="none" w="med" len="med"/>
                      <a:tailEnd type="none" w="med" len="me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lv-LV" b="1" dirty="0">
                          <a:solidFill>
                            <a:srgbClr val="66478B"/>
                          </a:solidFill>
                          <a:latin typeface="Verdana" panose="020B0604030504040204" pitchFamily="34" charset="0"/>
                          <a:ea typeface="Verdana" panose="020B0604030504040204" pitchFamily="34" charset="0"/>
                        </a:rPr>
                        <a:t>9. klase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10141495"/>
                  </a:ext>
                </a:extLst>
              </a:tr>
              <a:tr h="37084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lv-LV" b="1" dirty="0">
                          <a:solidFill>
                            <a:srgbClr val="66478B"/>
                          </a:solidFill>
                          <a:latin typeface="Verdana" panose="020B0604030504040204" pitchFamily="34" charset="0"/>
                          <a:ea typeface="Verdana" panose="020B0604030504040204" pitchFamily="34" charset="0"/>
                        </a:rPr>
                        <a:t>1. daļa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lv-LV" b="1" dirty="0">
                          <a:solidFill>
                            <a:srgbClr val="66478B"/>
                          </a:solidFill>
                          <a:latin typeface="Verdana" panose="020B0604030504040204" pitchFamily="34" charset="0"/>
                          <a:ea typeface="Verdana" panose="020B0604030504040204" pitchFamily="34" charset="0"/>
                        </a:rPr>
                        <a:t>Nav atļauts</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21828867"/>
                  </a:ext>
                </a:extLst>
              </a:tr>
              <a:tr h="370840">
                <a:tc>
                  <a:txBody>
                    <a:bodyPr/>
                    <a:lstStyle/>
                    <a:p>
                      <a:pPr algn="ctr"/>
                      <a:r>
                        <a:rPr lang="lv-LV" b="1" dirty="0">
                          <a:solidFill>
                            <a:srgbClr val="66478B"/>
                          </a:solidFill>
                          <a:latin typeface="Verdana" panose="020B0604030504040204" pitchFamily="34" charset="0"/>
                          <a:ea typeface="Verdana" panose="020B0604030504040204" pitchFamily="34" charset="0"/>
                        </a:rPr>
                        <a:t>2. daļa</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lv-LV" b="1" dirty="0">
                          <a:solidFill>
                            <a:srgbClr val="66478B"/>
                          </a:solidFill>
                          <a:latin typeface="Verdana" panose="020B0604030504040204" pitchFamily="34" charset="0"/>
                          <a:ea typeface="Verdana" panose="020B0604030504040204" pitchFamily="34" charset="0"/>
                        </a:rPr>
                        <a:t>Ir atļauts*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23905209"/>
                  </a:ext>
                </a:extLst>
              </a:tr>
            </a:tbl>
          </a:graphicData>
        </a:graphic>
      </p:graphicFrame>
      <p:sp>
        <p:nvSpPr>
          <p:cNvPr id="5" name="TextBox 4">
            <a:extLst>
              <a:ext uri="{FF2B5EF4-FFF2-40B4-BE49-F238E27FC236}">
                <a16:creationId xmlns:a16="http://schemas.microsoft.com/office/drawing/2014/main" id="{6B67B741-5333-5618-5CBC-C60582279D04}"/>
              </a:ext>
            </a:extLst>
          </p:cNvPr>
          <p:cNvSpPr txBox="1"/>
          <p:nvPr/>
        </p:nvSpPr>
        <p:spPr>
          <a:xfrm>
            <a:off x="3505913" y="5119859"/>
            <a:ext cx="2639184" cy="307777"/>
          </a:xfrm>
          <a:prstGeom prst="rect">
            <a:avLst/>
          </a:prstGeom>
          <a:noFill/>
        </p:spPr>
        <p:txBody>
          <a:bodyPr wrap="square">
            <a:spAutoFit/>
          </a:bodyPr>
          <a:lstStyle/>
          <a:p>
            <a:r>
              <a:rPr lang="lv-LV" sz="1400" dirty="0">
                <a:solidFill>
                  <a:srgbClr val="66478B"/>
                </a:solidFill>
                <a:latin typeface="Verdana" panose="020B0604030504040204" pitchFamily="34" charset="0"/>
                <a:ea typeface="Verdana" panose="020B0604030504040204" pitchFamily="34" charset="0"/>
                <a:cs typeface="Times New Roman" panose="02020603050405020304" pitchFamily="18" charset="0"/>
              </a:rPr>
              <a:t>*zinātniskais kalkulators</a:t>
            </a:r>
            <a:endParaRPr lang="lv-LV" dirty="0"/>
          </a:p>
        </p:txBody>
      </p:sp>
    </p:spTree>
    <p:extLst>
      <p:ext uri="{BB962C8B-B14F-4D97-AF65-F5344CB8AC3E}">
        <p14:creationId xmlns:p14="http://schemas.microsoft.com/office/powerpoint/2010/main" val="4148085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17BF6-699B-9F05-7CD2-4D4770139E58}"/>
              </a:ext>
            </a:extLst>
          </p:cNvPr>
          <p:cNvSpPr>
            <a:spLocks noGrp="1"/>
          </p:cNvSpPr>
          <p:nvPr>
            <p:ph type="title"/>
          </p:nvPr>
        </p:nvSpPr>
        <p:spPr/>
        <p:txBody>
          <a:bodyPr>
            <a:normAutofit/>
          </a:bodyPr>
          <a:lstStyle/>
          <a:p>
            <a:r>
              <a:rPr lang="lv-LV" dirty="0">
                <a:solidFill>
                  <a:srgbClr val="6F2F9F"/>
                </a:solidFill>
                <a:latin typeface="Verdana" panose="020B0604030504040204" pitchFamily="34" charset="0"/>
              </a:rPr>
              <a:t>Matemātikas eksāmens, beidzot 9. klasi</a:t>
            </a:r>
          </a:p>
        </p:txBody>
      </p:sp>
      <p:sp>
        <p:nvSpPr>
          <p:cNvPr id="3" name="Text Placeholder 2">
            <a:extLst>
              <a:ext uri="{FF2B5EF4-FFF2-40B4-BE49-F238E27FC236}">
                <a16:creationId xmlns:a16="http://schemas.microsoft.com/office/drawing/2014/main" id="{C0E6B9BE-85D8-8BEB-86E5-7C6C0FCA67B4}"/>
              </a:ext>
            </a:extLst>
          </p:cNvPr>
          <p:cNvSpPr>
            <a:spLocks noGrp="1"/>
          </p:cNvSpPr>
          <p:nvPr>
            <p:ph type="body" idx="1"/>
          </p:nvPr>
        </p:nvSpPr>
        <p:spPr>
          <a:xfrm>
            <a:off x="513347" y="2229853"/>
            <a:ext cx="8173453" cy="3896320"/>
          </a:xfrm>
        </p:spPr>
        <p:txBody>
          <a:bodyPr/>
          <a:lstStyle/>
          <a:p>
            <a:pPr marL="228600" indent="0"/>
            <a:r>
              <a:rPr lang="lv-LV" dirty="0"/>
              <a:t>1.daļa – zināšanas, izpratne un prasmes (</a:t>
            </a:r>
            <a:r>
              <a:rPr lang="lv-LV" dirty="0">
                <a:solidFill>
                  <a:srgbClr val="C00000"/>
                </a:solidFill>
                <a:latin typeface="Calibri" panose="020F0502020204030204" pitchFamily="34" charset="0"/>
                <a:cs typeface="Calibri" panose="020F0502020204030204" pitchFamily="34" charset="0"/>
              </a:rPr>
              <a:t>atceries, dari, pārbaudi</a:t>
            </a:r>
            <a:r>
              <a:rPr lang="lv-LV" dirty="0"/>
              <a:t>). </a:t>
            </a:r>
          </a:p>
          <a:p>
            <a:pPr marL="228600" indent="0"/>
            <a:endParaRPr lang="lv-LV" dirty="0"/>
          </a:p>
          <a:p>
            <a:pPr marL="228600" indent="0" algn="ctr"/>
            <a:r>
              <a:rPr lang="lv-LV" dirty="0">
                <a:solidFill>
                  <a:srgbClr val="C00000"/>
                </a:solidFill>
                <a:latin typeface="Calibri" panose="020F0502020204030204" pitchFamily="34" charset="0"/>
                <a:cs typeface="Calibri" panose="020F0502020204030204" pitchFamily="34" charset="0"/>
                <a:sym typeface="Arial"/>
              </a:rPr>
              <a:t>Cik cītīgi esi mācījies?</a:t>
            </a:r>
          </a:p>
          <a:p>
            <a:pPr marL="228600" indent="0"/>
            <a:endParaRPr lang="lv-LV" dirty="0"/>
          </a:p>
          <a:p>
            <a:pPr marL="228600" indent="0"/>
            <a:r>
              <a:rPr lang="lv-LV" dirty="0"/>
              <a:t>2. daļa – prasmju lietojums (</a:t>
            </a:r>
            <a:r>
              <a:rPr lang="lv-LV" dirty="0">
                <a:solidFill>
                  <a:srgbClr val="C00000"/>
                </a:solidFill>
                <a:latin typeface="Calibri" panose="020F0502020204030204" pitchFamily="34" charset="0"/>
                <a:cs typeface="Calibri" panose="020F0502020204030204" pitchFamily="34" charset="0"/>
              </a:rPr>
              <a:t>domā, secini, liec prasmes kopā</a:t>
            </a:r>
            <a:r>
              <a:rPr lang="lv-LV" dirty="0"/>
              <a:t>). </a:t>
            </a:r>
          </a:p>
          <a:p>
            <a:pPr marL="228600" indent="0"/>
            <a:endParaRPr lang="lv-LV" dirty="0"/>
          </a:p>
          <a:p>
            <a:pPr marL="228600" indent="0" algn="ctr"/>
            <a:r>
              <a:rPr lang="lv-LV" dirty="0">
                <a:solidFill>
                  <a:srgbClr val="C00000"/>
                </a:solidFill>
                <a:latin typeface="Calibri" panose="020F0502020204030204" pitchFamily="34" charset="0"/>
                <a:cs typeface="Calibri" panose="020F0502020204030204" pitchFamily="34" charset="0"/>
              </a:rPr>
              <a:t>Vai esi gatavs lietot matemātiku arī sarežģītākās vai jaunās situācijās?</a:t>
            </a:r>
          </a:p>
        </p:txBody>
      </p:sp>
    </p:spTree>
    <p:extLst>
      <p:ext uri="{BB962C8B-B14F-4D97-AF65-F5344CB8AC3E}">
        <p14:creationId xmlns:p14="http://schemas.microsoft.com/office/powerpoint/2010/main" val="24384741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27123" y="381000"/>
            <a:ext cx="6990735" cy="1036642"/>
          </a:xfrm>
        </p:spPr>
        <p:txBody>
          <a:bodyPr>
            <a:normAutofit/>
          </a:bodyPr>
          <a:lstStyle/>
          <a:p>
            <a:r>
              <a:rPr lang="lv-LV" dirty="0">
                <a:solidFill>
                  <a:srgbClr val="6F2F9F"/>
                </a:solidFill>
                <a:latin typeface="Verdana" panose="020B0604030504040204" pitchFamily="34" charset="0"/>
              </a:rPr>
              <a:t>1. daļa</a:t>
            </a:r>
          </a:p>
        </p:txBody>
      </p:sp>
      <p:sp>
        <p:nvSpPr>
          <p:cNvPr id="8" name="TextBox 7">
            <a:extLst>
              <a:ext uri="{FF2B5EF4-FFF2-40B4-BE49-F238E27FC236}">
                <a16:creationId xmlns:a16="http://schemas.microsoft.com/office/drawing/2014/main" id="{E80791C5-0C2B-DF30-85E1-0CF27A18F417}"/>
              </a:ext>
            </a:extLst>
          </p:cNvPr>
          <p:cNvSpPr txBox="1"/>
          <p:nvPr/>
        </p:nvSpPr>
        <p:spPr>
          <a:xfrm>
            <a:off x="589777" y="1797938"/>
            <a:ext cx="7964445" cy="3170099"/>
          </a:xfrm>
          <a:prstGeom prst="rect">
            <a:avLst/>
          </a:prstGeom>
          <a:noFill/>
        </p:spPr>
        <p:txBody>
          <a:bodyPr wrap="square" rtlCol="0">
            <a:spAutoFit/>
          </a:bodyPr>
          <a:lstStyle/>
          <a:p>
            <a:r>
              <a:rPr lang="lv-LV" sz="2000" dirty="0">
                <a:latin typeface="Calibri" panose="020F0502020204030204" pitchFamily="34" charset="0"/>
                <a:cs typeface="Calibri" panose="020F0502020204030204" pitchFamily="34" charset="0"/>
              </a:rPr>
              <a:t>1. daļa – zināšanas, izpratne un prasmes (</a:t>
            </a:r>
            <a:r>
              <a:rPr lang="lv-LV" sz="2000" dirty="0">
                <a:solidFill>
                  <a:srgbClr val="C00000"/>
                </a:solidFill>
                <a:latin typeface="Calibri" panose="020F0502020204030204" pitchFamily="34" charset="0"/>
                <a:cs typeface="Calibri" panose="020F0502020204030204" pitchFamily="34" charset="0"/>
              </a:rPr>
              <a:t>atceries, dari, pārbaudi</a:t>
            </a:r>
            <a:r>
              <a:rPr lang="lv-LV" sz="2000" dirty="0">
                <a:latin typeface="Calibri" panose="020F0502020204030204" pitchFamily="34" charset="0"/>
                <a:cs typeface="Calibri" panose="020F0502020204030204" pitchFamily="34" charset="0"/>
              </a:rPr>
              <a:t>). </a:t>
            </a:r>
          </a:p>
          <a:p>
            <a:endParaRPr lang="lv-LV" sz="2000" dirty="0">
              <a:solidFill>
                <a:srgbClr val="C00000"/>
              </a:solidFill>
              <a:latin typeface="Calibri" panose="020F0502020204030204" pitchFamily="34" charset="0"/>
              <a:cs typeface="Calibri" panose="020F0502020204030204" pitchFamily="34" charset="0"/>
            </a:endParaRPr>
          </a:p>
          <a:p>
            <a:endParaRPr lang="lv-LV" sz="2000" dirty="0">
              <a:solidFill>
                <a:srgbClr val="C00000"/>
              </a:solidFill>
              <a:latin typeface="Calibri" panose="020F0502020204030204" pitchFamily="34" charset="0"/>
              <a:cs typeface="Calibri" panose="020F0502020204030204" pitchFamily="34" charset="0"/>
            </a:endParaRPr>
          </a:p>
          <a:p>
            <a:r>
              <a:rPr lang="lv-LV" sz="2000" dirty="0">
                <a:latin typeface="Calibri" panose="020F0502020204030204" pitchFamily="34" charset="0"/>
                <a:cs typeface="Calibri" panose="020F0502020204030204" pitchFamily="34" charset="0"/>
              </a:rPr>
              <a:t>1. daļā izmantoti atbilžu izvēles uzdevumi (viena pareizā atbilde), īso atbilžu uzdevumi un izvērsto atbilžu uzdevumi.</a:t>
            </a:r>
          </a:p>
          <a:p>
            <a:endParaRPr lang="lv-LV" sz="2000" dirty="0">
              <a:latin typeface="Calibri" panose="020F0502020204030204" pitchFamily="34" charset="0"/>
              <a:cs typeface="Calibri" panose="020F0502020204030204" pitchFamily="34" charset="0"/>
            </a:endParaRPr>
          </a:p>
          <a:p>
            <a:r>
              <a:rPr lang="lv-LV" sz="2000" dirty="0">
                <a:latin typeface="Calibri" panose="020F0502020204030204" pitchFamily="34" charset="0"/>
                <a:cs typeface="Calibri" panose="020F0502020204030204" pitchFamily="34" charset="0"/>
              </a:rPr>
              <a:t>Uzdevumi sagrupēti 3 blokos:</a:t>
            </a:r>
          </a:p>
          <a:p>
            <a:r>
              <a:rPr lang="lv-LV" sz="2000" dirty="0">
                <a:latin typeface="Calibri" panose="020F0502020204030204" pitchFamily="34" charset="0"/>
                <a:cs typeface="Calibri" panose="020F0502020204030204" pitchFamily="34" charset="0"/>
              </a:rPr>
              <a:t>Algebra					13 uzdevumi                                             </a:t>
            </a:r>
          </a:p>
          <a:p>
            <a:r>
              <a:rPr lang="lv-LV" sz="2000" dirty="0">
                <a:latin typeface="Calibri" panose="020F0502020204030204" pitchFamily="34" charset="0"/>
                <a:cs typeface="Calibri" panose="020F0502020204030204" pitchFamily="34" charset="0"/>
              </a:rPr>
              <a:t>Ģeometrija	 			10 uzdevumi</a:t>
            </a:r>
          </a:p>
          <a:p>
            <a:r>
              <a:rPr lang="lv-LV" sz="2000" dirty="0">
                <a:latin typeface="Calibri" panose="020F0502020204030204" pitchFamily="34" charset="0"/>
                <a:cs typeface="Calibri" panose="020F0502020204030204" pitchFamily="34" charset="0"/>
              </a:rPr>
              <a:t>Kombinatorika, dati un varbūtība		2 uzdevumi</a:t>
            </a:r>
          </a:p>
        </p:txBody>
      </p:sp>
      <p:sp>
        <p:nvSpPr>
          <p:cNvPr id="3" name="TextBox 2">
            <a:extLst>
              <a:ext uri="{FF2B5EF4-FFF2-40B4-BE49-F238E27FC236}">
                <a16:creationId xmlns:a16="http://schemas.microsoft.com/office/drawing/2014/main" id="{7E023CEC-E744-CE45-E002-DBA69B72A15E}"/>
              </a:ext>
            </a:extLst>
          </p:cNvPr>
          <p:cNvSpPr txBox="1"/>
          <p:nvPr/>
        </p:nvSpPr>
        <p:spPr>
          <a:xfrm>
            <a:off x="3048000" y="2314010"/>
            <a:ext cx="2561303" cy="400110"/>
          </a:xfrm>
          <a:prstGeom prst="rect">
            <a:avLst/>
          </a:prstGeom>
          <a:noFill/>
        </p:spPr>
        <p:txBody>
          <a:bodyPr wrap="square">
            <a:spAutoFit/>
          </a:bodyPr>
          <a:lstStyle/>
          <a:p>
            <a:r>
              <a:rPr lang="lv-LV" sz="2000" b="0" i="0" u="none" strike="noStrike" baseline="0" dirty="0">
                <a:solidFill>
                  <a:srgbClr val="C00000"/>
                </a:solidFill>
                <a:latin typeface="Calibri" panose="020F0502020204030204" pitchFamily="34" charset="0"/>
                <a:cs typeface="Calibri" panose="020F0502020204030204" pitchFamily="34" charset="0"/>
              </a:rPr>
              <a:t>Tipveida uzdevumi.</a:t>
            </a:r>
          </a:p>
        </p:txBody>
      </p:sp>
      <p:sp>
        <p:nvSpPr>
          <p:cNvPr id="9" name="TextBox 8">
            <a:extLst>
              <a:ext uri="{FF2B5EF4-FFF2-40B4-BE49-F238E27FC236}">
                <a16:creationId xmlns:a16="http://schemas.microsoft.com/office/drawing/2014/main" id="{78EA3951-E4EE-6E9D-DA42-62A6744EDF69}"/>
              </a:ext>
            </a:extLst>
          </p:cNvPr>
          <p:cNvSpPr txBox="1"/>
          <p:nvPr/>
        </p:nvSpPr>
        <p:spPr>
          <a:xfrm>
            <a:off x="589777" y="5867549"/>
            <a:ext cx="7718481" cy="523220"/>
          </a:xfrm>
          <a:prstGeom prst="rect">
            <a:avLst/>
          </a:prstGeom>
          <a:noFill/>
        </p:spPr>
        <p:txBody>
          <a:bodyPr wrap="square">
            <a:spAutoFit/>
          </a:bodyPr>
          <a:lstStyle/>
          <a:p>
            <a:pPr algn="ctr"/>
            <a:r>
              <a:rPr lang="lv-LV" sz="1400" b="0" i="0" u="none" strike="noStrike" baseline="0" dirty="0">
                <a:solidFill>
                  <a:srgbClr val="C00000"/>
                </a:solidFill>
                <a:latin typeface="Verdana" panose="020B0604030504040204" pitchFamily="34" charset="0"/>
              </a:rPr>
              <a:t>Svarīgi, ka </a:t>
            </a:r>
            <a:r>
              <a:rPr lang="lv-LV" dirty="0">
                <a:solidFill>
                  <a:srgbClr val="C00000"/>
                </a:solidFill>
                <a:latin typeface="Verdana" panose="020B0604030504040204" pitchFamily="34" charset="0"/>
              </a:rPr>
              <a:t>tu</a:t>
            </a:r>
            <a:r>
              <a:rPr lang="lv-LV" sz="1400" b="0" i="0" u="none" strike="noStrike" baseline="0" dirty="0">
                <a:solidFill>
                  <a:srgbClr val="C00000"/>
                </a:solidFill>
                <a:latin typeface="Verdana" panose="020B0604030504040204" pitchFamily="34" charset="0"/>
              </a:rPr>
              <a:t> apzin</a:t>
            </a:r>
            <a:r>
              <a:rPr lang="lv-LV" dirty="0">
                <a:solidFill>
                  <a:srgbClr val="C00000"/>
                </a:solidFill>
                <a:latin typeface="Verdana" panose="020B0604030504040204" pitchFamily="34" charset="0"/>
              </a:rPr>
              <a:t>ies</a:t>
            </a:r>
            <a:r>
              <a:rPr lang="lv-LV" sz="1400" b="0" i="0" u="none" strike="noStrike" baseline="0" dirty="0">
                <a:solidFill>
                  <a:srgbClr val="C00000"/>
                </a:solidFill>
                <a:latin typeface="Verdana" panose="020B0604030504040204" pitchFamily="34" charset="0"/>
              </a:rPr>
              <a:t>, kuros satura blokos zināšanas ir stabilākas. </a:t>
            </a:r>
          </a:p>
          <a:p>
            <a:pPr algn="ctr"/>
            <a:r>
              <a:rPr lang="lv-LV" dirty="0">
                <a:solidFill>
                  <a:srgbClr val="C00000"/>
                </a:solidFill>
                <a:latin typeface="Verdana" panose="020B0604030504040204" pitchFamily="34" charset="0"/>
              </a:rPr>
              <a:t>Tā tev ir</a:t>
            </a:r>
            <a:r>
              <a:rPr lang="lv-LV" sz="1400" b="0" i="0" u="none" strike="noStrike" baseline="0" dirty="0">
                <a:solidFill>
                  <a:srgbClr val="C00000"/>
                </a:solidFill>
                <a:latin typeface="Verdana" panose="020B0604030504040204" pitchFamily="34" charset="0"/>
              </a:rPr>
              <a:t> iespēja plānot sev piemērotu secību!</a:t>
            </a:r>
            <a:endParaRPr lang="lv-LV" dirty="0"/>
          </a:p>
        </p:txBody>
      </p:sp>
    </p:spTree>
    <p:extLst>
      <p:ext uri="{BB962C8B-B14F-4D97-AF65-F5344CB8AC3E}">
        <p14:creationId xmlns:p14="http://schemas.microsoft.com/office/powerpoint/2010/main" val="2694152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D481A5-0CFF-4369-078D-85E0A62F2CD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2E0B47F-047C-1D6A-ACB0-7D33E2E0B54C}"/>
              </a:ext>
            </a:extLst>
          </p:cNvPr>
          <p:cNvSpPr>
            <a:spLocks noGrp="1"/>
          </p:cNvSpPr>
          <p:nvPr>
            <p:ph type="title"/>
          </p:nvPr>
        </p:nvSpPr>
        <p:spPr/>
        <p:txBody>
          <a:bodyPr>
            <a:normAutofit/>
          </a:bodyPr>
          <a:lstStyle/>
          <a:p>
            <a:r>
              <a:rPr lang="lv-LV" dirty="0">
                <a:solidFill>
                  <a:schemeClr val="accent4">
                    <a:lumMod val="75000"/>
                  </a:schemeClr>
                </a:solidFill>
                <a:latin typeface="Verdana" panose="020B0604030504040204" pitchFamily="34" charset="0"/>
                <a:ea typeface="Verdana" panose="020B0604030504040204" pitchFamily="34" charset="0"/>
              </a:rPr>
              <a:t>1. daļas uzdevumu veidi</a:t>
            </a:r>
          </a:p>
        </p:txBody>
      </p:sp>
      <p:pic>
        <p:nvPicPr>
          <p:cNvPr id="10" name="Picture 9">
            <a:extLst>
              <a:ext uri="{FF2B5EF4-FFF2-40B4-BE49-F238E27FC236}">
                <a16:creationId xmlns:a16="http://schemas.microsoft.com/office/drawing/2014/main" id="{89170918-2315-DB81-11AB-BBD5C13500E4}"/>
              </a:ext>
            </a:extLst>
          </p:cNvPr>
          <p:cNvPicPr>
            <a:picLocks noChangeAspect="1"/>
          </p:cNvPicPr>
          <p:nvPr/>
        </p:nvPicPr>
        <p:blipFill>
          <a:blip r:embed="rId2"/>
          <a:stretch>
            <a:fillRect/>
          </a:stretch>
        </p:blipFill>
        <p:spPr>
          <a:xfrm>
            <a:off x="584405" y="4756886"/>
            <a:ext cx="6686550" cy="1447800"/>
          </a:xfrm>
          <a:prstGeom prst="rect">
            <a:avLst/>
          </a:prstGeom>
        </p:spPr>
      </p:pic>
      <p:pic>
        <p:nvPicPr>
          <p:cNvPr id="9" name="Picture 8">
            <a:extLst>
              <a:ext uri="{FF2B5EF4-FFF2-40B4-BE49-F238E27FC236}">
                <a16:creationId xmlns:a16="http://schemas.microsoft.com/office/drawing/2014/main" id="{32CAA357-CF06-F772-0383-9A8F75705ECE}"/>
              </a:ext>
            </a:extLst>
          </p:cNvPr>
          <p:cNvPicPr>
            <a:picLocks noChangeAspect="1"/>
          </p:cNvPicPr>
          <p:nvPr/>
        </p:nvPicPr>
        <p:blipFill>
          <a:blip r:embed="rId3"/>
          <a:stretch>
            <a:fillRect/>
          </a:stretch>
        </p:blipFill>
        <p:spPr>
          <a:xfrm>
            <a:off x="477018" y="1933575"/>
            <a:ext cx="7324725" cy="1495425"/>
          </a:xfrm>
          <a:prstGeom prst="rect">
            <a:avLst/>
          </a:prstGeom>
        </p:spPr>
      </p:pic>
      <p:pic>
        <p:nvPicPr>
          <p:cNvPr id="13" name="Picture 12">
            <a:extLst>
              <a:ext uri="{FF2B5EF4-FFF2-40B4-BE49-F238E27FC236}">
                <a16:creationId xmlns:a16="http://schemas.microsoft.com/office/drawing/2014/main" id="{2DDA52C8-DB30-3032-87E4-785391D754A0}"/>
              </a:ext>
            </a:extLst>
          </p:cNvPr>
          <p:cNvPicPr>
            <a:picLocks noChangeAspect="1"/>
          </p:cNvPicPr>
          <p:nvPr/>
        </p:nvPicPr>
        <p:blipFill>
          <a:blip r:embed="rId4"/>
          <a:stretch>
            <a:fillRect/>
          </a:stretch>
        </p:blipFill>
        <p:spPr>
          <a:xfrm>
            <a:off x="2946451" y="3429000"/>
            <a:ext cx="4981575" cy="942975"/>
          </a:xfrm>
          <a:prstGeom prst="rect">
            <a:avLst/>
          </a:prstGeom>
        </p:spPr>
      </p:pic>
      <p:sp>
        <p:nvSpPr>
          <p:cNvPr id="15" name="TextBox 14">
            <a:extLst>
              <a:ext uri="{FF2B5EF4-FFF2-40B4-BE49-F238E27FC236}">
                <a16:creationId xmlns:a16="http://schemas.microsoft.com/office/drawing/2014/main" id="{18C18E32-18EA-3AA1-C116-0F0FF960AC51}"/>
              </a:ext>
            </a:extLst>
          </p:cNvPr>
          <p:cNvSpPr txBox="1"/>
          <p:nvPr/>
        </p:nvSpPr>
        <p:spPr>
          <a:xfrm>
            <a:off x="385148" y="3813911"/>
            <a:ext cx="2561303" cy="400110"/>
          </a:xfrm>
          <a:prstGeom prst="rect">
            <a:avLst/>
          </a:prstGeom>
          <a:noFill/>
        </p:spPr>
        <p:txBody>
          <a:bodyPr wrap="square">
            <a:spAutoFit/>
          </a:bodyPr>
          <a:lstStyle/>
          <a:p>
            <a:r>
              <a:rPr lang="lv-LV" sz="2000" dirty="0">
                <a:solidFill>
                  <a:srgbClr val="C00000"/>
                </a:solidFill>
                <a:latin typeface="Calibri" panose="020F0502020204030204" pitchFamily="34" charset="0"/>
                <a:cs typeface="Calibri" panose="020F0502020204030204" pitchFamily="34" charset="0"/>
              </a:rPr>
              <a:t>Viena pareizā atbilde.</a:t>
            </a:r>
            <a:endParaRPr lang="lv-LV" sz="2000" b="0" i="0" u="none" strike="noStrike" baseline="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90665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D481A5-0CFF-4369-078D-85E0A62F2CD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2E0B47F-047C-1D6A-ACB0-7D33E2E0B54C}"/>
              </a:ext>
            </a:extLst>
          </p:cNvPr>
          <p:cNvSpPr>
            <a:spLocks noGrp="1"/>
          </p:cNvSpPr>
          <p:nvPr>
            <p:ph type="title"/>
          </p:nvPr>
        </p:nvSpPr>
        <p:spPr/>
        <p:txBody>
          <a:bodyPr>
            <a:normAutofit/>
          </a:bodyPr>
          <a:lstStyle/>
          <a:p>
            <a:r>
              <a:rPr lang="lv-LV" dirty="0">
                <a:solidFill>
                  <a:schemeClr val="accent4">
                    <a:lumMod val="75000"/>
                  </a:schemeClr>
                </a:solidFill>
                <a:latin typeface="Verdana" panose="020B0604030504040204" pitchFamily="34" charset="0"/>
                <a:ea typeface="Verdana" panose="020B0604030504040204" pitchFamily="34" charset="0"/>
              </a:rPr>
              <a:t>1. daļas uzdevumu veidi</a:t>
            </a:r>
          </a:p>
        </p:txBody>
      </p:sp>
      <p:sp>
        <p:nvSpPr>
          <p:cNvPr id="5" name="TextBox 4">
            <a:extLst>
              <a:ext uri="{FF2B5EF4-FFF2-40B4-BE49-F238E27FC236}">
                <a16:creationId xmlns:a16="http://schemas.microsoft.com/office/drawing/2014/main" id="{5AD33455-B4DB-0686-3BEF-7237BCF11E20}"/>
              </a:ext>
            </a:extLst>
          </p:cNvPr>
          <p:cNvSpPr txBox="1"/>
          <p:nvPr/>
        </p:nvSpPr>
        <p:spPr>
          <a:xfrm>
            <a:off x="666859" y="5675741"/>
            <a:ext cx="7030779" cy="1077218"/>
          </a:xfrm>
          <a:prstGeom prst="rect">
            <a:avLst/>
          </a:prstGeom>
          <a:noFill/>
        </p:spPr>
        <p:txBody>
          <a:bodyPr wrap="square">
            <a:spAutoFit/>
          </a:bodyPr>
          <a:lstStyle/>
          <a:p>
            <a:r>
              <a:rPr lang="lv-LV" sz="1600" i="1" dirty="0">
                <a:solidFill>
                  <a:srgbClr val="C00000"/>
                </a:solidFill>
                <a:latin typeface="Verdana" panose="020B0604030504040204" pitchFamily="34" charset="0"/>
                <a:ea typeface="Verdana" panose="020B0604030504040204" pitchFamily="34" charset="0"/>
                <a:cs typeface="Times New Roman" panose="02020603050405020304" pitchFamily="18" charset="0"/>
              </a:rPr>
              <a:t>Piebildes:</a:t>
            </a:r>
          </a:p>
          <a:p>
            <a:pPr marL="342900" indent="-342900">
              <a:buFont typeface="+mj-lt"/>
              <a:buAutoNum type="arabicPeriod"/>
            </a:pPr>
            <a:r>
              <a:rPr lang="lv-LV" sz="1600" i="1" dirty="0">
                <a:solidFill>
                  <a:srgbClr val="C00000"/>
                </a:solidFill>
                <a:latin typeface="Verdana" panose="020B0604030504040204" pitchFamily="34" charset="0"/>
                <a:ea typeface="Verdana" panose="020B0604030504040204" pitchFamily="34" charset="0"/>
                <a:cs typeface="Times New Roman" panose="02020603050405020304" pitchFamily="18" charset="0"/>
              </a:rPr>
              <a:t>Risinājumam atvēlētā vieta vienmēr ir zem uzdevuma teksta.</a:t>
            </a:r>
          </a:p>
          <a:p>
            <a:pPr marL="342900" indent="-342900">
              <a:buFont typeface="+mj-lt"/>
              <a:buAutoNum type="arabicPeriod"/>
            </a:pPr>
            <a:r>
              <a:rPr lang="lv-LV" sz="1600" i="1" dirty="0">
                <a:solidFill>
                  <a:srgbClr val="C00000"/>
                </a:solidFill>
                <a:latin typeface="Verdana" panose="020B0604030504040204" pitchFamily="34" charset="0"/>
                <a:ea typeface="Verdana" panose="020B0604030504040204" pitchFamily="34" charset="0"/>
                <a:cs typeface="Times New Roman" panose="02020603050405020304" pitchFamily="18" charset="0"/>
              </a:rPr>
              <a:t>Rakstīt vari gan uz baltā fona, gan uz rūtiņu fona.</a:t>
            </a:r>
          </a:p>
          <a:p>
            <a:pPr marL="342900" indent="-342900">
              <a:buFont typeface="+mj-lt"/>
              <a:buAutoNum type="arabicPeriod"/>
            </a:pPr>
            <a:r>
              <a:rPr lang="lv-LV" sz="1600" i="1" dirty="0">
                <a:solidFill>
                  <a:srgbClr val="C00000"/>
                </a:solidFill>
                <a:latin typeface="Verdana" panose="020B0604030504040204" pitchFamily="34" charset="0"/>
                <a:ea typeface="Verdana" panose="020B0604030504040204" pitchFamily="34" charset="0"/>
                <a:cs typeface="Times New Roman" panose="02020603050405020304" pitchFamily="18" charset="0"/>
              </a:rPr>
              <a:t>Neraksti uz lapas malām, jo to vērtētājs var neredzēt.</a:t>
            </a:r>
            <a:endParaRPr lang="lv-LV" sz="1600" i="1" dirty="0">
              <a:solidFill>
                <a:srgbClr val="C00000"/>
              </a:solidFill>
            </a:endParaRPr>
          </a:p>
        </p:txBody>
      </p:sp>
      <p:pic>
        <p:nvPicPr>
          <p:cNvPr id="12" name="Picture 11">
            <a:extLst>
              <a:ext uri="{FF2B5EF4-FFF2-40B4-BE49-F238E27FC236}">
                <a16:creationId xmlns:a16="http://schemas.microsoft.com/office/drawing/2014/main" id="{847F3992-7F70-4276-737A-02023C5AE8C4}"/>
              </a:ext>
            </a:extLst>
          </p:cNvPr>
          <p:cNvPicPr>
            <a:picLocks noChangeAspect="1"/>
          </p:cNvPicPr>
          <p:nvPr/>
        </p:nvPicPr>
        <p:blipFill>
          <a:blip r:embed="rId2"/>
          <a:stretch>
            <a:fillRect/>
          </a:stretch>
        </p:blipFill>
        <p:spPr>
          <a:xfrm>
            <a:off x="582463" y="1818627"/>
            <a:ext cx="7115175" cy="3619500"/>
          </a:xfrm>
          <a:prstGeom prst="rect">
            <a:avLst/>
          </a:prstGeom>
        </p:spPr>
      </p:pic>
    </p:spTree>
    <p:extLst>
      <p:ext uri="{BB962C8B-B14F-4D97-AF65-F5344CB8AC3E}">
        <p14:creationId xmlns:p14="http://schemas.microsoft.com/office/powerpoint/2010/main" val="136803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lv-LV" sz="2800" dirty="0">
                <a:solidFill>
                  <a:schemeClr val="accent4">
                    <a:lumMod val="75000"/>
                  </a:schemeClr>
                </a:solidFill>
                <a:latin typeface="Verdana" panose="020B0604030504040204" pitchFamily="34" charset="0"/>
                <a:ea typeface="Verdana" panose="020B0604030504040204" pitchFamily="34" charset="0"/>
              </a:rPr>
              <a:t>9. klase</a:t>
            </a:r>
            <a:br>
              <a:rPr lang="lv-LV" sz="2800" dirty="0">
                <a:solidFill>
                  <a:schemeClr val="accent4">
                    <a:lumMod val="75000"/>
                  </a:schemeClr>
                </a:solidFill>
                <a:latin typeface="Verdana" panose="020B0604030504040204" pitchFamily="34" charset="0"/>
                <a:ea typeface="Verdana" panose="020B0604030504040204" pitchFamily="34" charset="0"/>
              </a:rPr>
            </a:br>
            <a:r>
              <a:rPr lang="lv-LV" sz="2800" dirty="0">
                <a:solidFill>
                  <a:schemeClr val="accent4">
                    <a:lumMod val="75000"/>
                  </a:schemeClr>
                </a:solidFill>
                <a:latin typeface="Verdana" panose="020B0604030504040204" pitchFamily="34" charset="0"/>
                <a:ea typeface="Verdana" panose="020B0604030504040204" pitchFamily="34" charset="0"/>
              </a:rPr>
              <a:t>Algebra</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096A608-6E7E-8429-5272-BA1D725C825C}"/>
                  </a:ext>
                </a:extLst>
              </p:cNvPr>
              <p:cNvSpPr txBox="1"/>
              <p:nvPr/>
            </p:nvSpPr>
            <p:spPr>
              <a:xfrm>
                <a:off x="616688" y="1887049"/>
                <a:ext cx="7878725" cy="4897431"/>
              </a:xfrm>
              <a:prstGeom prst="rect">
                <a:avLst/>
              </a:prstGeom>
              <a:noFill/>
            </p:spPr>
            <p:txBody>
              <a:bodyPr wrap="square">
                <a:spAutoFit/>
              </a:bodyPr>
              <a:lstStyle/>
              <a:p>
                <a:pPr>
                  <a:lnSpc>
                    <a:spcPct val="150000"/>
                  </a:lnSpc>
                  <a:spcAft>
                    <a:spcPts val="1200"/>
                  </a:spcAft>
                </a:pPr>
                <a:r>
                  <a:rPr lang="lv-LV" sz="2000" dirty="0">
                    <a:solidFill>
                      <a:srgbClr val="66478B"/>
                    </a:solidFill>
                    <a:effectLst/>
                    <a:latin typeface="Verdana" panose="020B0604030504040204" pitchFamily="34" charset="0"/>
                    <a:ea typeface="Verdana" panose="020B0604030504040204" pitchFamily="34" charset="0"/>
                    <a:cs typeface="Times New Roman" panose="02020603050405020304" pitchFamily="18" charset="0"/>
                  </a:rPr>
                  <a:t>Algoritmi, kurus svarīgi apgūt līdz automātiskumam:</a:t>
                </a:r>
              </a:p>
              <a:p>
                <a:pPr marL="342900" lvl="0" indent="-342900">
                  <a:lnSpc>
                    <a:spcPct val="150000"/>
                  </a:lnSpc>
                  <a:spcAft>
                    <a:spcPts val="600"/>
                  </a:spcAft>
                  <a:buFont typeface="Symbol" panose="05050102010706020507" pitchFamily="18" charset="2"/>
                  <a:buChar char=""/>
                  <a:tabLst>
                    <a:tab pos="457200" algn="l"/>
                  </a:tabLst>
                </a:pPr>
                <a:r>
                  <a:rPr lang="lv-LV" sz="2000" dirty="0">
                    <a:solidFill>
                      <a:srgbClr val="66478B"/>
                    </a:solidFill>
                    <a:effectLst/>
                    <a:latin typeface="Verdana" panose="020B0604030504040204" pitchFamily="34" charset="0"/>
                    <a:ea typeface="Verdana" panose="020B0604030504040204" pitchFamily="34" charset="0"/>
                    <a:cs typeface="Times New Roman" panose="02020603050405020304" pitchFamily="18" charset="0"/>
                  </a:rPr>
                  <a:t>Darbības ar algebriskām izteiksmēm.</a:t>
                </a:r>
              </a:p>
              <a:p>
                <a:pPr>
                  <a:lnSpc>
                    <a:spcPct val="150000"/>
                  </a:lnSpc>
                  <a:spcAft>
                    <a:spcPts val="1200"/>
                  </a:spcAft>
                </a:pPr>
                <a14:m>
                  <m:oMathPara xmlns:m="http://schemas.openxmlformats.org/officeDocument/2006/math">
                    <m:oMathParaPr>
                      <m:jc m:val="centerGroup"/>
                    </m:oMathParaPr>
                    <m:oMath xmlns:m="http://schemas.openxmlformats.org/officeDocument/2006/math">
                      <m:r>
                        <a:rPr lang="lv-LV" sz="2000"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5</m:t>
                      </m:r>
                      <m:r>
                        <a:rPr lang="lv-LV" sz="2000">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lv-LV" sz="2000" b="0" i="0"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3−</m:t>
                      </m:r>
                      <m:r>
                        <a:rPr lang="lv-LV"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𝑎</m:t>
                      </m:r>
                      <m:r>
                        <a:rPr lang="lv-LV" sz="2000">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lv-LV" sz="2000" i="1"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r>
                        <a:rPr lang="lv-LV" sz="2000"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r>
                        <a:rPr lang="lv-LV" sz="2000" i="1"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𝑎</m:t>
                      </m:r>
                      <m:r>
                        <a:rPr lang="lv-LV" sz="2000"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r>
                        <a:rPr lang="lv-LV" sz="2000" b="0" i="0"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1</m:t>
                      </m:r>
                      <m:r>
                        <a:rPr lang="lv-LV" sz="2000"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r>
                        <a:rPr lang="lv-LV" sz="2000" i="1"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𝑎</m:t>
                      </m:r>
                      <m:r>
                        <a:rPr lang="lv-LV" sz="2000" i="1"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r>
                        <a:rPr lang="lv-LV" sz="2000" b="0" i="0"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2</m:t>
                      </m:r>
                      <m:r>
                        <a:rPr lang="lv-LV" sz="2000"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lv-LV" sz="2000" dirty="0">
                  <a:solidFill>
                    <a:srgbClr val="C00000"/>
                  </a:solidFill>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lnSpc>
                    <a:spcPct val="150000"/>
                  </a:lnSpc>
                  <a:spcAft>
                    <a:spcPts val="600"/>
                  </a:spcAft>
                  <a:buFont typeface="Symbol" panose="05050102010706020507" pitchFamily="18" charset="2"/>
                  <a:buChar char=""/>
                  <a:tabLst>
                    <a:tab pos="457200" algn="l"/>
                  </a:tabLst>
                </a:pPr>
                <a:r>
                  <a:rPr lang="lv-LV" sz="2000" dirty="0">
                    <a:solidFill>
                      <a:srgbClr val="66478B"/>
                    </a:solidFill>
                    <a:effectLst/>
                    <a:latin typeface="Verdana" panose="020B0604030504040204" pitchFamily="34" charset="0"/>
                    <a:ea typeface="Verdana" panose="020B0604030504040204" pitchFamily="34" charset="0"/>
                    <a:cs typeface="Times New Roman" panose="02020603050405020304" pitchFamily="18" charset="0"/>
                  </a:rPr>
                  <a:t>Algebrisku izteiksmju sadalīšana reizinātājos.</a:t>
                </a:r>
              </a:p>
              <a:p>
                <a:pPr>
                  <a:lnSpc>
                    <a:spcPct val="150000"/>
                  </a:lnSpc>
                  <a:spcAft>
                    <a:spcPts val="1200"/>
                  </a:spcAft>
                </a:pPr>
                <a14:m>
                  <m:oMathPara xmlns:m="http://schemas.openxmlformats.org/officeDocument/2006/math">
                    <m:oMathParaPr>
                      <m:jc m:val="centerGroup"/>
                    </m:oMathParaPr>
                    <m:oMath xmlns:m="http://schemas.openxmlformats.org/officeDocument/2006/math">
                      <m:r>
                        <a:rPr lang="lv-LV" sz="2000"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16</m:t>
                      </m:r>
                      <m:sSup>
                        <m:sSupPr>
                          <m:ctrlPr>
                            <a:rPr lang="lv-LV" sz="2000" i="1"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lv-LV" sz="2000" i="1"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𝑥</m:t>
                          </m:r>
                        </m:e>
                        <m:sup>
                          <m:r>
                            <a:rPr lang="lv-LV" sz="2000"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lv-LV" sz="2000" i="1"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r>
                        <a:rPr lang="lv-LV" sz="2000"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8</m:t>
                      </m:r>
                      <m:r>
                        <a:rPr lang="lv-LV" sz="2000" i="1"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𝑥</m:t>
                      </m:r>
                      <m:r>
                        <a:rPr lang="lv-LV" sz="2000"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+1=</m:t>
                      </m:r>
                      <m:box>
                        <m:boxPr>
                          <m:ctrlPr>
                            <a:rPr lang="lv-LV" sz="2000" i="1"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ctrlPr>
                        </m:boxPr>
                        <m:e>
                          <m:r>
                            <a:rPr lang="lv-LV" sz="2000"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 </m:t>
                          </m:r>
                        </m:e>
                      </m:box>
                    </m:oMath>
                  </m:oMathPara>
                </a14:m>
                <a:endParaRPr lang="lv-LV" sz="2000" i="1" dirty="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endParaRPr>
              </a:p>
              <a:p>
                <a:pPr>
                  <a:lnSpc>
                    <a:spcPct val="150000"/>
                  </a:lnSpc>
                  <a:spcAft>
                    <a:spcPts val="1200"/>
                  </a:spcAft>
                </a:pPr>
                <a14:m>
                  <m:oMathPara xmlns:m="http://schemas.openxmlformats.org/officeDocument/2006/math">
                    <m:oMathParaPr>
                      <m:jc m:val="centerGroup"/>
                    </m:oMathParaPr>
                    <m:oMath xmlns:m="http://schemas.openxmlformats.org/officeDocument/2006/math">
                      <m:r>
                        <a:rPr lang="lv-LV" sz="2000"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4</m:t>
                      </m:r>
                      <m:sSup>
                        <m:sSupPr>
                          <m:ctrlPr>
                            <a:rPr lang="lv-LV" sz="2000" i="1"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lv-LV" sz="2000" i="1"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𝑦</m:t>
                          </m:r>
                        </m:e>
                        <m:sup>
                          <m:r>
                            <a:rPr lang="lv-LV" sz="2000"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lv-LV" sz="2000" i="1"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r>
                        <a:rPr lang="lv-LV" sz="2000"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2</m:t>
                      </m:r>
                      <m:r>
                        <a:rPr lang="lv-LV" sz="2000" i="1"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𝑦</m:t>
                      </m:r>
                      <m:r>
                        <a:rPr lang="lv-LV" sz="2000"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lv-LV" sz="2000" dirty="0">
                  <a:solidFill>
                    <a:srgbClr val="C00000"/>
                  </a:solidFill>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lnSpc>
                    <a:spcPct val="150000"/>
                  </a:lnSpc>
                  <a:spcAft>
                    <a:spcPts val="600"/>
                  </a:spcAft>
                  <a:buFont typeface="Symbol" panose="05050102010706020507" pitchFamily="18" charset="2"/>
                  <a:buChar char=""/>
                  <a:tabLst>
                    <a:tab pos="457200" algn="l"/>
                  </a:tabLst>
                </a:pPr>
                <a:r>
                  <a:rPr lang="lv-LV" sz="2000" dirty="0">
                    <a:solidFill>
                      <a:srgbClr val="66478B"/>
                    </a:solidFill>
                    <a:effectLst/>
                    <a:latin typeface="Verdana" panose="020B0604030504040204" pitchFamily="34" charset="0"/>
                    <a:ea typeface="Verdana" panose="020B0604030504040204" pitchFamily="34" charset="0"/>
                    <a:cs typeface="Times New Roman" panose="02020603050405020304" pitchFamily="18" charset="0"/>
                  </a:rPr>
                  <a:t>Kāpināšana</a:t>
                </a:r>
              </a:p>
              <a:p>
                <a:pPr>
                  <a:lnSpc>
                    <a:spcPct val="150000"/>
                  </a:lnSpc>
                  <a:spcAft>
                    <a:spcPts val="1200"/>
                  </a:spcAft>
                </a:pPr>
                <a14:m>
                  <m:oMathPara xmlns:m="http://schemas.openxmlformats.org/officeDocument/2006/math">
                    <m:oMathParaPr>
                      <m:jc m:val="centerGroup"/>
                    </m:oMathParaPr>
                    <m:oMath xmlns:m="http://schemas.openxmlformats.org/officeDocument/2006/math">
                      <m:sSup>
                        <m:sSupPr>
                          <m:ctrlPr>
                            <a:rPr lang="lv-LV" sz="2000" i="1" smtClean="0">
                              <a:solidFill>
                                <a:srgbClr val="C00000"/>
                              </a:solidFill>
                              <a:effectLst/>
                              <a:latin typeface="Cambria Math" panose="02040503050406030204" pitchFamily="18" charset="0"/>
                              <a:ea typeface="Verdana" panose="020B0604030504040204" pitchFamily="34" charset="0"/>
                              <a:cs typeface="Times New Roman" panose="02020603050405020304" pitchFamily="18" charset="0"/>
                            </a:rPr>
                          </m:ctrlPr>
                        </m:sSupPr>
                        <m:e>
                          <m:r>
                            <a:rPr lang="lv-LV" sz="2000" b="0" i="1" smtClean="0">
                              <a:solidFill>
                                <a:srgbClr val="C00000"/>
                              </a:solidFill>
                              <a:effectLst/>
                              <a:latin typeface="Cambria Math" panose="02040503050406030204" pitchFamily="18" charset="0"/>
                              <a:ea typeface="Verdana" panose="020B0604030504040204" pitchFamily="34" charset="0"/>
                              <a:cs typeface="Times New Roman" panose="02020603050405020304" pitchFamily="18" charset="0"/>
                            </a:rPr>
                            <m:t>−3</m:t>
                          </m:r>
                        </m:e>
                        <m:sup>
                          <m:r>
                            <a:rPr lang="lv-LV" sz="2000" b="0" i="1" smtClean="0">
                              <a:solidFill>
                                <a:srgbClr val="C00000"/>
                              </a:solidFill>
                              <a:effectLst/>
                              <a:latin typeface="Cambria Math" panose="02040503050406030204" pitchFamily="18" charset="0"/>
                              <a:ea typeface="Verdana" panose="020B0604030504040204" pitchFamily="34" charset="0"/>
                              <a:cs typeface="Times New Roman" panose="02020603050405020304" pitchFamily="18" charset="0"/>
                            </a:rPr>
                            <m:t>2</m:t>
                          </m:r>
                        </m:sup>
                      </m:sSup>
                      <m:r>
                        <a:rPr lang="lv-LV" sz="2000" b="0" i="1" smtClean="0">
                          <a:solidFill>
                            <a:srgbClr val="C00000"/>
                          </a:solidFill>
                          <a:effectLst/>
                          <a:latin typeface="Cambria Math" panose="02040503050406030204" pitchFamily="18" charset="0"/>
                          <a:ea typeface="Verdana" panose="020B0604030504040204" pitchFamily="34" charset="0"/>
                          <a:cs typeface="Times New Roman" panose="02020603050405020304" pitchFamily="18" charset="0"/>
                        </a:rPr>
                        <m:t>=</m:t>
                      </m:r>
                    </m:oMath>
                  </m:oMathPara>
                </a14:m>
                <a:endParaRPr lang="lv-LV" sz="2000" dirty="0">
                  <a:solidFill>
                    <a:srgbClr val="C00000"/>
                  </a:solidFill>
                  <a:effectLst/>
                  <a:latin typeface="Verdana" panose="020B0604030504040204" pitchFamily="34" charset="0"/>
                  <a:ea typeface="Verdana" panose="020B0604030504040204" pitchFamily="34"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5096A608-6E7E-8429-5272-BA1D725C825C}"/>
                  </a:ext>
                </a:extLst>
              </p:cNvPr>
              <p:cNvSpPr txBox="1">
                <a:spLocks noRot="1" noChangeAspect="1" noMove="1" noResize="1" noEditPoints="1" noAdjustHandles="1" noChangeArrowheads="1" noChangeShapeType="1" noTextEdit="1"/>
              </p:cNvSpPr>
              <p:nvPr/>
            </p:nvSpPr>
            <p:spPr>
              <a:xfrm>
                <a:off x="616688" y="1887049"/>
                <a:ext cx="7878725" cy="4897431"/>
              </a:xfrm>
              <a:prstGeom prst="rect">
                <a:avLst/>
              </a:prstGeom>
              <a:blipFill>
                <a:blip r:embed="rId2"/>
                <a:stretch>
                  <a:fillRect l="-851"/>
                </a:stretch>
              </a:blipFill>
            </p:spPr>
            <p:txBody>
              <a:bodyPr/>
              <a:lstStyle/>
              <a:p>
                <a:r>
                  <a:rPr lang="lv-LV">
                    <a:noFill/>
                  </a:rPr>
                  <a:t> </a:t>
                </a:r>
              </a:p>
            </p:txBody>
          </p:sp>
        </mc:Fallback>
      </mc:AlternateContent>
    </p:spTree>
    <p:extLst>
      <p:ext uri="{BB962C8B-B14F-4D97-AF65-F5344CB8AC3E}">
        <p14:creationId xmlns:p14="http://schemas.microsoft.com/office/powerpoint/2010/main" val="42817900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3073C3-E42A-03BA-8BFF-41D7A40F1E0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EECA91F-4411-959E-CA25-092FDD90954A}"/>
              </a:ext>
            </a:extLst>
          </p:cNvPr>
          <p:cNvSpPr>
            <a:spLocks noGrp="1"/>
          </p:cNvSpPr>
          <p:nvPr>
            <p:ph type="title"/>
          </p:nvPr>
        </p:nvSpPr>
        <p:spPr/>
        <p:txBody>
          <a:bodyPr>
            <a:normAutofit/>
          </a:bodyPr>
          <a:lstStyle/>
          <a:p>
            <a:r>
              <a:rPr lang="lv-LV" sz="2800" dirty="0">
                <a:solidFill>
                  <a:schemeClr val="accent4">
                    <a:lumMod val="75000"/>
                  </a:schemeClr>
                </a:solidFill>
                <a:latin typeface="Verdana" panose="020B0604030504040204" pitchFamily="34" charset="0"/>
                <a:ea typeface="Verdana" panose="020B0604030504040204" pitchFamily="34" charset="0"/>
              </a:rPr>
              <a:t>9. klase</a:t>
            </a:r>
            <a:br>
              <a:rPr lang="lv-LV" sz="2800" dirty="0">
                <a:solidFill>
                  <a:schemeClr val="accent4">
                    <a:lumMod val="75000"/>
                  </a:schemeClr>
                </a:solidFill>
                <a:latin typeface="Verdana" panose="020B0604030504040204" pitchFamily="34" charset="0"/>
                <a:ea typeface="Verdana" panose="020B0604030504040204" pitchFamily="34" charset="0"/>
              </a:rPr>
            </a:br>
            <a:r>
              <a:rPr lang="lv-LV" sz="2800" dirty="0">
                <a:solidFill>
                  <a:schemeClr val="accent4">
                    <a:lumMod val="75000"/>
                  </a:schemeClr>
                </a:solidFill>
                <a:latin typeface="Verdana" panose="020B0604030504040204" pitchFamily="34" charset="0"/>
                <a:ea typeface="Verdana" panose="020B0604030504040204" pitchFamily="34" charset="0"/>
              </a:rPr>
              <a:t>Algebra</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BA45ECAB-7498-52EC-ED1B-2E1053A829FE}"/>
                  </a:ext>
                </a:extLst>
              </p:cNvPr>
              <p:cNvSpPr txBox="1"/>
              <p:nvPr/>
            </p:nvSpPr>
            <p:spPr>
              <a:xfrm>
                <a:off x="765544" y="1770091"/>
                <a:ext cx="7878725" cy="5093702"/>
              </a:xfrm>
              <a:prstGeom prst="rect">
                <a:avLst/>
              </a:prstGeom>
              <a:noFill/>
            </p:spPr>
            <p:txBody>
              <a:bodyPr wrap="square">
                <a:spAutoFit/>
              </a:bodyPr>
              <a:lstStyle/>
              <a:p>
                <a:pPr>
                  <a:lnSpc>
                    <a:spcPct val="150000"/>
                  </a:lnSpc>
                  <a:spcAft>
                    <a:spcPts val="1200"/>
                  </a:spcAft>
                </a:pPr>
                <a:r>
                  <a:rPr lang="lv-LV" sz="2000" dirty="0">
                    <a:solidFill>
                      <a:srgbClr val="66478B"/>
                    </a:solidFill>
                    <a:effectLst/>
                    <a:latin typeface="Verdana" panose="020B0604030504040204" pitchFamily="34" charset="0"/>
                    <a:ea typeface="Verdana" panose="020B0604030504040204" pitchFamily="34" charset="0"/>
                    <a:cs typeface="Times New Roman" panose="02020603050405020304" pitchFamily="18" charset="0"/>
                  </a:rPr>
                  <a:t>Algoritmi, kurus svarīgi apgūt līdz automātiskumam:</a:t>
                </a:r>
              </a:p>
              <a:p>
                <a:pPr marL="342900" lvl="0" indent="-342900">
                  <a:lnSpc>
                    <a:spcPct val="150000"/>
                  </a:lnSpc>
                  <a:spcAft>
                    <a:spcPts val="600"/>
                  </a:spcAft>
                  <a:buFont typeface="Symbol" panose="05050102010706020507" pitchFamily="18" charset="2"/>
                  <a:buChar char=""/>
                  <a:tabLst>
                    <a:tab pos="457200" algn="l"/>
                  </a:tabLst>
                </a:pPr>
                <a:r>
                  <a:rPr lang="lv-LV" sz="2000" dirty="0">
                    <a:solidFill>
                      <a:srgbClr val="66478B"/>
                    </a:solidFill>
                    <a:effectLst/>
                    <a:latin typeface="Verdana" panose="020B0604030504040204" pitchFamily="34" charset="0"/>
                    <a:ea typeface="Verdana" panose="020B0604030504040204" pitchFamily="34" charset="0"/>
                    <a:cs typeface="Times New Roman" panose="02020603050405020304" pitchFamily="18" charset="0"/>
                  </a:rPr>
                  <a:t>Lineāra vienādojuma atrisināšana.</a:t>
                </a:r>
              </a:p>
              <a:p>
                <a:pPr>
                  <a:lnSpc>
                    <a:spcPct val="150000"/>
                  </a:lnSpc>
                  <a:spcAft>
                    <a:spcPts val="600"/>
                  </a:spcAft>
                  <a:tabLst>
                    <a:tab pos="457200" algn="l"/>
                  </a:tabLst>
                </a:pPr>
                <a14:m>
                  <m:oMathPara xmlns:m="http://schemas.openxmlformats.org/officeDocument/2006/math">
                    <m:oMathParaPr>
                      <m:jc m:val="centerGroup"/>
                    </m:oMathParaPr>
                    <m:oMath xmlns:m="http://schemas.openxmlformats.org/officeDocument/2006/math">
                      <m:r>
                        <a:rPr lang="lv-LV"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lv-LV" sz="2000">
                          <a:solidFill>
                            <a:srgbClr val="C00000"/>
                          </a:solidFill>
                          <a:latin typeface="Cambria Math" panose="02040503050406030204" pitchFamily="18" charset="0"/>
                          <a:ea typeface="Calibri" panose="020F0502020204030204" pitchFamily="34" charset="0"/>
                          <a:cs typeface="Times New Roman" panose="02020603050405020304" pitchFamily="18" charset="0"/>
                        </a:rPr>
                        <m:t>8</m:t>
                      </m:r>
                      <m:r>
                        <a:rPr lang="lv-LV"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lv-LV" sz="2000">
                          <a:solidFill>
                            <a:srgbClr val="C00000"/>
                          </a:solidFill>
                          <a:latin typeface="Cambria Math" panose="02040503050406030204" pitchFamily="18" charset="0"/>
                          <a:ea typeface="Calibri" panose="020F0502020204030204" pitchFamily="34" charset="0"/>
                          <a:cs typeface="Times New Roman" panose="02020603050405020304" pitchFamily="18" charset="0"/>
                        </a:rPr>
                        <m:t>+1</m:t>
                      </m:r>
                      <m:r>
                        <a:rPr lang="lv-LV" sz="2000" b="0" i="0"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=17</m:t>
                      </m:r>
                    </m:oMath>
                  </m:oMathPara>
                </a14:m>
                <a:endParaRPr lang="lv-LV" sz="2000" dirty="0">
                  <a:solidFill>
                    <a:srgbClr val="66478B"/>
                  </a:solidFill>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lnSpc>
                    <a:spcPct val="150000"/>
                  </a:lnSpc>
                  <a:spcAft>
                    <a:spcPts val="600"/>
                  </a:spcAft>
                  <a:buFont typeface="Symbol" panose="05050102010706020507" pitchFamily="18" charset="2"/>
                  <a:buChar char=""/>
                  <a:tabLst>
                    <a:tab pos="457200" algn="l"/>
                  </a:tabLst>
                </a:pPr>
                <a:r>
                  <a:rPr lang="lv-LV" sz="2000" dirty="0">
                    <a:solidFill>
                      <a:srgbClr val="66478B"/>
                    </a:solidFill>
                    <a:effectLst/>
                    <a:latin typeface="Verdana" panose="020B0604030504040204" pitchFamily="34" charset="0"/>
                    <a:ea typeface="Verdana" panose="020B0604030504040204" pitchFamily="34" charset="0"/>
                    <a:cs typeface="Times New Roman" panose="02020603050405020304" pitchFamily="18" charset="0"/>
                  </a:rPr>
                  <a:t>Lineāras nevienādības atrisināšana.</a:t>
                </a:r>
              </a:p>
              <a:p>
                <a:pPr>
                  <a:lnSpc>
                    <a:spcPct val="150000"/>
                  </a:lnSpc>
                  <a:spcAft>
                    <a:spcPts val="1200"/>
                  </a:spcAft>
                </a:pPr>
                <a14:m>
                  <m:oMathPara xmlns:m="http://schemas.openxmlformats.org/officeDocument/2006/math">
                    <m:oMathParaPr>
                      <m:jc m:val="centerGroup"/>
                    </m:oMathParaPr>
                    <m:oMath xmlns:m="http://schemas.openxmlformats.org/officeDocument/2006/math">
                      <m:r>
                        <a:rPr lang="lv-LV" sz="2000" i="1"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r>
                        <a:rPr lang="lv-LV" sz="2000"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8</m:t>
                      </m:r>
                      <m:r>
                        <a:rPr lang="lv-LV" sz="2000" i="1"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𝑥</m:t>
                      </m:r>
                      <m:r>
                        <a:rPr lang="lv-LV" sz="2000"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+1&gt;2(</m:t>
                      </m:r>
                      <m:r>
                        <a:rPr lang="lv-LV" sz="2000" i="1"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𝑥</m:t>
                      </m:r>
                      <m:r>
                        <a:rPr lang="lv-LV" sz="2000" i="1"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r>
                        <a:rPr lang="lv-LV" sz="2000"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3)</m:t>
                      </m:r>
                    </m:oMath>
                  </m:oMathPara>
                </a14:m>
                <a:endParaRPr lang="lv-LV" sz="2000" dirty="0">
                  <a:solidFill>
                    <a:srgbClr val="C00000"/>
                  </a:solidFill>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lnSpc>
                    <a:spcPct val="150000"/>
                  </a:lnSpc>
                  <a:spcAft>
                    <a:spcPts val="600"/>
                  </a:spcAft>
                  <a:buFont typeface="Symbol" panose="05050102010706020507" pitchFamily="18" charset="2"/>
                  <a:buChar char=""/>
                  <a:tabLst>
                    <a:tab pos="457200" algn="l"/>
                  </a:tabLst>
                </a:pPr>
                <a:r>
                  <a:rPr lang="lv-LV" sz="2000" dirty="0">
                    <a:solidFill>
                      <a:srgbClr val="66478B"/>
                    </a:solidFill>
                    <a:latin typeface="Verdana" panose="020B0604030504040204" pitchFamily="34" charset="0"/>
                    <a:ea typeface="Verdana" panose="020B0604030504040204" pitchFamily="34" charset="0"/>
                    <a:cs typeface="Times New Roman" panose="02020603050405020304" pitchFamily="18" charset="0"/>
                  </a:rPr>
                  <a:t>Kvadrātvienādojuma atrisināšana.</a:t>
                </a:r>
              </a:p>
              <a:p>
                <a:pPr>
                  <a:lnSpc>
                    <a:spcPct val="150000"/>
                  </a:lnSpc>
                  <a:spcAft>
                    <a:spcPts val="600"/>
                  </a:spcAft>
                  <a:tabLst>
                    <a:tab pos="457200" algn="l"/>
                  </a:tabLst>
                </a:pPr>
                <a14:m>
                  <m:oMathPara xmlns:m="http://schemas.openxmlformats.org/officeDocument/2006/math">
                    <m:oMathParaPr>
                      <m:jc m:val="centerGroup"/>
                    </m:oMathParaPr>
                    <m:oMath xmlns:m="http://schemas.openxmlformats.org/officeDocument/2006/math">
                      <m:sSup>
                        <m:sSupPr>
                          <m:ctrlPr>
                            <a:rPr lang="lv-LV" sz="2000" i="1" smtClean="0">
                              <a:solidFill>
                                <a:srgbClr val="C00000"/>
                              </a:solidFill>
                              <a:latin typeface="Cambria Math" panose="02040503050406030204" pitchFamily="18" charset="0"/>
                              <a:cs typeface="Times New Roman" panose="02020603050405020304" pitchFamily="18" charset="0"/>
                            </a:rPr>
                          </m:ctrlPr>
                        </m:sSupPr>
                        <m:e>
                          <m:r>
                            <a:rPr lang="lv-LV" sz="2000" b="0" i="1" smtClean="0">
                              <a:solidFill>
                                <a:srgbClr val="C00000"/>
                              </a:solidFill>
                              <a:latin typeface="Cambria Math" panose="02040503050406030204" pitchFamily="18" charset="0"/>
                              <a:cs typeface="Times New Roman" panose="02020603050405020304" pitchFamily="18" charset="0"/>
                            </a:rPr>
                            <m:t>2</m:t>
                          </m:r>
                          <m:r>
                            <a:rPr lang="lv-LV" sz="2000" b="0" i="1" smtClean="0">
                              <a:solidFill>
                                <a:srgbClr val="C00000"/>
                              </a:solidFill>
                              <a:latin typeface="Cambria Math" panose="02040503050406030204" pitchFamily="18" charset="0"/>
                              <a:cs typeface="Times New Roman" panose="02020603050405020304" pitchFamily="18" charset="0"/>
                            </a:rPr>
                            <m:t>𝑥</m:t>
                          </m:r>
                        </m:e>
                        <m:sup>
                          <m:r>
                            <a:rPr lang="lv-LV" sz="2000" b="0" i="1" smtClean="0">
                              <a:solidFill>
                                <a:srgbClr val="C00000"/>
                              </a:solidFill>
                              <a:latin typeface="Cambria Math" panose="02040503050406030204" pitchFamily="18" charset="0"/>
                              <a:cs typeface="Times New Roman" panose="02020603050405020304" pitchFamily="18" charset="0"/>
                            </a:rPr>
                            <m:t>2</m:t>
                          </m:r>
                        </m:sup>
                      </m:sSup>
                      <m:r>
                        <a:rPr lang="lv-LV" sz="2000">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lv-LV" sz="2000" b="0" i="0"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5</m:t>
                      </m:r>
                      <m:r>
                        <a:rPr lang="lv-LV"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lv-LV" sz="2000" b="0" i="0"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−3=0</m:t>
                      </m:r>
                    </m:oMath>
                  </m:oMathPara>
                </a14:m>
                <a:endParaRPr lang="lv-LV" sz="2000" dirty="0">
                  <a:solidFill>
                    <a:srgbClr val="C00000"/>
                  </a:solidFill>
                  <a:latin typeface="Verdana" panose="020B0604030504040204" pitchFamily="34" charset="0"/>
                  <a:ea typeface="Verdana" panose="020B0604030504040204" pitchFamily="34" charset="0"/>
                  <a:cs typeface="Times New Roman" panose="02020603050405020304" pitchFamily="18" charset="0"/>
                </a:endParaRPr>
              </a:p>
              <a:p>
                <a:pPr marL="342900" indent="-342900">
                  <a:lnSpc>
                    <a:spcPct val="150000"/>
                  </a:lnSpc>
                  <a:spcAft>
                    <a:spcPts val="600"/>
                  </a:spcAft>
                  <a:buFont typeface="Symbol" panose="05050102010706020507" pitchFamily="18" charset="2"/>
                  <a:buChar char=""/>
                  <a:tabLst>
                    <a:tab pos="457200" algn="l"/>
                  </a:tabLst>
                </a:pPr>
                <a:r>
                  <a:rPr lang="lv-LV" sz="2000" dirty="0">
                    <a:solidFill>
                      <a:srgbClr val="66478B"/>
                    </a:solidFill>
                    <a:latin typeface="Verdana" panose="020B0604030504040204" pitchFamily="34" charset="0"/>
                    <a:ea typeface="Verdana" panose="020B0604030504040204" pitchFamily="34" charset="0"/>
                    <a:cs typeface="Times New Roman" panose="02020603050405020304" pitchFamily="18" charset="0"/>
                  </a:rPr>
                  <a:t>Kvadrātvienādojuma atrisināšana.</a:t>
                </a:r>
              </a:p>
              <a:p>
                <a:pPr>
                  <a:lnSpc>
                    <a:spcPct val="150000"/>
                  </a:lnSpc>
                  <a:spcAft>
                    <a:spcPts val="600"/>
                  </a:spcAft>
                  <a:tabLst>
                    <a:tab pos="457200" algn="l"/>
                  </a:tabLst>
                </a:pPr>
                <a14:m>
                  <m:oMathPara xmlns:m="http://schemas.openxmlformats.org/officeDocument/2006/math">
                    <m:oMathParaPr>
                      <m:jc m:val="centerGroup"/>
                    </m:oMathParaPr>
                    <m:oMath xmlns:m="http://schemas.openxmlformats.org/officeDocument/2006/math">
                      <m:sSup>
                        <m:sSupPr>
                          <m:ctrlPr>
                            <a:rPr lang="lv-LV" sz="2000" i="1">
                              <a:solidFill>
                                <a:srgbClr val="C00000"/>
                              </a:solidFill>
                              <a:latin typeface="Cambria Math" panose="02040503050406030204" pitchFamily="18" charset="0"/>
                              <a:cs typeface="Times New Roman" panose="02020603050405020304" pitchFamily="18" charset="0"/>
                            </a:rPr>
                          </m:ctrlPr>
                        </m:sSupPr>
                        <m:e>
                          <m:r>
                            <a:rPr lang="lv-LV" sz="2000" i="1">
                              <a:solidFill>
                                <a:srgbClr val="C00000"/>
                              </a:solidFill>
                              <a:latin typeface="Cambria Math" panose="02040503050406030204" pitchFamily="18" charset="0"/>
                              <a:cs typeface="Times New Roman" panose="02020603050405020304" pitchFamily="18" charset="0"/>
                            </a:rPr>
                            <m:t>2</m:t>
                          </m:r>
                          <m:r>
                            <a:rPr lang="lv-LV" sz="2000" i="1">
                              <a:solidFill>
                                <a:srgbClr val="C00000"/>
                              </a:solidFill>
                              <a:latin typeface="Cambria Math" panose="02040503050406030204" pitchFamily="18" charset="0"/>
                              <a:cs typeface="Times New Roman" panose="02020603050405020304" pitchFamily="18" charset="0"/>
                            </a:rPr>
                            <m:t>𝑥</m:t>
                          </m:r>
                        </m:e>
                        <m:sup>
                          <m:r>
                            <a:rPr lang="lv-LV" sz="2000" i="1">
                              <a:solidFill>
                                <a:srgbClr val="C00000"/>
                              </a:solidFill>
                              <a:latin typeface="Cambria Math" panose="02040503050406030204" pitchFamily="18" charset="0"/>
                              <a:cs typeface="Times New Roman" panose="02020603050405020304" pitchFamily="18" charset="0"/>
                            </a:rPr>
                            <m:t>2</m:t>
                          </m:r>
                        </m:sup>
                      </m:sSup>
                      <m:r>
                        <a:rPr lang="lv-LV" sz="2000">
                          <a:solidFill>
                            <a:srgbClr val="C00000"/>
                          </a:solidFill>
                          <a:latin typeface="Cambria Math" panose="02040503050406030204" pitchFamily="18" charset="0"/>
                          <a:ea typeface="Calibri" panose="020F0502020204030204" pitchFamily="34" charset="0"/>
                          <a:cs typeface="Times New Roman" panose="02020603050405020304" pitchFamily="18" charset="0"/>
                        </a:rPr>
                        <m:t>+5</m:t>
                      </m:r>
                      <m:r>
                        <a:rPr lang="lv-LV"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lv-LV" sz="2000">
                          <a:solidFill>
                            <a:srgbClr val="C00000"/>
                          </a:solidFill>
                          <a:latin typeface="Cambria Math" panose="02040503050406030204" pitchFamily="18" charset="0"/>
                          <a:ea typeface="Calibri" panose="020F0502020204030204" pitchFamily="34" charset="0"/>
                          <a:cs typeface="Times New Roman" panose="02020603050405020304" pitchFamily="18" charset="0"/>
                        </a:rPr>
                        <m:t>−3</m:t>
                      </m:r>
                      <m:r>
                        <a:rPr lang="lv-LV" sz="2000" b="0" i="0"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&lt;</m:t>
                      </m:r>
                      <m:r>
                        <a:rPr lang="lv-LV" sz="2000">
                          <a:solidFill>
                            <a:srgbClr val="C00000"/>
                          </a:solidFill>
                          <a:latin typeface="Cambria Math" panose="02040503050406030204" pitchFamily="18" charset="0"/>
                          <a:ea typeface="Calibri" panose="020F0502020204030204" pitchFamily="34" charset="0"/>
                          <a:cs typeface="Times New Roman" panose="02020603050405020304" pitchFamily="18" charset="0"/>
                        </a:rPr>
                        <m:t>0</m:t>
                      </m:r>
                    </m:oMath>
                  </m:oMathPara>
                </a14:m>
                <a:endParaRPr lang="lv-LV" sz="2000" dirty="0">
                  <a:solidFill>
                    <a:srgbClr val="66478B"/>
                  </a:solidFill>
                  <a:latin typeface="Verdana" panose="020B0604030504040204" pitchFamily="34" charset="0"/>
                  <a:ea typeface="Verdana" panose="020B0604030504040204" pitchFamily="34"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BA45ECAB-7498-52EC-ED1B-2E1053A829FE}"/>
                  </a:ext>
                </a:extLst>
              </p:cNvPr>
              <p:cNvSpPr txBox="1">
                <a:spLocks noRot="1" noChangeAspect="1" noMove="1" noResize="1" noEditPoints="1" noAdjustHandles="1" noChangeArrowheads="1" noChangeShapeType="1" noTextEdit="1"/>
              </p:cNvSpPr>
              <p:nvPr/>
            </p:nvSpPr>
            <p:spPr>
              <a:xfrm>
                <a:off x="765544" y="1770091"/>
                <a:ext cx="7878725" cy="5093702"/>
              </a:xfrm>
              <a:prstGeom prst="rect">
                <a:avLst/>
              </a:prstGeom>
              <a:blipFill>
                <a:blip r:embed="rId2"/>
                <a:stretch>
                  <a:fillRect l="-851"/>
                </a:stretch>
              </a:blipFill>
            </p:spPr>
            <p:txBody>
              <a:bodyPr/>
              <a:lstStyle/>
              <a:p>
                <a:r>
                  <a:rPr lang="lv-LV">
                    <a:noFill/>
                  </a:rPr>
                  <a:t> </a:t>
                </a:r>
              </a:p>
            </p:txBody>
          </p:sp>
        </mc:Fallback>
      </mc:AlternateContent>
    </p:spTree>
    <p:extLst>
      <p:ext uri="{BB962C8B-B14F-4D97-AF65-F5344CB8AC3E}">
        <p14:creationId xmlns:p14="http://schemas.microsoft.com/office/powerpoint/2010/main" val="3899242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Google Shape;43;p1"/>
          <p:cNvSpPr txBox="1">
            <a:spLocks noGrp="1"/>
          </p:cNvSpPr>
          <p:nvPr>
            <p:ph type="title"/>
          </p:nvPr>
        </p:nvSpPr>
        <p:spPr>
          <a:xfrm>
            <a:off x="528829" y="3200874"/>
            <a:ext cx="8242200" cy="1454700"/>
          </a:xfrm>
          <a:prstGeom prst="rect">
            <a:avLst/>
          </a:prstGeom>
          <a:noFill/>
          <a:ln>
            <a:noFill/>
          </a:ln>
        </p:spPr>
        <p:txBody>
          <a:bodyPr spcFirstLastPara="1" wrap="square" lIns="93950" tIns="46975" rIns="93950" bIns="46975" anchor="t" anchorCtr="0">
            <a:normAutofit/>
          </a:bodyPr>
          <a:lstStyle/>
          <a:p>
            <a:br>
              <a:rPr lang="lv-LV" sz="1800" b="0" i="0" u="none" strike="noStrike" baseline="0" dirty="0">
                <a:solidFill>
                  <a:srgbClr val="000000"/>
                </a:solidFill>
                <a:latin typeface="Verdana" panose="020B0604030504040204" pitchFamily="34" charset="0"/>
              </a:rPr>
            </a:br>
            <a:r>
              <a:rPr lang="lv-LV" sz="1800" b="0" i="0" u="none" strike="noStrike" baseline="0" dirty="0">
                <a:solidFill>
                  <a:srgbClr val="000000"/>
                </a:solidFill>
                <a:latin typeface="Verdana" panose="020B0604030504040204" pitchFamily="34" charset="0"/>
              </a:rPr>
              <a:t> </a:t>
            </a:r>
            <a:r>
              <a:rPr lang="lv-LV" sz="1800" b="1" i="0" u="none" strike="noStrike" baseline="0" dirty="0">
                <a:solidFill>
                  <a:srgbClr val="000000"/>
                </a:solidFill>
                <a:latin typeface="Verdana" panose="020B0604030504040204" pitchFamily="34" charset="0"/>
              </a:rPr>
              <a:t>Centralizētais eksāmens </a:t>
            </a:r>
            <a:r>
              <a:rPr lang="lv-LV" sz="1800" dirty="0">
                <a:solidFill>
                  <a:srgbClr val="6F2F9F"/>
                </a:solidFill>
                <a:latin typeface="Verdana" panose="020B0604030504040204" pitchFamily="34" charset="0"/>
              </a:rPr>
              <a:t>matemātikā</a:t>
            </a:r>
            <a:br>
              <a:rPr lang="lv-LV" sz="1800" dirty="0">
                <a:solidFill>
                  <a:srgbClr val="6F2F9F"/>
                </a:solidFill>
                <a:latin typeface="Verdana" panose="020B0604030504040204" pitchFamily="34" charset="0"/>
              </a:rPr>
            </a:br>
            <a:r>
              <a:rPr lang="lv-LV" sz="1800" dirty="0">
                <a:solidFill>
                  <a:srgbClr val="6F2F9F"/>
                </a:solidFill>
                <a:latin typeface="Verdana" panose="020B0604030504040204" pitchFamily="34" charset="0"/>
              </a:rPr>
              <a:t>9.klase</a:t>
            </a:r>
            <a:r>
              <a:rPr lang="lv-LV" sz="1800" b="1" i="0" u="none" strike="noStrike" baseline="0" dirty="0">
                <a:solidFill>
                  <a:srgbClr val="000000"/>
                </a:solidFill>
                <a:latin typeface="Verdana" panose="020B0604030504040204" pitchFamily="34" charset="0"/>
              </a:rPr>
              <a:t> </a:t>
            </a:r>
            <a:br>
              <a:rPr lang="lv-LV" sz="1800" b="1" i="0" u="none" strike="noStrike" baseline="0" dirty="0">
                <a:solidFill>
                  <a:srgbClr val="000000"/>
                </a:solidFill>
                <a:latin typeface="Verdana" panose="020B0604030504040204" pitchFamily="34" charset="0"/>
              </a:rPr>
            </a:br>
            <a:endParaRPr sz="1600" dirty="0">
              <a:solidFill>
                <a:srgbClr val="543378"/>
              </a:solidFill>
            </a:endParaRPr>
          </a:p>
        </p:txBody>
      </p:sp>
      <p:sp>
        <p:nvSpPr>
          <p:cNvPr id="44" name="Google Shape;44;p1"/>
          <p:cNvSpPr txBox="1">
            <a:spLocks noGrp="1"/>
          </p:cNvSpPr>
          <p:nvPr>
            <p:ph type="body" idx="1"/>
          </p:nvPr>
        </p:nvSpPr>
        <p:spPr>
          <a:xfrm>
            <a:off x="685800" y="4724400"/>
            <a:ext cx="7772400" cy="914400"/>
          </a:xfrm>
          <a:prstGeom prst="rect">
            <a:avLst/>
          </a:prstGeom>
          <a:noFill/>
          <a:ln>
            <a:noFill/>
          </a:ln>
        </p:spPr>
        <p:txBody>
          <a:bodyPr spcFirstLastPara="1" wrap="square" lIns="93950" tIns="46975" rIns="93950" bIns="46975" anchor="t" anchorCtr="0">
            <a:normAutofit/>
          </a:bodyPr>
          <a:lstStyle/>
          <a:p>
            <a:pPr marL="0" lvl="0" indent="0" algn="ctr" rtl="0">
              <a:lnSpc>
                <a:spcPct val="80000"/>
              </a:lnSpc>
              <a:spcBef>
                <a:spcPts val="260"/>
              </a:spcBef>
              <a:spcAft>
                <a:spcPts val="0"/>
              </a:spcAft>
              <a:buClr>
                <a:schemeClr val="dk1"/>
              </a:buClr>
              <a:buSzPts val="1300"/>
              <a:buNone/>
            </a:pPr>
            <a:r>
              <a:rPr lang="lv-LV" sz="1300" dirty="0"/>
              <a:t>Liene Purgaile</a:t>
            </a:r>
            <a:r>
              <a:rPr lang="en-US" sz="1300" b="0" i="0" u="none" dirty="0">
                <a:solidFill>
                  <a:schemeClr val="dk1"/>
                </a:solidFill>
                <a:latin typeface="Verdana"/>
                <a:ea typeface="Verdana"/>
                <a:cs typeface="Verdana"/>
                <a:sym typeface="Verdana"/>
              </a:rPr>
              <a:t>, </a:t>
            </a:r>
            <a:endParaRPr lang="lv-LV" sz="1300" b="0" i="0" u="none" dirty="0">
              <a:solidFill>
                <a:schemeClr val="dk1"/>
              </a:solidFill>
              <a:latin typeface="Verdana"/>
              <a:ea typeface="Verdana"/>
              <a:cs typeface="Verdana"/>
              <a:sym typeface="Verdana"/>
            </a:endParaRPr>
          </a:p>
          <a:p>
            <a:pPr marL="0" lvl="0" indent="0" algn="ctr" rtl="0">
              <a:lnSpc>
                <a:spcPct val="80000"/>
              </a:lnSpc>
              <a:spcBef>
                <a:spcPts val="260"/>
              </a:spcBef>
              <a:spcAft>
                <a:spcPts val="0"/>
              </a:spcAft>
              <a:buClr>
                <a:schemeClr val="dk1"/>
              </a:buClr>
              <a:buSzPts val="1300"/>
              <a:buNone/>
            </a:pPr>
            <a:r>
              <a:rPr lang="lv-LV" sz="1300" b="0" i="0" u="none" dirty="0">
                <a:solidFill>
                  <a:schemeClr val="dk1"/>
                </a:solidFill>
                <a:latin typeface="Verdana"/>
                <a:ea typeface="Verdana"/>
                <a:cs typeface="Verdana"/>
                <a:sym typeface="Verdana"/>
              </a:rPr>
              <a:t>Vispārējās izglītības pārbaudījumu nodaļas vec</a:t>
            </a:r>
            <a:r>
              <a:rPr lang="lv-LV" sz="1300" dirty="0"/>
              <a:t>ākā eksperte</a:t>
            </a:r>
          </a:p>
          <a:p>
            <a:pPr marL="0" lvl="0" indent="0" algn="ctr" rtl="0">
              <a:lnSpc>
                <a:spcPct val="80000"/>
              </a:lnSpc>
              <a:spcBef>
                <a:spcPts val="260"/>
              </a:spcBef>
              <a:spcAft>
                <a:spcPts val="0"/>
              </a:spcAft>
              <a:buClr>
                <a:schemeClr val="dk1"/>
              </a:buClr>
              <a:buSzPts val="1300"/>
              <a:buNone/>
            </a:pPr>
            <a:r>
              <a:rPr lang="lv-LV" sz="1300" dirty="0"/>
              <a:t>l</a:t>
            </a:r>
            <a:r>
              <a:rPr lang="lv-LV" sz="1300" b="0" i="0" u="none" dirty="0">
                <a:solidFill>
                  <a:schemeClr val="dk1"/>
                </a:solidFill>
                <a:latin typeface="Verdana"/>
                <a:ea typeface="Verdana"/>
                <a:cs typeface="Verdana"/>
                <a:sym typeface="Verdana"/>
              </a:rPr>
              <a:t>iene.purgaile@visc.gov.lv</a:t>
            </a:r>
          </a:p>
        </p:txBody>
      </p:sp>
      <p:sp>
        <p:nvSpPr>
          <p:cNvPr id="45" name="Google Shape;45;p1"/>
          <p:cNvSpPr txBox="1">
            <a:spLocks noGrp="1"/>
          </p:cNvSpPr>
          <p:nvPr>
            <p:ph type="body" idx="1"/>
          </p:nvPr>
        </p:nvSpPr>
        <p:spPr>
          <a:xfrm>
            <a:off x="685800" y="5761037"/>
            <a:ext cx="7772400" cy="639762"/>
          </a:xfrm>
          <a:prstGeom prst="rect">
            <a:avLst/>
          </a:prstGeom>
          <a:noFill/>
          <a:ln>
            <a:noFill/>
          </a:ln>
        </p:spPr>
        <p:txBody>
          <a:bodyPr spcFirstLastPara="1" wrap="square" lIns="93950" tIns="46975" rIns="93950" bIns="46975" anchor="t" anchorCtr="0">
            <a:noAutofit/>
          </a:bodyPr>
          <a:lstStyle/>
          <a:p>
            <a:pPr marL="0" lvl="0" indent="0" algn="ctr" rtl="0">
              <a:lnSpc>
                <a:spcPct val="100000"/>
              </a:lnSpc>
              <a:spcBef>
                <a:spcPts val="0"/>
              </a:spcBef>
              <a:spcAft>
                <a:spcPts val="0"/>
              </a:spcAft>
              <a:buClr>
                <a:schemeClr val="dk1"/>
              </a:buClr>
              <a:buSzPts val="1400"/>
              <a:buNone/>
            </a:pPr>
            <a:r>
              <a:rPr lang="lv-LV" dirty="0"/>
              <a:t>2024. gada 29. aprīlis</a:t>
            </a:r>
            <a:endParaRPr dirty="0"/>
          </a:p>
          <a:p>
            <a:pPr marL="0" lvl="0" indent="0" algn="ctr" rtl="0">
              <a:lnSpc>
                <a:spcPct val="100000"/>
              </a:lnSpc>
              <a:spcBef>
                <a:spcPts val="280"/>
              </a:spcBef>
              <a:spcAft>
                <a:spcPts val="0"/>
              </a:spcAft>
              <a:buClr>
                <a:schemeClr val="dk1"/>
              </a:buClr>
              <a:buSzPts val="1400"/>
              <a:buNone/>
            </a:pPr>
            <a:r>
              <a:rPr lang="en-US" sz="1400" b="0" i="0" u="none" dirty="0">
                <a:solidFill>
                  <a:schemeClr val="dk1"/>
                </a:solidFill>
                <a:latin typeface="Verdana"/>
                <a:ea typeface="Verdana"/>
                <a:cs typeface="Verdana"/>
                <a:sym typeface="Verdana"/>
              </a:rPr>
              <a:t> </a:t>
            </a:r>
            <a:r>
              <a:rPr lang="en-US" sz="1400" b="0" i="0" u="none" dirty="0" err="1">
                <a:solidFill>
                  <a:schemeClr val="dk1"/>
                </a:solidFill>
                <a:latin typeface="Verdana"/>
                <a:ea typeface="Verdana"/>
                <a:cs typeface="Verdana"/>
                <a:sym typeface="Verdana"/>
              </a:rPr>
              <a:t>Rīga</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3073C3-E42A-03BA-8BFF-41D7A40F1E0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EECA91F-4411-959E-CA25-092FDD90954A}"/>
              </a:ext>
            </a:extLst>
          </p:cNvPr>
          <p:cNvSpPr>
            <a:spLocks noGrp="1"/>
          </p:cNvSpPr>
          <p:nvPr>
            <p:ph type="title"/>
          </p:nvPr>
        </p:nvSpPr>
        <p:spPr/>
        <p:txBody>
          <a:bodyPr>
            <a:normAutofit/>
          </a:bodyPr>
          <a:lstStyle/>
          <a:p>
            <a:r>
              <a:rPr lang="lv-LV" sz="2800" dirty="0">
                <a:solidFill>
                  <a:schemeClr val="accent4">
                    <a:lumMod val="75000"/>
                  </a:schemeClr>
                </a:solidFill>
                <a:latin typeface="Verdana" panose="020B0604030504040204" pitchFamily="34" charset="0"/>
                <a:ea typeface="Verdana" panose="020B0604030504040204" pitchFamily="34" charset="0"/>
              </a:rPr>
              <a:t>9. klase</a:t>
            </a:r>
            <a:br>
              <a:rPr lang="lv-LV" sz="2800" dirty="0">
                <a:solidFill>
                  <a:schemeClr val="accent4">
                    <a:lumMod val="75000"/>
                  </a:schemeClr>
                </a:solidFill>
                <a:latin typeface="Verdana" panose="020B0604030504040204" pitchFamily="34" charset="0"/>
                <a:ea typeface="Verdana" panose="020B0604030504040204" pitchFamily="34" charset="0"/>
              </a:rPr>
            </a:br>
            <a:r>
              <a:rPr lang="lv-LV" sz="2800" dirty="0">
                <a:solidFill>
                  <a:schemeClr val="accent4">
                    <a:lumMod val="75000"/>
                  </a:schemeClr>
                </a:solidFill>
                <a:latin typeface="Verdana" panose="020B0604030504040204" pitchFamily="34" charset="0"/>
                <a:ea typeface="Verdana" panose="020B0604030504040204" pitchFamily="34" charset="0"/>
              </a:rPr>
              <a:t>Algebra</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BA45ECAB-7498-52EC-ED1B-2E1053A829FE}"/>
                  </a:ext>
                </a:extLst>
              </p:cNvPr>
              <p:cNvSpPr txBox="1"/>
              <p:nvPr/>
            </p:nvSpPr>
            <p:spPr>
              <a:xfrm>
                <a:off x="765544" y="1770091"/>
                <a:ext cx="7878725" cy="4308680"/>
              </a:xfrm>
              <a:prstGeom prst="rect">
                <a:avLst/>
              </a:prstGeom>
              <a:noFill/>
            </p:spPr>
            <p:txBody>
              <a:bodyPr wrap="square">
                <a:spAutoFit/>
              </a:bodyPr>
              <a:lstStyle/>
              <a:p>
                <a:pPr>
                  <a:lnSpc>
                    <a:spcPct val="150000"/>
                  </a:lnSpc>
                  <a:spcAft>
                    <a:spcPts val="1200"/>
                  </a:spcAft>
                </a:pPr>
                <a:r>
                  <a:rPr lang="lv-LV" sz="2000" dirty="0">
                    <a:solidFill>
                      <a:srgbClr val="66478B"/>
                    </a:solidFill>
                    <a:effectLst/>
                    <a:latin typeface="Verdana" panose="020B0604030504040204" pitchFamily="34" charset="0"/>
                    <a:ea typeface="Verdana" panose="020B0604030504040204" pitchFamily="34" charset="0"/>
                    <a:cs typeface="Times New Roman" panose="02020603050405020304" pitchFamily="18" charset="0"/>
                  </a:rPr>
                  <a:t>Algoritmi, kurus svarīgi apgūt līdz automātiskumam:</a:t>
                </a:r>
              </a:p>
              <a:p>
                <a:pPr marL="342900" lvl="0" indent="-342900">
                  <a:lnSpc>
                    <a:spcPct val="150000"/>
                  </a:lnSpc>
                  <a:spcAft>
                    <a:spcPts val="600"/>
                  </a:spcAft>
                  <a:buFont typeface="Symbol" panose="05050102010706020507" pitchFamily="18" charset="2"/>
                  <a:buChar char=""/>
                  <a:tabLst>
                    <a:tab pos="457200" algn="l"/>
                  </a:tabLst>
                </a:pPr>
                <a:r>
                  <a:rPr lang="lv-LV" sz="2000" dirty="0">
                    <a:solidFill>
                      <a:srgbClr val="66478B"/>
                    </a:solidFill>
                    <a:effectLst/>
                    <a:latin typeface="Verdana" panose="020B0604030504040204" pitchFamily="34" charset="0"/>
                    <a:ea typeface="Verdana" panose="020B0604030504040204" pitchFamily="34" charset="0"/>
                    <a:cs typeface="Times New Roman" panose="02020603050405020304" pitchFamily="18" charset="0"/>
                  </a:rPr>
                  <a:t>Lineāras nevienādības atrisināšana.</a:t>
                </a:r>
              </a:p>
              <a:p>
                <a:pPr>
                  <a:lnSpc>
                    <a:spcPct val="150000"/>
                  </a:lnSpc>
                  <a:spcAft>
                    <a:spcPts val="1200"/>
                  </a:spcAft>
                </a:pPr>
                <a14:m>
                  <m:oMathPara xmlns:m="http://schemas.openxmlformats.org/officeDocument/2006/math">
                    <m:oMathParaPr>
                      <m:jc m:val="centerGroup"/>
                    </m:oMathParaPr>
                    <m:oMath xmlns:m="http://schemas.openxmlformats.org/officeDocument/2006/math">
                      <m:r>
                        <a:rPr lang="lv-LV" sz="2000" i="1"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r>
                        <a:rPr lang="lv-LV" sz="2000"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8</m:t>
                      </m:r>
                      <m:r>
                        <a:rPr lang="lv-LV" sz="2000" i="1"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𝑥</m:t>
                      </m:r>
                      <m:r>
                        <a:rPr lang="lv-LV" sz="2000"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+1&gt;2(</m:t>
                      </m:r>
                      <m:r>
                        <a:rPr lang="lv-LV" sz="2000" i="1"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𝑥</m:t>
                      </m:r>
                      <m:r>
                        <a:rPr lang="lv-LV" sz="2000" i="1"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r>
                        <a:rPr lang="lv-LV" sz="2000"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3)</m:t>
                      </m:r>
                    </m:oMath>
                  </m:oMathPara>
                </a14:m>
                <a:endParaRPr lang="lv-LV" sz="2000" dirty="0">
                  <a:solidFill>
                    <a:srgbClr val="C00000"/>
                  </a:solidFill>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lnSpc>
                    <a:spcPct val="150000"/>
                  </a:lnSpc>
                  <a:spcAft>
                    <a:spcPts val="600"/>
                  </a:spcAft>
                  <a:buFont typeface="Symbol" panose="05050102010706020507" pitchFamily="18" charset="2"/>
                  <a:buChar char=""/>
                  <a:tabLst>
                    <a:tab pos="457200" algn="l"/>
                  </a:tabLst>
                </a:pPr>
                <a:r>
                  <a:rPr lang="lv-LV" sz="2000" dirty="0">
                    <a:solidFill>
                      <a:srgbClr val="66478B"/>
                    </a:solidFill>
                    <a:latin typeface="Verdana" panose="020B0604030504040204" pitchFamily="34" charset="0"/>
                    <a:ea typeface="Verdana" panose="020B0604030504040204" pitchFamily="34" charset="0"/>
                    <a:cs typeface="Times New Roman" panose="02020603050405020304" pitchFamily="18" charset="0"/>
                  </a:rPr>
                  <a:t>F</a:t>
                </a:r>
                <a:r>
                  <a:rPr lang="lv-LV" sz="2000" dirty="0">
                    <a:solidFill>
                      <a:srgbClr val="66478B"/>
                    </a:solidFill>
                    <a:effectLst/>
                    <a:latin typeface="Verdana" panose="020B0604030504040204" pitchFamily="34" charset="0"/>
                    <a:ea typeface="Verdana" panose="020B0604030504040204" pitchFamily="34" charset="0"/>
                    <a:cs typeface="Times New Roman" panose="02020603050405020304" pitchFamily="18" charset="0"/>
                  </a:rPr>
                  <a:t>unkcijas grafika uzzīmēšana.</a:t>
                </a:r>
              </a:p>
              <a:p>
                <a:pPr algn="ctr">
                  <a:lnSpc>
                    <a:spcPct val="150000"/>
                  </a:lnSpc>
                  <a:spcAft>
                    <a:spcPts val="1200"/>
                  </a:spcAft>
                </a:pPr>
                <a14:m>
                  <m:oMath xmlns:m="http://schemas.openxmlformats.org/officeDocument/2006/math">
                    <m:r>
                      <a:rPr lang="lv-LV" sz="2000" i="1"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𝑦</m:t>
                    </m:r>
                    <m:r>
                      <a:rPr lang="lv-LV" sz="2000"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r>
                      <a:rPr lang="lv-LV" sz="2000" i="1"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r>
                      <a:rPr lang="lv-LV" sz="2000"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0,5</m:t>
                    </m:r>
                    <m:r>
                      <a:rPr lang="lv-LV" sz="2000" i="1"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𝑥</m:t>
                    </m:r>
                    <m:r>
                      <a:rPr lang="lv-LV" sz="2000" i="1"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r>
                      <a:rPr lang="lv-LV" sz="2000"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3</m:t>
                    </m:r>
                  </m:oMath>
                </a14:m>
                <a:r>
                  <a:rPr lang="lv-LV" sz="2000" dirty="0">
                    <a:solidFill>
                      <a:srgbClr val="C00000"/>
                    </a:solidFill>
                    <a:effectLst/>
                    <a:latin typeface="Verdana" panose="020B0604030504040204" pitchFamily="34" charset="0"/>
                    <a:ea typeface="Verdana" panose="020B0604030504040204" pitchFamily="34" charset="0"/>
                    <a:cs typeface="Times New Roman" panose="02020603050405020304" pitchFamily="18" charset="0"/>
                  </a:rPr>
                  <a:t>		</a:t>
                </a:r>
                <a14:m>
                  <m:oMath xmlns:m="http://schemas.openxmlformats.org/officeDocument/2006/math">
                    <m:r>
                      <a:rPr lang="lv-LV" sz="2000" b="0" i="1" smtClean="0">
                        <a:solidFill>
                          <a:srgbClr val="C00000"/>
                        </a:solidFill>
                        <a:effectLst/>
                        <a:latin typeface="Cambria Math" panose="02040503050406030204" pitchFamily="18" charset="0"/>
                        <a:ea typeface="Verdana" panose="020B0604030504040204" pitchFamily="34" charset="0"/>
                        <a:cs typeface="Times New Roman" panose="02020603050405020304" pitchFamily="18" charset="0"/>
                      </a:rPr>
                      <m:t>𝑦</m:t>
                    </m:r>
                    <m:r>
                      <a:rPr lang="lv-LV" sz="2000" b="0" i="1" smtClean="0">
                        <a:solidFill>
                          <a:srgbClr val="C00000"/>
                        </a:solidFill>
                        <a:effectLst/>
                        <a:latin typeface="Cambria Math" panose="02040503050406030204" pitchFamily="18" charset="0"/>
                        <a:ea typeface="Verdana" panose="020B0604030504040204" pitchFamily="34" charset="0"/>
                        <a:cs typeface="Times New Roman" panose="02020603050405020304" pitchFamily="18" charset="0"/>
                      </a:rPr>
                      <m:t>=</m:t>
                    </m:r>
                    <m:sSup>
                      <m:sSupPr>
                        <m:ctrlPr>
                          <a:rPr lang="lv-LV" sz="2000" b="0" i="1" smtClean="0">
                            <a:solidFill>
                              <a:srgbClr val="C00000"/>
                            </a:solidFill>
                            <a:effectLst/>
                            <a:latin typeface="Cambria Math" panose="02040503050406030204" pitchFamily="18" charset="0"/>
                            <a:ea typeface="Verdana" panose="020B0604030504040204" pitchFamily="34" charset="0"/>
                            <a:cs typeface="Times New Roman" panose="02020603050405020304" pitchFamily="18" charset="0"/>
                          </a:rPr>
                        </m:ctrlPr>
                      </m:sSupPr>
                      <m:e>
                        <m:r>
                          <a:rPr lang="lv-LV" sz="2000" b="0" i="1" smtClean="0">
                            <a:solidFill>
                              <a:srgbClr val="C00000"/>
                            </a:solidFill>
                            <a:effectLst/>
                            <a:latin typeface="Cambria Math" panose="02040503050406030204" pitchFamily="18" charset="0"/>
                            <a:ea typeface="Verdana" panose="020B0604030504040204" pitchFamily="34" charset="0"/>
                            <a:cs typeface="Times New Roman" panose="02020603050405020304" pitchFamily="18" charset="0"/>
                          </a:rPr>
                          <m:t>𝑥</m:t>
                        </m:r>
                      </m:e>
                      <m:sup>
                        <m:r>
                          <a:rPr lang="lv-LV" sz="2000" b="0" i="1" smtClean="0">
                            <a:solidFill>
                              <a:srgbClr val="C00000"/>
                            </a:solidFill>
                            <a:effectLst/>
                            <a:latin typeface="Cambria Math" panose="02040503050406030204" pitchFamily="18" charset="0"/>
                            <a:ea typeface="Verdana" panose="020B0604030504040204" pitchFamily="34" charset="0"/>
                            <a:cs typeface="Times New Roman" panose="02020603050405020304" pitchFamily="18" charset="0"/>
                          </a:rPr>
                          <m:t>2</m:t>
                        </m:r>
                      </m:sup>
                    </m:sSup>
                    <m:r>
                      <a:rPr lang="lv-LV" sz="2000" b="0" i="1" smtClean="0">
                        <a:solidFill>
                          <a:srgbClr val="C00000"/>
                        </a:solidFill>
                        <a:effectLst/>
                        <a:latin typeface="Cambria Math" panose="02040503050406030204" pitchFamily="18" charset="0"/>
                        <a:ea typeface="Verdana" panose="020B0604030504040204" pitchFamily="34" charset="0"/>
                        <a:cs typeface="Times New Roman" panose="02020603050405020304" pitchFamily="18" charset="0"/>
                      </a:rPr>
                      <m:t>−4</m:t>
                    </m:r>
                  </m:oMath>
                </a14:m>
                <a:r>
                  <a:rPr lang="lv-LV" sz="2000" dirty="0">
                    <a:solidFill>
                      <a:srgbClr val="C00000"/>
                    </a:solidFill>
                    <a:effectLst/>
                    <a:latin typeface="Verdana" panose="020B0604030504040204" pitchFamily="34" charset="0"/>
                    <a:ea typeface="Verdana" panose="020B0604030504040204" pitchFamily="34" charset="0"/>
                    <a:cs typeface="Times New Roman" panose="02020603050405020304" pitchFamily="18" charset="0"/>
                  </a:rPr>
                  <a:t>		</a:t>
                </a:r>
                <a14:m>
                  <m:oMath xmlns:m="http://schemas.openxmlformats.org/officeDocument/2006/math">
                    <m:r>
                      <a:rPr lang="lv-LV" sz="2000" b="0" i="1" smtClean="0">
                        <a:solidFill>
                          <a:srgbClr val="C00000"/>
                        </a:solidFill>
                        <a:effectLst/>
                        <a:latin typeface="Cambria Math" panose="02040503050406030204" pitchFamily="18" charset="0"/>
                        <a:ea typeface="Verdana" panose="020B0604030504040204" pitchFamily="34" charset="0"/>
                        <a:cs typeface="Times New Roman" panose="02020603050405020304" pitchFamily="18" charset="0"/>
                      </a:rPr>
                      <m:t>𝑦</m:t>
                    </m:r>
                    <m:r>
                      <a:rPr lang="lv-LV" sz="2000" b="0" i="1" smtClean="0">
                        <a:solidFill>
                          <a:srgbClr val="C00000"/>
                        </a:solidFill>
                        <a:effectLst/>
                        <a:latin typeface="Cambria Math" panose="02040503050406030204" pitchFamily="18" charset="0"/>
                        <a:ea typeface="Verdana" panose="020B0604030504040204" pitchFamily="34" charset="0"/>
                        <a:cs typeface="Times New Roman" panose="02020603050405020304" pitchFamily="18" charset="0"/>
                      </a:rPr>
                      <m:t>=</m:t>
                    </m:r>
                    <m:f>
                      <m:fPr>
                        <m:ctrlPr>
                          <a:rPr lang="lv-LV" sz="2000" b="0" i="1" smtClean="0">
                            <a:solidFill>
                              <a:srgbClr val="C00000"/>
                            </a:solidFill>
                            <a:effectLst/>
                            <a:latin typeface="Cambria Math" panose="02040503050406030204" pitchFamily="18" charset="0"/>
                            <a:ea typeface="Verdana" panose="020B0604030504040204" pitchFamily="34" charset="0"/>
                            <a:cs typeface="Times New Roman" panose="02020603050405020304" pitchFamily="18" charset="0"/>
                          </a:rPr>
                        </m:ctrlPr>
                      </m:fPr>
                      <m:num>
                        <m:r>
                          <a:rPr lang="lv-LV" sz="2000" b="0" i="1" smtClean="0">
                            <a:solidFill>
                              <a:srgbClr val="C00000"/>
                            </a:solidFill>
                            <a:effectLst/>
                            <a:latin typeface="Cambria Math" panose="02040503050406030204" pitchFamily="18" charset="0"/>
                            <a:ea typeface="Verdana" panose="020B0604030504040204" pitchFamily="34" charset="0"/>
                            <a:cs typeface="Times New Roman" panose="02020603050405020304" pitchFamily="18" charset="0"/>
                          </a:rPr>
                          <m:t>8</m:t>
                        </m:r>
                      </m:num>
                      <m:den>
                        <m:r>
                          <a:rPr lang="lv-LV" sz="2000" b="0" i="1" smtClean="0">
                            <a:solidFill>
                              <a:srgbClr val="C00000"/>
                            </a:solidFill>
                            <a:effectLst/>
                            <a:latin typeface="Cambria Math" panose="02040503050406030204" pitchFamily="18" charset="0"/>
                            <a:ea typeface="Verdana" panose="020B0604030504040204" pitchFamily="34" charset="0"/>
                            <a:cs typeface="Times New Roman" panose="02020603050405020304" pitchFamily="18" charset="0"/>
                          </a:rPr>
                          <m:t>𝑥</m:t>
                        </m:r>
                      </m:den>
                    </m:f>
                  </m:oMath>
                </a14:m>
                <a:endParaRPr lang="lv-LV" sz="2000" dirty="0">
                  <a:solidFill>
                    <a:srgbClr val="C00000"/>
                  </a:solidFill>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lnSpc>
                    <a:spcPct val="150000"/>
                  </a:lnSpc>
                  <a:spcAft>
                    <a:spcPts val="600"/>
                  </a:spcAft>
                  <a:buFont typeface="Symbol" panose="05050102010706020507" pitchFamily="18" charset="2"/>
                  <a:buChar char=""/>
                  <a:tabLst>
                    <a:tab pos="457200" algn="l"/>
                  </a:tabLst>
                </a:pPr>
                <a:r>
                  <a:rPr lang="lv-LV" sz="2000" dirty="0">
                    <a:solidFill>
                      <a:srgbClr val="66478B"/>
                    </a:solidFill>
                    <a:effectLst/>
                    <a:latin typeface="Verdana" panose="020B0604030504040204" pitchFamily="34" charset="0"/>
                    <a:ea typeface="Verdana" panose="020B0604030504040204" pitchFamily="34" charset="0"/>
                    <a:cs typeface="Times New Roman" panose="02020603050405020304" pitchFamily="18" charset="0"/>
                  </a:rPr>
                  <a:t>Darbības ar kvadrātsaknēm.</a:t>
                </a:r>
              </a:p>
              <a:p>
                <a:pPr algn="ctr">
                  <a:lnSpc>
                    <a:spcPct val="150000"/>
                  </a:lnSpc>
                  <a:spcAft>
                    <a:spcPts val="1200"/>
                  </a:spcAft>
                </a:pPr>
                <a14:m>
                  <m:oMath xmlns:m="http://schemas.openxmlformats.org/officeDocument/2006/math">
                    <m:rad>
                      <m:radPr>
                        <m:degHide m:val="on"/>
                        <m:ctrlPr>
                          <a:rPr lang="lv-LV" sz="2000" i="1" smtClean="0">
                            <a:solidFill>
                              <a:srgbClr val="C00000"/>
                            </a:solidFill>
                            <a:latin typeface="Cambria Math" panose="02040503050406030204" pitchFamily="18" charset="0"/>
                            <a:cs typeface="Times New Roman" panose="02020603050405020304" pitchFamily="18" charset="0"/>
                          </a:rPr>
                        </m:ctrlPr>
                      </m:radPr>
                      <m:deg/>
                      <m:e>
                        <m:r>
                          <a:rPr lang="lv-LV" sz="2000" b="0" i="1" smtClean="0">
                            <a:solidFill>
                              <a:srgbClr val="C00000"/>
                            </a:solidFill>
                            <a:latin typeface="Cambria Math" panose="02040503050406030204" pitchFamily="18" charset="0"/>
                            <a:cs typeface="Times New Roman" panose="02020603050405020304" pitchFamily="18" charset="0"/>
                          </a:rPr>
                          <m:t>64</m:t>
                        </m:r>
                      </m:e>
                    </m:rad>
                    <m:r>
                      <a:rPr lang="lv-LV" sz="2000" b="0" i="1" smtClean="0">
                        <a:solidFill>
                          <a:srgbClr val="C00000"/>
                        </a:solidFill>
                        <a:latin typeface="Cambria Math" panose="02040503050406030204" pitchFamily="18" charset="0"/>
                        <a:cs typeface="Times New Roman" panose="02020603050405020304" pitchFamily="18" charset="0"/>
                      </a:rPr>
                      <m:t>−</m:t>
                    </m:r>
                    <m:rad>
                      <m:radPr>
                        <m:degHide m:val="on"/>
                        <m:ctrlPr>
                          <a:rPr lang="lv-LV" sz="2000" i="1">
                            <a:solidFill>
                              <a:srgbClr val="C00000"/>
                            </a:solidFill>
                            <a:latin typeface="Cambria Math" panose="02040503050406030204" pitchFamily="18" charset="0"/>
                            <a:cs typeface="Times New Roman" panose="02020603050405020304" pitchFamily="18" charset="0"/>
                          </a:rPr>
                        </m:ctrlPr>
                      </m:radPr>
                      <m:deg/>
                      <m:e>
                        <m:r>
                          <a:rPr lang="lv-LV" sz="2000" i="1">
                            <a:solidFill>
                              <a:srgbClr val="C00000"/>
                            </a:solidFill>
                            <a:latin typeface="Cambria Math" panose="02040503050406030204" pitchFamily="18" charset="0"/>
                            <a:cs typeface="Times New Roman" panose="02020603050405020304" pitchFamily="18" charset="0"/>
                          </a:rPr>
                          <m:t>4</m:t>
                        </m:r>
                      </m:e>
                    </m:rad>
                    <m:r>
                      <a:rPr lang="lv-LV" sz="2000" b="0" i="1" smtClean="0">
                        <a:solidFill>
                          <a:srgbClr val="C00000"/>
                        </a:solidFill>
                        <a:latin typeface="Cambria Math" panose="02040503050406030204" pitchFamily="18" charset="0"/>
                        <a:cs typeface="Times New Roman" panose="02020603050405020304" pitchFamily="18" charset="0"/>
                      </a:rPr>
                      <m:t>=</m:t>
                    </m:r>
                  </m:oMath>
                </a14:m>
                <a:r>
                  <a:rPr lang="lv-LV" sz="2000" dirty="0">
                    <a:solidFill>
                      <a:srgbClr val="C00000"/>
                    </a:solidFill>
                    <a:ea typeface="Calibri" panose="020F0502020204030204" pitchFamily="34" charset="0"/>
                    <a:cs typeface="Times New Roman" panose="02020603050405020304" pitchFamily="18" charset="0"/>
                  </a:rPr>
                  <a:t>	</a:t>
                </a:r>
                <a14:m>
                  <m:oMath xmlns:m="http://schemas.openxmlformats.org/officeDocument/2006/math">
                    <m:r>
                      <a:rPr lang="lv-LV" sz="2000">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rad>
                      <m:radPr>
                        <m:degHide m:val="on"/>
                        <m:ctrlPr>
                          <a:rPr lang="lv-LV" sz="2000" i="1"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lv-LV" sz="2000" b="0" i="0"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5</m:t>
                        </m:r>
                      </m:e>
                    </m:rad>
                    <m:r>
                      <a:rPr lang="lv-LV" sz="2000" i="1"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lv-LV" sz="2000" i="1"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lv-LV" sz="2000" b="0" i="0"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5</m:t>
                        </m:r>
                      </m:e>
                    </m:rad>
                    <m:r>
                      <a:rPr lang="lv-LV" sz="2000"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box>
                      <m:boxPr>
                        <m:ctrlPr>
                          <a:rPr lang="lv-LV" sz="2000" i="1"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ctrlPr>
                      </m:boxPr>
                      <m:e>
                        <m:r>
                          <a:rPr lang="lv-LV" sz="2000"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 </m:t>
                        </m:r>
                      </m:e>
                    </m:box>
                  </m:oMath>
                </a14:m>
                <a:r>
                  <a:rPr lang="lv-LV" sz="2000" i="1" dirty="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a:t>	</a:t>
                </a:r>
                <a14:m>
                  <m:oMath xmlns:m="http://schemas.openxmlformats.org/officeDocument/2006/math">
                    <m:r>
                      <a:rPr lang="lv-LV" sz="2000">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rad>
                      <m:radPr>
                        <m:degHide m:val="on"/>
                        <m:ctrlPr>
                          <a:rPr lang="lv-LV" sz="2000" i="1"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lv-LV" sz="2000" b="0" i="0"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5</m:t>
                        </m:r>
                      </m:e>
                    </m:rad>
                    <m:r>
                      <a:rPr lang="lv-LV" sz="2000"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lv-LV" sz="2000" i="1"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lv-LV" sz="2000" b="0" i="0"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5</m:t>
                        </m:r>
                      </m:e>
                    </m:rad>
                    <m:r>
                      <a:rPr lang="lv-LV" sz="2000"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lv-LV" sz="2000" i="1" dirty="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a:t>	</a:t>
                </a:r>
                <a14:m>
                  <m:oMath xmlns:m="http://schemas.openxmlformats.org/officeDocument/2006/math">
                    <m:sSup>
                      <m:sSupPr>
                        <m:ctrlPr>
                          <a:rPr lang="lv-LV" sz="2000" i="1" smtClean="0">
                            <a:solidFill>
                              <a:srgbClr val="C00000"/>
                            </a:solidFill>
                            <a:effectLst/>
                            <a:latin typeface="Cambria Math" panose="02040503050406030204" pitchFamily="18" charset="0"/>
                            <a:cs typeface="Times New Roman" panose="02020603050405020304" pitchFamily="18" charset="0"/>
                          </a:rPr>
                        </m:ctrlPr>
                      </m:sSupPr>
                      <m:e>
                        <m:d>
                          <m:dPr>
                            <m:ctrlPr>
                              <a:rPr lang="lv-LV" sz="2000" i="1" smtClean="0">
                                <a:solidFill>
                                  <a:srgbClr val="C00000"/>
                                </a:solidFill>
                                <a:effectLst/>
                                <a:latin typeface="Cambria Math" panose="02040503050406030204" pitchFamily="18" charset="0"/>
                                <a:cs typeface="Times New Roman" panose="02020603050405020304" pitchFamily="18" charset="0"/>
                              </a:rPr>
                            </m:ctrlPr>
                          </m:dPr>
                          <m:e>
                            <m:r>
                              <a:rPr lang="lv-LV" sz="2000" b="0" i="1" smtClean="0">
                                <a:solidFill>
                                  <a:srgbClr val="C00000"/>
                                </a:solidFill>
                                <a:effectLst/>
                                <a:latin typeface="Cambria Math" panose="02040503050406030204" pitchFamily="18" charset="0"/>
                                <a:cs typeface="Times New Roman" panose="02020603050405020304" pitchFamily="18" charset="0"/>
                              </a:rPr>
                              <m:t>2</m:t>
                            </m:r>
                            <m:rad>
                              <m:radPr>
                                <m:degHide m:val="on"/>
                                <m:ctrlPr>
                                  <a:rPr lang="lv-LV" sz="2000" b="0" i="1" smtClean="0">
                                    <a:solidFill>
                                      <a:srgbClr val="C00000"/>
                                    </a:solidFill>
                                    <a:effectLst/>
                                    <a:latin typeface="Cambria Math" panose="02040503050406030204" pitchFamily="18" charset="0"/>
                                    <a:cs typeface="Times New Roman" panose="02020603050405020304" pitchFamily="18" charset="0"/>
                                  </a:rPr>
                                </m:ctrlPr>
                              </m:radPr>
                              <m:deg/>
                              <m:e>
                                <m:r>
                                  <a:rPr lang="lv-LV" sz="2000" b="0" i="1" smtClean="0">
                                    <a:solidFill>
                                      <a:srgbClr val="C00000"/>
                                    </a:solidFill>
                                    <a:effectLst/>
                                    <a:latin typeface="Cambria Math" panose="02040503050406030204" pitchFamily="18" charset="0"/>
                                    <a:cs typeface="Times New Roman" panose="02020603050405020304" pitchFamily="18" charset="0"/>
                                  </a:rPr>
                                  <m:t>5</m:t>
                                </m:r>
                              </m:e>
                            </m:rad>
                          </m:e>
                        </m:d>
                      </m:e>
                      <m:sup>
                        <m:r>
                          <a:rPr lang="lv-LV" sz="2000" b="0" i="1" smtClean="0">
                            <a:solidFill>
                              <a:srgbClr val="C00000"/>
                            </a:solidFill>
                            <a:effectLst/>
                            <a:latin typeface="Cambria Math" panose="02040503050406030204" pitchFamily="18" charset="0"/>
                            <a:cs typeface="Times New Roman" panose="02020603050405020304" pitchFamily="18" charset="0"/>
                          </a:rPr>
                          <m:t>2</m:t>
                        </m:r>
                      </m:sup>
                    </m:sSup>
                    <m:r>
                      <a:rPr lang="lv-LV" sz="2000" b="0" i="1" smtClean="0">
                        <a:solidFill>
                          <a:srgbClr val="C00000"/>
                        </a:solidFill>
                        <a:effectLst/>
                        <a:latin typeface="Cambria Math" panose="02040503050406030204" pitchFamily="18" charset="0"/>
                        <a:cs typeface="Times New Roman" panose="02020603050405020304" pitchFamily="18" charset="0"/>
                      </a:rPr>
                      <m:t>=</m:t>
                    </m:r>
                  </m:oMath>
                </a14:m>
                <a:endParaRPr lang="lv-LV" sz="2000" dirty="0">
                  <a:solidFill>
                    <a:srgbClr val="C00000"/>
                  </a:solidFill>
                  <a:effectLst/>
                  <a:latin typeface="Verdana" panose="020B0604030504040204" pitchFamily="34" charset="0"/>
                  <a:ea typeface="Verdana" panose="020B0604030504040204" pitchFamily="34"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BA45ECAB-7498-52EC-ED1B-2E1053A829FE}"/>
                  </a:ext>
                </a:extLst>
              </p:cNvPr>
              <p:cNvSpPr txBox="1">
                <a:spLocks noRot="1" noChangeAspect="1" noMove="1" noResize="1" noEditPoints="1" noAdjustHandles="1" noChangeArrowheads="1" noChangeShapeType="1" noTextEdit="1"/>
              </p:cNvSpPr>
              <p:nvPr/>
            </p:nvSpPr>
            <p:spPr>
              <a:xfrm>
                <a:off x="765544" y="1770091"/>
                <a:ext cx="7878725" cy="4308680"/>
              </a:xfrm>
              <a:prstGeom prst="rect">
                <a:avLst/>
              </a:prstGeom>
              <a:blipFill>
                <a:blip r:embed="rId2"/>
                <a:stretch>
                  <a:fillRect l="-851"/>
                </a:stretch>
              </a:blipFill>
            </p:spPr>
            <p:txBody>
              <a:bodyPr/>
              <a:lstStyle/>
              <a:p>
                <a:r>
                  <a:rPr lang="lv-LV">
                    <a:noFill/>
                  </a:rPr>
                  <a:t> </a:t>
                </a:r>
              </a:p>
            </p:txBody>
          </p:sp>
        </mc:Fallback>
      </mc:AlternateContent>
    </p:spTree>
    <p:extLst>
      <p:ext uri="{BB962C8B-B14F-4D97-AF65-F5344CB8AC3E}">
        <p14:creationId xmlns:p14="http://schemas.microsoft.com/office/powerpoint/2010/main" val="4175825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29285A-E7AB-B17F-86DD-6BA57CBCB75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8504DD0-FB3B-FF9E-FEF4-4B03739A67EE}"/>
              </a:ext>
            </a:extLst>
          </p:cNvPr>
          <p:cNvSpPr>
            <a:spLocks noGrp="1"/>
          </p:cNvSpPr>
          <p:nvPr>
            <p:ph type="title"/>
          </p:nvPr>
        </p:nvSpPr>
        <p:spPr/>
        <p:txBody>
          <a:bodyPr>
            <a:normAutofit/>
          </a:bodyPr>
          <a:lstStyle/>
          <a:p>
            <a:r>
              <a:rPr lang="lv-LV" sz="2800" dirty="0">
                <a:solidFill>
                  <a:schemeClr val="accent4">
                    <a:lumMod val="75000"/>
                  </a:schemeClr>
                </a:solidFill>
                <a:latin typeface="Verdana" panose="020B0604030504040204" pitchFamily="34" charset="0"/>
                <a:ea typeface="Verdana" panose="020B0604030504040204" pitchFamily="34" charset="0"/>
              </a:rPr>
              <a:t>9. klase</a:t>
            </a:r>
            <a:br>
              <a:rPr lang="lv-LV" sz="2800" dirty="0">
                <a:solidFill>
                  <a:schemeClr val="accent4">
                    <a:lumMod val="75000"/>
                  </a:schemeClr>
                </a:solidFill>
                <a:latin typeface="Verdana" panose="020B0604030504040204" pitchFamily="34" charset="0"/>
                <a:ea typeface="Verdana" panose="020B0604030504040204" pitchFamily="34" charset="0"/>
              </a:rPr>
            </a:br>
            <a:r>
              <a:rPr lang="lv-LV" sz="2800" dirty="0">
                <a:solidFill>
                  <a:schemeClr val="accent4">
                    <a:lumMod val="75000"/>
                  </a:schemeClr>
                </a:solidFill>
                <a:latin typeface="Verdana" panose="020B0604030504040204" pitchFamily="34" charset="0"/>
                <a:ea typeface="Verdana" panose="020B0604030504040204" pitchFamily="34" charset="0"/>
              </a:rPr>
              <a:t>Ģeometrija</a:t>
            </a:r>
          </a:p>
        </p:txBody>
      </p:sp>
      <p:sp>
        <p:nvSpPr>
          <p:cNvPr id="9" name="TextBox 8">
            <a:extLst>
              <a:ext uri="{FF2B5EF4-FFF2-40B4-BE49-F238E27FC236}">
                <a16:creationId xmlns:a16="http://schemas.microsoft.com/office/drawing/2014/main" id="{060EA11C-B5DE-EC05-1688-01041848D7EB}"/>
              </a:ext>
            </a:extLst>
          </p:cNvPr>
          <p:cNvSpPr txBox="1"/>
          <p:nvPr/>
        </p:nvSpPr>
        <p:spPr>
          <a:xfrm>
            <a:off x="733646" y="1770091"/>
            <a:ext cx="8133907" cy="4160498"/>
          </a:xfrm>
          <a:prstGeom prst="rect">
            <a:avLst/>
          </a:prstGeom>
          <a:noFill/>
        </p:spPr>
        <p:txBody>
          <a:bodyPr wrap="square">
            <a:spAutoFit/>
          </a:bodyPr>
          <a:lstStyle/>
          <a:p>
            <a:pPr>
              <a:lnSpc>
                <a:spcPct val="150000"/>
              </a:lnSpc>
              <a:spcAft>
                <a:spcPts val="1200"/>
              </a:spcAft>
            </a:pPr>
            <a:r>
              <a:rPr lang="lv-LV" sz="1800" dirty="0">
                <a:solidFill>
                  <a:srgbClr val="66478B"/>
                </a:solidFill>
                <a:latin typeface="Verdana" panose="020B0604030504040204" pitchFamily="34" charset="0"/>
                <a:ea typeface="Verdana" panose="020B0604030504040204" pitchFamily="34" charset="0"/>
                <a:cs typeface="Times New Roman" panose="02020603050405020304" pitchFamily="18" charset="0"/>
              </a:rPr>
              <a:t>Prasmes,</a:t>
            </a:r>
            <a:r>
              <a:rPr lang="lv-LV" sz="1800" dirty="0">
                <a:solidFill>
                  <a:srgbClr val="66478B"/>
                </a:solidFill>
                <a:effectLst/>
                <a:latin typeface="Verdana" panose="020B0604030504040204" pitchFamily="34" charset="0"/>
                <a:ea typeface="Verdana" panose="020B0604030504040204" pitchFamily="34" charset="0"/>
                <a:cs typeface="Times New Roman" panose="02020603050405020304" pitchFamily="18" charset="0"/>
              </a:rPr>
              <a:t> kurām pievērs uzmanību:</a:t>
            </a:r>
          </a:p>
          <a:p>
            <a:pPr marL="342900" lvl="0" indent="-342900">
              <a:lnSpc>
                <a:spcPct val="150000"/>
              </a:lnSpc>
              <a:spcAft>
                <a:spcPts val="600"/>
              </a:spcAft>
              <a:buFont typeface="Symbol" panose="05050102010706020507" pitchFamily="18" charset="2"/>
              <a:buChar char=""/>
              <a:tabLst>
                <a:tab pos="457200" algn="l"/>
              </a:tabLst>
            </a:pPr>
            <a:r>
              <a:rPr lang="lv-LV" sz="1800" dirty="0">
                <a:solidFill>
                  <a:srgbClr val="66478B"/>
                </a:solidFill>
                <a:latin typeface="Verdana" panose="020B0604030504040204" pitchFamily="34" charset="0"/>
                <a:ea typeface="Verdana" panose="020B0604030504040204" pitchFamily="34" charset="0"/>
                <a:cs typeface="Times New Roman" panose="02020603050405020304" pitchFamily="18" charset="0"/>
              </a:rPr>
              <a:t>leņķu aprēķināšana (divas krustiskas taisnes, leņķi pie trim taisnēm, trijstūra un četrstūra leņķu summa);</a:t>
            </a:r>
          </a:p>
          <a:p>
            <a:pPr marL="342900" lvl="0" indent="-342900">
              <a:lnSpc>
                <a:spcPct val="150000"/>
              </a:lnSpc>
              <a:spcAft>
                <a:spcPts val="600"/>
              </a:spcAft>
              <a:buFont typeface="Symbol" panose="05050102010706020507" pitchFamily="18" charset="2"/>
              <a:buChar char=""/>
              <a:tabLst>
                <a:tab pos="457200" algn="l"/>
              </a:tabLst>
            </a:pPr>
            <a:r>
              <a:rPr lang="lv-LV" sz="1800" dirty="0">
                <a:solidFill>
                  <a:srgbClr val="66478B"/>
                </a:solidFill>
                <a:latin typeface="Verdana" panose="020B0604030504040204" pitchFamily="34" charset="0"/>
                <a:ea typeface="Verdana" panose="020B0604030504040204" pitchFamily="34" charset="0"/>
                <a:cs typeface="Times New Roman" panose="02020603050405020304" pitchFamily="18" charset="0"/>
              </a:rPr>
              <a:t>taisnlenķa trijstūra nezināmās malas garuma aprēķināšana ar Pitagora teorēmu vai izmantojot šaurā leņķa trigonometriskās sakarības;</a:t>
            </a:r>
          </a:p>
          <a:p>
            <a:pPr marL="342900" lvl="0" indent="-342900">
              <a:lnSpc>
                <a:spcPct val="150000"/>
              </a:lnSpc>
              <a:spcAft>
                <a:spcPts val="600"/>
              </a:spcAft>
              <a:buFont typeface="Symbol" panose="05050102010706020507" pitchFamily="18" charset="2"/>
              <a:buChar char=""/>
              <a:tabLst>
                <a:tab pos="457200" algn="l"/>
              </a:tabLst>
            </a:pPr>
            <a:r>
              <a:rPr lang="lv-LV" sz="1800" dirty="0">
                <a:solidFill>
                  <a:srgbClr val="66478B"/>
                </a:solidFill>
                <a:latin typeface="Verdana" panose="020B0604030504040204" pitchFamily="34" charset="0"/>
                <a:ea typeface="Verdana" panose="020B0604030504040204" pitchFamily="34" charset="0"/>
                <a:cs typeface="Times New Roman" panose="02020603050405020304" pitchFamily="18" charset="0"/>
              </a:rPr>
              <a:t>laukuma formulu lietošana (trijstūris, taisnstūris, paralelograms, rombs, trapece, telpisku ķermeņu virsmas laukums);</a:t>
            </a:r>
          </a:p>
          <a:p>
            <a:pPr marL="342900" lvl="0" indent="-342900">
              <a:lnSpc>
                <a:spcPct val="150000"/>
              </a:lnSpc>
              <a:spcAft>
                <a:spcPts val="600"/>
              </a:spcAft>
              <a:buFont typeface="Symbol" panose="05050102010706020507" pitchFamily="18" charset="2"/>
              <a:buChar char=""/>
              <a:tabLst>
                <a:tab pos="457200" algn="l"/>
              </a:tabLst>
            </a:pPr>
            <a:r>
              <a:rPr lang="lv-LV" sz="1800" dirty="0">
                <a:solidFill>
                  <a:srgbClr val="66478B"/>
                </a:solidFill>
                <a:latin typeface="Verdana" panose="020B0604030504040204" pitchFamily="34" charset="0"/>
                <a:ea typeface="Verdana" panose="020B0604030504040204" pitchFamily="34" charset="0"/>
                <a:cs typeface="Times New Roman" panose="02020603050405020304" pitchFamily="18" charset="0"/>
              </a:rPr>
              <a:t>tilpuma aprēķināšana (prizma, cilindrs).</a:t>
            </a:r>
          </a:p>
        </p:txBody>
      </p:sp>
    </p:spTree>
    <p:extLst>
      <p:ext uri="{BB962C8B-B14F-4D97-AF65-F5344CB8AC3E}">
        <p14:creationId xmlns:p14="http://schemas.microsoft.com/office/powerpoint/2010/main" val="3543385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863DB8-B2A4-BD9A-E09E-F6902049BAC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4E35CB8-2246-6DF3-ED6D-98E68F07CE67}"/>
              </a:ext>
            </a:extLst>
          </p:cNvPr>
          <p:cNvSpPr>
            <a:spLocks noGrp="1"/>
          </p:cNvSpPr>
          <p:nvPr>
            <p:ph type="title"/>
          </p:nvPr>
        </p:nvSpPr>
        <p:spPr/>
        <p:txBody>
          <a:bodyPr>
            <a:normAutofit fontScale="90000"/>
          </a:bodyPr>
          <a:lstStyle/>
          <a:p>
            <a:r>
              <a:rPr lang="lv-LV" sz="2800" dirty="0">
                <a:solidFill>
                  <a:schemeClr val="accent4">
                    <a:lumMod val="75000"/>
                  </a:schemeClr>
                </a:solidFill>
                <a:latin typeface="Verdana" panose="020B0604030504040204" pitchFamily="34" charset="0"/>
                <a:ea typeface="Verdana" panose="020B0604030504040204" pitchFamily="34" charset="0"/>
              </a:rPr>
              <a:t>9. klase</a:t>
            </a:r>
            <a:br>
              <a:rPr lang="lv-LV" sz="2800" dirty="0">
                <a:solidFill>
                  <a:schemeClr val="accent4">
                    <a:lumMod val="75000"/>
                  </a:schemeClr>
                </a:solidFill>
                <a:latin typeface="Verdana" panose="020B0604030504040204" pitchFamily="34" charset="0"/>
                <a:ea typeface="Verdana" panose="020B0604030504040204" pitchFamily="34" charset="0"/>
              </a:rPr>
            </a:br>
            <a:r>
              <a:rPr lang="lv-LV" sz="2800" dirty="0">
                <a:solidFill>
                  <a:schemeClr val="accent4">
                    <a:lumMod val="75000"/>
                  </a:schemeClr>
                </a:solidFill>
                <a:latin typeface="Verdana" panose="020B0604030504040204" pitchFamily="34" charset="0"/>
                <a:ea typeface="Verdana" panose="020B0604030504040204" pitchFamily="34" charset="0"/>
              </a:rPr>
              <a:t>Kombinatorika, statistika un varbūtība</a:t>
            </a:r>
          </a:p>
        </p:txBody>
      </p:sp>
      <p:sp>
        <p:nvSpPr>
          <p:cNvPr id="9" name="TextBox 8">
            <a:extLst>
              <a:ext uri="{FF2B5EF4-FFF2-40B4-BE49-F238E27FC236}">
                <a16:creationId xmlns:a16="http://schemas.microsoft.com/office/drawing/2014/main" id="{FB34BBF3-E621-4AEF-854E-12D310BCBA11}"/>
              </a:ext>
            </a:extLst>
          </p:cNvPr>
          <p:cNvSpPr txBox="1"/>
          <p:nvPr/>
        </p:nvSpPr>
        <p:spPr>
          <a:xfrm>
            <a:off x="733646" y="2014639"/>
            <a:ext cx="8133907" cy="3800336"/>
          </a:xfrm>
          <a:prstGeom prst="rect">
            <a:avLst/>
          </a:prstGeom>
          <a:noFill/>
        </p:spPr>
        <p:txBody>
          <a:bodyPr wrap="square">
            <a:spAutoFit/>
          </a:bodyPr>
          <a:lstStyle/>
          <a:p>
            <a:pPr>
              <a:lnSpc>
                <a:spcPct val="150000"/>
              </a:lnSpc>
              <a:spcAft>
                <a:spcPts val="1200"/>
              </a:spcAft>
            </a:pPr>
            <a:r>
              <a:rPr lang="lv-LV" sz="2000" dirty="0">
                <a:solidFill>
                  <a:srgbClr val="66478B"/>
                </a:solidFill>
                <a:latin typeface="Verdana" panose="020B0604030504040204" pitchFamily="34" charset="0"/>
                <a:ea typeface="Verdana" panose="020B0604030504040204" pitchFamily="34" charset="0"/>
                <a:cs typeface="Times New Roman" panose="02020603050405020304" pitchFamily="18" charset="0"/>
              </a:rPr>
              <a:t>Prasmes,</a:t>
            </a:r>
            <a:r>
              <a:rPr lang="lv-LV" sz="2000" dirty="0">
                <a:solidFill>
                  <a:srgbClr val="66478B"/>
                </a:solidFill>
                <a:effectLst/>
                <a:latin typeface="Verdana" panose="020B0604030504040204" pitchFamily="34" charset="0"/>
                <a:ea typeface="Verdana" panose="020B0604030504040204" pitchFamily="34" charset="0"/>
                <a:cs typeface="Times New Roman" panose="02020603050405020304" pitchFamily="18" charset="0"/>
              </a:rPr>
              <a:t> kurām pievērs uzmanību:</a:t>
            </a:r>
          </a:p>
          <a:p>
            <a:pPr marL="342900" lvl="0" indent="-342900">
              <a:lnSpc>
                <a:spcPct val="150000"/>
              </a:lnSpc>
              <a:spcAft>
                <a:spcPts val="600"/>
              </a:spcAft>
              <a:buFont typeface="Symbol" panose="05050102010706020507" pitchFamily="18" charset="2"/>
              <a:buChar char=""/>
              <a:tabLst>
                <a:tab pos="457200" algn="l"/>
              </a:tabLst>
            </a:pPr>
            <a:r>
              <a:rPr lang="lv-LV" sz="2000" dirty="0">
                <a:solidFill>
                  <a:srgbClr val="66478B"/>
                </a:solidFill>
                <a:latin typeface="Verdana" panose="020B0604030504040204" pitchFamily="34" charset="0"/>
                <a:ea typeface="Verdana" panose="020B0604030504040204" pitchFamily="34" charset="0"/>
                <a:cs typeface="Times New Roman" panose="02020603050405020304" pitchFamily="18" charset="0"/>
              </a:rPr>
              <a:t>datu nolasīšana no diagrammas;</a:t>
            </a:r>
          </a:p>
          <a:p>
            <a:pPr marL="342900" lvl="0" indent="-342900">
              <a:lnSpc>
                <a:spcPct val="150000"/>
              </a:lnSpc>
              <a:spcAft>
                <a:spcPts val="600"/>
              </a:spcAft>
              <a:buFont typeface="Symbol" panose="05050102010706020507" pitchFamily="18" charset="2"/>
              <a:buChar char=""/>
              <a:tabLst>
                <a:tab pos="457200" algn="l"/>
              </a:tabLst>
            </a:pPr>
            <a:r>
              <a:rPr lang="lv-LV" sz="2000" dirty="0">
                <a:solidFill>
                  <a:srgbClr val="66478B"/>
                </a:solidFill>
                <a:latin typeface="Verdana" panose="020B0604030504040204" pitchFamily="34" charset="0"/>
                <a:ea typeface="Verdana" panose="020B0604030504040204" pitchFamily="34" charset="0"/>
                <a:cs typeface="Times New Roman" panose="02020603050405020304" pitchFamily="18" charset="0"/>
              </a:rPr>
              <a:t>aritmētiskais vidējais, mediāna, moda;</a:t>
            </a:r>
          </a:p>
          <a:p>
            <a:pPr marL="342900" lvl="0" indent="-342900">
              <a:lnSpc>
                <a:spcPct val="150000"/>
              </a:lnSpc>
              <a:spcAft>
                <a:spcPts val="600"/>
              </a:spcAft>
              <a:buFont typeface="Symbol" panose="05050102010706020507" pitchFamily="18" charset="2"/>
              <a:buChar char=""/>
              <a:tabLst>
                <a:tab pos="457200" algn="l"/>
              </a:tabLst>
            </a:pPr>
            <a:r>
              <a:rPr lang="lv-LV" sz="2000" dirty="0">
                <a:solidFill>
                  <a:srgbClr val="66478B"/>
                </a:solidFill>
                <a:latin typeface="Verdana" panose="020B0604030504040204" pitchFamily="34" charset="0"/>
                <a:ea typeface="Verdana" panose="020B0604030504040204" pitchFamily="34" charset="0"/>
                <a:cs typeface="Times New Roman" panose="02020603050405020304" pitchFamily="18" charset="0"/>
              </a:rPr>
              <a:t>visu gadījumu uzskaitījums (pilnā pārlase);</a:t>
            </a:r>
          </a:p>
          <a:p>
            <a:pPr marL="342900" lvl="0" indent="-342900">
              <a:lnSpc>
                <a:spcPct val="150000"/>
              </a:lnSpc>
              <a:spcAft>
                <a:spcPts val="600"/>
              </a:spcAft>
              <a:buFont typeface="Symbol" panose="05050102010706020507" pitchFamily="18" charset="2"/>
              <a:buChar char=""/>
              <a:tabLst>
                <a:tab pos="457200" algn="l"/>
              </a:tabLst>
            </a:pPr>
            <a:r>
              <a:rPr lang="lv-LV" sz="2000" dirty="0">
                <a:solidFill>
                  <a:srgbClr val="66478B"/>
                </a:solidFill>
                <a:latin typeface="Verdana" panose="020B0604030504040204" pitchFamily="34" charset="0"/>
                <a:ea typeface="Verdana" panose="020B0604030504040204" pitchFamily="34" charset="0"/>
                <a:cs typeface="Times New Roman" panose="02020603050405020304" pitchFamily="18" charset="0"/>
              </a:rPr>
              <a:t>reizināšanas likums objektu skaita noteikšanai;</a:t>
            </a:r>
          </a:p>
          <a:p>
            <a:pPr marL="342900" lvl="0" indent="-342900">
              <a:lnSpc>
                <a:spcPct val="150000"/>
              </a:lnSpc>
              <a:spcAft>
                <a:spcPts val="600"/>
              </a:spcAft>
              <a:buFont typeface="Symbol" panose="05050102010706020507" pitchFamily="18" charset="2"/>
              <a:buChar char=""/>
              <a:tabLst>
                <a:tab pos="457200" algn="l"/>
              </a:tabLst>
            </a:pPr>
            <a:r>
              <a:rPr lang="lv-LV" sz="2000" dirty="0">
                <a:solidFill>
                  <a:srgbClr val="66478B"/>
                </a:solidFill>
                <a:latin typeface="Verdana" panose="020B0604030504040204" pitchFamily="34" charset="0"/>
                <a:ea typeface="Verdana" panose="020B0604030504040204" pitchFamily="34" charset="0"/>
                <a:cs typeface="Times New Roman" panose="02020603050405020304" pitchFamily="18" charset="0"/>
              </a:rPr>
              <a:t>varbūtības aprēķināšana.</a:t>
            </a:r>
          </a:p>
          <a:p>
            <a:pPr>
              <a:lnSpc>
                <a:spcPct val="150000"/>
              </a:lnSpc>
              <a:spcAft>
                <a:spcPts val="1200"/>
              </a:spcAft>
            </a:pPr>
            <a:endParaRPr lang="lv-LV" sz="2000" dirty="0">
              <a:solidFill>
                <a:srgbClr val="66478B"/>
              </a:solidFill>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997088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A8974-F5B6-C4F0-66FA-BC9942F184B3}"/>
              </a:ext>
            </a:extLst>
          </p:cNvPr>
          <p:cNvSpPr>
            <a:spLocks noGrp="1"/>
          </p:cNvSpPr>
          <p:nvPr>
            <p:ph type="title"/>
          </p:nvPr>
        </p:nvSpPr>
        <p:spPr/>
        <p:txBody>
          <a:bodyPr/>
          <a:lstStyle/>
          <a:p>
            <a:r>
              <a:rPr lang="lv-LV" sz="2200" dirty="0">
                <a:solidFill>
                  <a:srgbClr val="6F2F9F"/>
                </a:solidFill>
                <a:latin typeface="Verdana" panose="020B0604030504040204" pitchFamily="34" charset="0"/>
              </a:rPr>
              <a:t>Norādes uzdevumu tekstā</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057CDCF4-622E-1D8B-DF8A-5A5B5B23B63D}"/>
                  </a:ext>
                </a:extLst>
              </p:cNvPr>
              <p:cNvSpPr>
                <a:spLocks noGrp="1"/>
              </p:cNvSpPr>
              <p:nvPr>
                <p:ph type="body" idx="1"/>
              </p:nvPr>
            </p:nvSpPr>
            <p:spPr>
              <a:xfrm>
                <a:off x="766916" y="2153265"/>
                <a:ext cx="7919884" cy="3972908"/>
              </a:xfrm>
            </p:spPr>
            <p:txBody>
              <a:bodyPr/>
              <a:lstStyle/>
              <a:p>
                <a:pPr>
                  <a:spcAft>
                    <a:spcPts val="1200"/>
                  </a:spcAft>
                </a:pPr>
                <a:r>
                  <a:rPr lang="lv-LV" dirty="0">
                    <a:effectLst/>
                    <a:latin typeface="Calibri" panose="020F0502020204030204" pitchFamily="34" charset="0"/>
                    <a:ea typeface="Aptos" panose="020B0004020202020204" pitchFamily="34" charset="0"/>
                    <a:cs typeface="Calibri" panose="020F0502020204030204" pitchFamily="34" charset="0"/>
                  </a:rPr>
                  <a:t>Pievērs uzmanību norādēm, kas ietvertas uzdevuma tekstā.</a:t>
                </a:r>
              </a:p>
              <a:p>
                <a:pPr>
                  <a:spcAft>
                    <a:spcPts val="1200"/>
                  </a:spcAft>
                </a:pPr>
                <a:r>
                  <a:rPr lang="lv-LV" dirty="0">
                    <a:effectLst/>
                    <a:latin typeface="Calibri" panose="020F0502020204030204" pitchFamily="34" charset="0"/>
                    <a:ea typeface="Aptos" panose="020B0004020202020204" pitchFamily="34" charset="0"/>
                    <a:cs typeface="Calibri" panose="020F0502020204030204" pitchFamily="34" charset="0"/>
                  </a:rPr>
                  <a:t>Atbildi pieraksti kā parasto dalu. Piemērs: </a:t>
                </a:r>
                <a14:m>
                  <m:oMath xmlns:m="http://schemas.openxmlformats.org/officeDocument/2006/math">
                    <m:r>
                      <a:rPr lang="lv-LV" i="1" smtClean="0">
                        <a:effectLst/>
                        <a:latin typeface="Cambria Math" panose="02040503050406030204" pitchFamily="18" charset="0"/>
                        <a:ea typeface="Aptos" panose="020B0004020202020204" pitchFamily="34" charset="0"/>
                        <a:cs typeface="Times New Roman" panose="02020603050405020304" pitchFamily="18" charset="0"/>
                      </a:rPr>
                      <m:t>𝑝</m:t>
                    </m:r>
                    <m:r>
                      <a:rPr lang="lv-LV" smtClean="0">
                        <a:effectLst/>
                        <a:latin typeface="Cambria Math" panose="02040503050406030204" pitchFamily="18" charset="0"/>
                        <a:ea typeface="Aptos" panose="020B0004020202020204" pitchFamily="34" charset="0"/>
                        <a:cs typeface="Times New Roman" panose="02020603050405020304" pitchFamily="18" charset="0"/>
                      </a:rPr>
                      <m:t>=</m:t>
                    </m:r>
                    <m:f>
                      <m:fPr>
                        <m:ctrlPr>
                          <a:rPr lang="lv-LV" i="1">
                            <a:effectLst/>
                            <a:latin typeface="Cambria Math" panose="02040503050406030204" pitchFamily="18" charset="0"/>
                            <a:ea typeface="Aptos" panose="020B0004020202020204" pitchFamily="34" charset="0"/>
                            <a:cs typeface="Times New Roman" panose="02020603050405020304" pitchFamily="18" charset="0"/>
                          </a:rPr>
                        </m:ctrlPr>
                      </m:fPr>
                      <m:num>
                        <m:r>
                          <a:rPr lang="lv-LV" smtClean="0">
                            <a:effectLst/>
                            <a:latin typeface="Cambria Math" panose="02040503050406030204" pitchFamily="18" charset="0"/>
                            <a:ea typeface="Aptos" panose="020B0004020202020204" pitchFamily="34" charset="0"/>
                            <a:cs typeface="Times New Roman" panose="02020603050405020304" pitchFamily="18" charset="0"/>
                          </a:rPr>
                          <m:t>3</m:t>
                        </m:r>
                      </m:num>
                      <m:den>
                        <m:r>
                          <a:rPr lang="lv-LV" smtClean="0">
                            <a:effectLst/>
                            <a:latin typeface="Cambria Math" panose="02040503050406030204" pitchFamily="18" charset="0"/>
                            <a:ea typeface="Aptos" panose="020B0004020202020204" pitchFamily="34" charset="0"/>
                            <a:cs typeface="Times New Roman" panose="02020603050405020304" pitchFamily="18" charset="0"/>
                          </a:rPr>
                          <m:t>11</m:t>
                        </m:r>
                      </m:den>
                    </m:f>
                  </m:oMath>
                </a14:m>
                <a:endParaRPr lang="lv-LV" dirty="0">
                  <a:effectLst/>
                  <a:latin typeface="Calibri" panose="020F0502020204030204" pitchFamily="34" charset="0"/>
                  <a:ea typeface="Aptos" panose="020B0004020202020204" pitchFamily="34" charset="0"/>
                  <a:cs typeface="Calibri" panose="020F0502020204030204" pitchFamily="34" charset="0"/>
                </a:endParaRPr>
              </a:p>
              <a:p>
                <a:pPr>
                  <a:spcAft>
                    <a:spcPts val="1200"/>
                  </a:spcAft>
                </a:pPr>
                <a:r>
                  <a:rPr lang="lv-LV" dirty="0">
                    <a:effectLst/>
                    <a:latin typeface="Calibri" panose="020F0502020204030204" pitchFamily="34" charset="0"/>
                    <a:ea typeface="Aptos" panose="020B0004020202020204" pitchFamily="34" charset="0"/>
                    <a:cs typeface="Calibri" panose="020F0502020204030204" pitchFamily="34" charset="0"/>
                  </a:rPr>
                  <a:t>Atbildi pieraksti, izvēloties sev piemērotu veidu - ... vai ...</a:t>
                </a:r>
              </a:p>
              <a:p>
                <a:pPr>
                  <a:spcAft>
                    <a:spcPts val="1200"/>
                  </a:spcAft>
                </a:pPr>
                <a:r>
                  <a:rPr lang="lv-LV" dirty="0">
                    <a:effectLst/>
                    <a:latin typeface="Calibri" panose="020F0502020204030204" pitchFamily="34" charset="0"/>
                    <a:ea typeface="Aptos" panose="020B0004020202020204" pitchFamily="34" charset="0"/>
                    <a:cs typeface="Calibri" panose="020F0502020204030204" pitchFamily="34" charset="0"/>
                  </a:rPr>
                  <a:t>Aprēķini ... (... nav jāaprēķina).</a:t>
                </a:r>
              </a:p>
              <a:p>
                <a:endParaRPr lang="lv-LV" dirty="0"/>
              </a:p>
            </p:txBody>
          </p:sp>
        </mc:Choice>
        <mc:Fallback xmlns="">
          <p:sp>
            <p:nvSpPr>
              <p:cNvPr id="3" name="Text Placeholder 2">
                <a:extLst>
                  <a:ext uri="{FF2B5EF4-FFF2-40B4-BE49-F238E27FC236}">
                    <a16:creationId xmlns:a16="http://schemas.microsoft.com/office/drawing/2014/main" id="{057CDCF4-622E-1D8B-DF8A-5A5B5B23B63D}"/>
                  </a:ext>
                </a:extLst>
              </p:cNvPr>
              <p:cNvSpPr>
                <a:spLocks noGrp="1" noRot="1" noChangeAspect="1" noMove="1" noResize="1" noEditPoints="1" noAdjustHandles="1" noChangeArrowheads="1" noChangeShapeType="1" noTextEdit="1"/>
              </p:cNvSpPr>
              <p:nvPr>
                <p:ph type="body" idx="1"/>
              </p:nvPr>
            </p:nvSpPr>
            <p:spPr>
              <a:xfrm>
                <a:off x="766916" y="2153265"/>
                <a:ext cx="7919884" cy="3972908"/>
              </a:xfrm>
              <a:blipFill>
                <a:blip r:embed="rId2"/>
                <a:stretch>
                  <a:fillRect/>
                </a:stretch>
              </a:blipFill>
            </p:spPr>
            <p:txBody>
              <a:bodyPr/>
              <a:lstStyle/>
              <a:p>
                <a:r>
                  <a:rPr lang="lv-LV">
                    <a:noFill/>
                  </a:rPr>
                  <a:t> </a:t>
                </a:r>
              </a:p>
            </p:txBody>
          </p:sp>
        </mc:Fallback>
      </mc:AlternateContent>
    </p:spTree>
    <p:extLst>
      <p:ext uri="{BB962C8B-B14F-4D97-AF65-F5344CB8AC3E}">
        <p14:creationId xmlns:p14="http://schemas.microsoft.com/office/powerpoint/2010/main" val="14566641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lv-LV" dirty="0">
                <a:solidFill>
                  <a:srgbClr val="6F2F9F"/>
                </a:solidFill>
                <a:latin typeface="Verdana" panose="020B0604030504040204" pitchFamily="34" charset="0"/>
              </a:rPr>
              <a:t>2. daļa</a:t>
            </a:r>
          </a:p>
        </p:txBody>
      </p:sp>
      <p:sp>
        <p:nvSpPr>
          <p:cNvPr id="8" name="TextBox 7">
            <a:extLst>
              <a:ext uri="{FF2B5EF4-FFF2-40B4-BE49-F238E27FC236}">
                <a16:creationId xmlns:a16="http://schemas.microsoft.com/office/drawing/2014/main" id="{E80791C5-0C2B-DF30-85E1-0CF27A18F417}"/>
              </a:ext>
            </a:extLst>
          </p:cNvPr>
          <p:cNvSpPr txBox="1"/>
          <p:nvPr/>
        </p:nvSpPr>
        <p:spPr>
          <a:xfrm>
            <a:off x="589777" y="1936284"/>
            <a:ext cx="7964445" cy="3785652"/>
          </a:xfrm>
          <a:prstGeom prst="rect">
            <a:avLst/>
          </a:prstGeom>
          <a:noFill/>
        </p:spPr>
        <p:txBody>
          <a:bodyPr wrap="square" rtlCol="0">
            <a:spAutoFit/>
          </a:bodyPr>
          <a:lstStyle/>
          <a:p>
            <a:r>
              <a:rPr lang="lv-LV" sz="2000" dirty="0">
                <a:latin typeface="Calibri" panose="020F0502020204030204" pitchFamily="34" charset="0"/>
                <a:cs typeface="Calibri" panose="020F0502020204030204" pitchFamily="34" charset="0"/>
              </a:rPr>
              <a:t>2. daļa – prasmju lietojums (</a:t>
            </a:r>
            <a:r>
              <a:rPr lang="lv-LV" sz="2000" dirty="0">
                <a:solidFill>
                  <a:srgbClr val="C00000"/>
                </a:solidFill>
                <a:latin typeface="Calibri" panose="020F0502020204030204" pitchFamily="34" charset="0"/>
                <a:cs typeface="Calibri" panose="020F0502020204030204" pitchFamily="34" charset="0"/>
              </a:rPr>
              <a:t>secini, izdomā, liec prasmes kopā</a:t>
            </a:r>
            <a:r>
              <a:rPr lang="lv-LV" sz="2000" dirty="0">
                <a:latin typeface="Calibri" panose="020F0502020204030204" pitchFamily="34" charset="0"/>
                <a:cs typeface="Calibri" panose="020F0502020204030204" pitchFamily="34" charset="0"/>
              </a:rPr>
              <a:t>).</a:t>
            </a:r>
          </a:p>
          <a:p>
            <a:endParaRPr lang="lv-LV" sz="2000" dirty="0">
              <a:latin typeface="Calibri" panose="020F0502020204030204" pitchFamily="34" charset="0"/>
              <a:cs typeface="Calibri" panose="020F0502020204030204" pitchFamily="34" charset="0"/>
            </a:endParaRPr>
          </a:p>
          <a:p>
            <a:endParaRPr lang="lv-LV" sz="2000" dirty="0">
              <a:solidFill>
                <a:srgbClr val="C00000"/>
              </a:solidFill>
              <a:latin typeface="Calibri" panose="020F0502020204030204" pitchFamily="34" charset="0"/>
              <a:cs typeface="Calibri" panose="020F0502020204030204" pitchFamily="34" charset="0"/>
            </a:endParaRPr>
          </a:p>
          <a:p>
            <a:endParaRPr lang="lv-LV" sz="2000" dirty="0">
              <a:solidFill>
                <a:srgbClr val="C00000"/>
              </a:solidFill>
              <a:latin typeface="Calibri" panose="020F0502020204030204" pitchFamily="34" charset="0"/>
              <a:cs typeface="Calibri" panose="020F0502020204030204" pitchFamily="34" charset="0"/>
            </a:endParaRPr>
          </a:p>
          <a:p>
            <a:endParaRPr lang="lv-LV" sz="2000" dirty="0">
              <a:latin typeface="Calibri" panose="020F0502020204030204" pitchFamily="34" charset="0"/>
              <a:cs typeface="Calibri" panose="020F0502020204030204" pitchFamily="34" charset="0"/>
            </a:endParaRPr>
          </a:p>
          <a:p>
            <a:r>
              <a:rPr lang="lv-LV" sz="2000" dirty="0">
                <a:latin typeface="Calibri" panose="020F0502020204030204" pitchFamily="34" charset="0"/>
                <a:cs typeface="Calibri" panose="020F0502020204030204" pitchFamily="34" charset="0"/>
              </a:rPr>
              <a:t>Uzdevumi sagrupēti 4 blokos:</a:t>
            </a:r>
          </a:p>
          <a:p>
            <a:pPr marL="342900" indent="-342900">
              <a:buFont typeface="Arial" panose="020B0604020202020204" pitchFamily="34" charset="0"/>
              <a:buChar char="•"/>
            </a:pPr>
            <a:r>
              <a:rPr lang="lv-LV" sz="2000" dirty="0">
                <a:latin typeface="Calibri" panose="020F0502020204030204" pitchFamily="34" charset="0"/>
                <a:cs typeface="Calibri" panose="020F0502020204030204" pitchFamily="34" charset="0"/>
              </a:rPr>
              <a:t>analizē, raksturo un veido matemātiskos modeļus;</a:t>
            </a:r>
          </a:p>
          <a:p>
            <a:pPr marL="342900" indent="-342900">
              <a:buFont typeface="Arial" panose="020B0604020202020204" pitchFamily="34" charset="0"/>
              <a:buChar char="•"/>
            </a:pPr>
            <a:r>
              <a:rPr lang="lv-LV" sz="2000" dirty="0">
                <a:latin typeface="Calibri" panose="020F0502020204030204" pitchFamily="34" charset="0"/>
                <a:cs typeface="Calibri" panose="020F0502020204030204" pitchFamily="34" charset="0"/>
              </a:rPr>
              <a:t>pēta, formulē, vispārina un pamato sakarības;</a:t>
            </a:r>
          </a:p>
          <a:p>
            <a:pPr marL="342900" indent="-342900">
              <a:buFont typeface="Arial" panose="020B0604020202020204" pitchFamily="34" charset="0"/>
              <a:buChar char="•"/>
            </a:pPr>
            <a:r>
              <a:rPr lang="lv-LV" sz="2000" dirty="0">
                <a:latin typeface="Calibri" panose="020F0502020204030204" pitchFamily="34" charset="0"/>
                <a:cs typeface="Calibri" panose="020F0502020204030204" pitchFamily="34" charset="0"/>
              </a:rPr>
              <a:t>pierāda vispārīgu apgalvojumu patiesumu;</a:t>
            </a:r>
          </a:p>
          <a:p>
            <a:pPr marL="342900" indent="-342900">
              <a:buFont typeface="Arial" panose="020B0604020202020204" pitchFamily="34" charset="0"/>
              <a:buChar char="•"/>
            </a:pPr>
            <a:r>
              <a:rPr lang="lv-LV" sz="2000" dirty="0">
                <a:latin typeface="Calibri" panose="020F0502020204030204" pitchFamily="34" charset="0"/>
                <a:cs typeface="Calibri" panose="020F0502020204030204" pitchFamily="34" charset="0"/>
              </a:rPr>
              <a:t>lieto vai veido matemātisko modeli situācijās ar praktisku un citu jomu kontekstu.</a:t>
            </a:r>
          </a:p>
          <a:p>
            <a:endParaRPr lang="lv-LV" sz="2000" dirty="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7E023CEC-E744-CE45-E002-DBA69B72A15E}"/>
              </a:ext>
            </a:extLst>
          </p:cNvPr>
          <p:cNvSpPr txBox="1"/>
          <p:nvPr/>
        </p:nvSpPr>
        <p:spPr>
          <a:xfrm>
            <a:off x="1759974" y="2433683"/>
            <a:ext cx="5624050" cy="707886"/>
          </a:xfrm>
          <a:prstGeom prst="rect">
            <a:avLst/>
          </a:prstGeom>
          <a:noFill/>
        </p:spPr>
        <p:txBody>
          <a:bodyPr wrap="square">
            <a:spAutoFit/>
          </a:bodyPr>
          <a:lstStyle/>
          <a:p>
            <a:r>
              <a:rPr lang="lv-LV" sz="2000" b="0" i="0" u="none" strike="noStrike" baseline="0" dirty="0">
                <a:solidFill>
                  <a:srgbClr val="C00000"/>
                </a:solidFill>
                <a:latin typeface="Calibri" panose="020F0502020204030204" pitchFamily="34" charset="0"/>
                <a:cs typeface="Calibri" panose="020F0502020204030204" pitchFamily="34" charset="0"/>
              </a:rPr>
              <a:t>Uzdevumi, kuri prasa apdomāšanu, plānošanu, zināšanu un prasmju kombinēšanu.</a:t>
            </a:r>
          </a:p>
        </p:txBody>
      </p:sp>
    </p:spTree>
    <p:extLst>
      <p:ext uri="{BB962C8B-B14F-4D97-AF65-F5344CB8AC3E}">
        <p14:creationId xmlns:p14="http://schemas.microsoft.com/office/powerpoint/2010/main" val="1443665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7EDE59-9492-62E2-4269-7423795239E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F50941C-8C07-9931-646F-780240838DD4}"/>
              </a:ext>
            </a:extLst>
          </p:cNvPr>
          <p:cNvSpPr>
            <a:spLocks noGrp="1"/>
          </p:cNvSpPr>
          <p:nvPr>
            <p:ph type="title"/>
          </p:nvPr>
        </p:nvSpPr>
        <p:spPr>
          <a:xfrm>
            <a:off x="1838632" y="381000"/>
            <a:ext cx="6848168" cy="1036642"/>
          </a:xfrm>
        </p:spPr>
        <p:txBody>
          <a:bodyPr>
            <a:normAutofit/>
          </a:bodyPr>
          <a:lstStyle/>
          <a:p>
            <a:r>
              <a:rPr lang="lv-LV" dirty="0">
                <a:solidFill>
                  <a:srgbClr val="6F2F9F"/>
                </a:solidFill>
                <a:latin typeface="Verdana" panose="020B0604030504040204" pitchFamily="34" charset="0"/>
              </a:rPr>
              <a:t>2. daļas uzdevumu veidi</a:t>
            </a:r>
          </a:p>
        </p:txBody>
      </p:sp>
      <p:sp>
        <p:nvSpPr>
          <p:cNvPr id="3" name="TextBox 2">
            <a:extLst>
              <a:ext uri="{FF2B5EF4-FFF2-40B4-BE49-F238E27FC236}">
                <a16:creationId xmlns:a16="http://schemas.microsoft.com/office/drawing/2014/main" id="{D40509AA-1730-48D4-9A63-8A2C884AD539}"/>
              </a:ext>
            </a:extLst>
          </p:cNvPr>
          <p:cNvSpPr txBox="1"/>
          <p:nvPr/>
        </p:nvSpPr>
        <p:spPr>
          <a:xfrm>
            <a:off x="461979" y="2077375"/>
            <a:ext cx="8277984" cy="2246769"/>
          </a:xfrm>
          <a:prstGeom prst="rect">
            <a:avLst/>
          </a:prstGeom>
          <a:noFill/>
        </p:spPr>
        <p:txBody>
          <a:bodyPr wrap="square">
            <a:spAutoFit/>
          </a:bodyPr>
          <a:lstStyle/>
          <a:p>
            <a:pPr>
              <a:spcBef>
                <a:spcPts val="600"/>
              </a:spcBef>
              <a:spcAft>
                <a:spcPts val="600"/>
              </a:spcAft>
            </a:pPr>
            <a:r>
              <a:rPr lang="lv-LV" sz="2400" b="0" i="0" u="none" strike="noStrike" baseline="0" dirty="0">
                <a:solidFill>
                  <a:schemeClr val="tx1"/>
                </a:solidFill>
                <a:latin typeface="Calibri" panose="020F0502020204030204" pitchFamily="34" charset="0"/>
                <a:cs typeface="Calibri" panose="020F0502020204030204" pitchFamily="34" charset="0"/>
              </a:rPr>
              <a:t>2. daļā iekļauti izvērsto atbilžu uzdevumi.</a:t>
            </a:r>
          </a:p>
          <a:p>
            <a:pPr marL="285750" indent="-285750">
              <a:spcBef>
                <a:spcPts val="600"/>
              </a:spcBef>
              <a:spcAft>
                <a:spcPts val="600"/>
              </a:spcAft>
              <a:buFont typeface="Arial" panose="020B0604020202020204" pitchFamily="34" charset="0"/>
              <a:buChar char="•"/>
            </a:pPr>
            <a:r>
              <a:rPr lang="lv-LV" sz="2400" u="sng" dirty="0">
                <a:solidFill>
                  <a:schemeClr val="tx1"/>
                </a:solidFill>
                <a:latin typeface="Calibri" panose="020F0502020204030204" pitchFamily="34" charset="0"/>
                <a:cs typeface="Calibri" panose="020F0502020204030204" pitchFamily="34" charset="0"/>
              </a:rPr>
              <a:t>Dažiem</a:t>
            </a:r>
            <a:r>
              <a:rPr lang="lv-LV" sz="2400" b="0" i="0" u="none" strike="noStrike" baseline="0" dirty="0">
                <a:solidFill>
                  <a:srgbClr val="FF0000"/>
                </a:solidFill>
                <a:latin typeface="Calibri" panose="020F0502020204030204" pitchFamily="34" charset="0"/>
                <a:cs typeface="Calibri" panose="020F0502020204030204" pitchFamily="34" charset="0"/>
              </a:rPr>
              <a:t> </a:t>
            </a:r>
            <a:r>
              <a:rPr lang="lv-LV" sz="2400" b="0" i="0" u="none" strike="noStrike" baseline="0" dirty="0">
                <a:solidFill>
                  <a:schemeClr val="tx1"/>
                </a:solidFill>
                <a:latin typeface="Calibri" panose="020F0502020204030204" pitchFamily="34" charset="0"/>
                <a:cs typeface="Calibri" panose="020F0502020204030204" pitchFamily="34" charset="0"/>
              </a:rPr>
              <a:t>2. daļas uzdevumam atvēlēta A4 lapa, bet tas nenozīmē, ka sagaidāmais atrisinājums aizpildīs visu lapu. </a:t>
            </a:r>
          </a:p>
          <a:p>
            <a:pPr marL="285750" indent="-285750">
              <a:spcBef>
                <a:spcPts val="600"/>
              </a:spcBef>
              <a:spcAft>
                <a:spcPts val="600"/>
              </a:spcAft>
              <a:buFont typeface="Arial" panose="020B0604020202020204" pitchFamily="34" charset="0"/>
              <a:buChar char="•"/>
            </a:pPr>
            <a:r>
              <a:rPr lang="lv-LV" sz="2400" b="0" i="0" u="none" strike="noStrike" baseline="0" dirty="0">
                <a:solidFill>
                  <a:schemeClr val="tx1"/>
                </a:solidFill>
                <a:latin typeface="Calibri" panose="020F0502020204030204" pitchFamily="34" charset="0"/>
                <a:cs typeface="Calibri" panose="020F0502020204030204" pitchFamily="34" charset="0"/>
              </a:rPr>
              <a:t>Dažkārt pilnīgs un pamatots 2. daļas uzdevuma risinājums var būt uzrakstāms 3-4 rindiņās.</a:t>
            </a:r>
          </a:p>
        </p:txBody>
      </p:sp>
    </p:spTree>
    <p:extLst>
      <p:ext uri="{BB962C8B-B14F-4D97-AF65-F5344CB8AC3E}">
        <p14:creationId xmlns:p14="http://schemas.microsoft.com/office/powerpoint/2010/main" val="2338521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64612F-F1C1-6351-6B81-910571D5DF7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581EADF-1352-946D-DFBD-89A67906A94C}"/>
              </a:ext>
            </a:extLst>
          </p:cNvPr>
          <p:cNvSpPr>
            <a:spLocks noGrp="1"/>
          </p:cNvSpPr>
          <p:nvPr>
            <p:ph type="title"/>
          </p:nvPr>
        </p:nvSpPr>
        <p:spPr/>
        <p:txBody>
          <a:bodyPr>
            <a:normAutofit fontScale="90000"/>
          </a:bodyPr>
          <a:lstStyle/>
          <a:p>
            <a:r>
              <a:rPr lang="lv-LV" dirty="0">
                <a:solidFill>
                  <a:schemeClr val="accent4">
                    <a:lumMod val="75000"/>
                  </a:schemeClr>
                </a:solidFill>
                <a:latin typeface="Verdana" panose="020B0604030504040204" pitchFamily="34" charset="0"/>
                <a:ea typeface="Verdana" panose="020B0604030504040204" pitchFamily="34" charset="0"/>
              </a:rPr>
              <a:t>2.daļa</a:t>
            </a:r>
            <a:br>
              <a:rPr lang="lv-LV" dirty="0">
                <a:solidFill>
                  <a:schemeClr val="accent4">
                    <a:lumMod val="75000"/>
                  </a:schemeClr>
                </a:solidFill>
                <a:latin typeface="Verdana" panose="020B0604030504040204" pitchFamily="34" charset="0"/>
                <a:ea typeface="Verdana" panose="020B0604030504040204" pitchFamily="34" charset="0"/>
              </a:rPr>
            </a:br>
            <a:r>
              <a:rPr lang="lv-LV" sz="2400" dirty="0">
                <a:solidFill>
                  <a:srgbClr val="66478B"/>
                </a:solidFill>
                <a:latin typeface="Verdana" panose="020B0604030504040204" pitchFamily="34" charset="0"/>
                <a:ea typeface="Verdana" panose="020B0604030504040204" pitchFamily="34" charset="0"/>
                <a:cs typeface="Times New Roman" panose="02020603050405020304" pitchFamily="18" charset="0"/>
              </a:rPr>
              <a:t>Analizē, raksturo un veido matemātiskos modeļus</a:t>
            </a:r>
            <a:endParaRPr lang="lv-LV" dirty="0">
              <a:solidFill>
                <a:schemeClr val="accent4">
                  <a:lumMod val="75000"/>
                </a:schemeClr>
              </a:solidFill>
              <a:latin typeface="Verdana" panose="020B0604030504040204" pitchFamily="34" charset="0"/>
              <a:ea typeface="Verdana" panose="020B0604030504040204" pitchFamily="34" charset="0"/>
            </a:endParaRPr>
          </a:p>
        </p:txBody>
      </p:sp>
      <p:sp>
        <p:nvSpPr>
          <p:cNvPr id="3" name="TextBox 2">
            <a:extLst>
              <a:ext uri="{FF2B5EF4-FFF2-40B4-BE49-F238E27FC236}">
                <a16:creationId xmlns:a16="http://schemas.microsoft.com/office/drawing/2014/main" id="{DB847AF1-882A-B4C0-4E81-0D3BD242AD22}"/>
              </a:ext>
            </a:extLst>
          </p:cNvPr>
          <p:cNvSpPr txBox="1"/>
          <p:nvPr/>
        </p:nvSpPr>
        <p:spPr>
          <a:xfrm>
            <a:off x="444357" y="2040320"/>
            <a:ext cx="8255286" cy="1787541"/>
          </a:xfrm>
          <a:prstGeom prst="rect">
            <a:avLst/>
          </a:prstGeom>
          <a:noFill/>
        </p:spPr>
        <p:txBody>
          <a:bodyPr wrap="square">
            <a:spAutoFit/>
          </a:bodyPr>
          <a:lstStyle/>
          <a:p>
            <a:pPr>
              <a:lnSpc>
                <a:spcPct val="150000"/>
              </a:lnSpc>
              <a:spcBef>
                <a:spcPts val="600"/>
              </a:spcBef>
              <a:spcAft>
                <a:spcPts val="600"/>
              </a:spcAft>
            </a:pPr>
            <a:r>
              <a:rPr lang="lv-LV" sz="1900" dirty="0">
                <a:solidFill>
                  <a:srgbClr val="66478B"/>
                </a:solidFill>
                <a:latin typeface="Verdana" panose="020B0604030504040204" pitchFamily="34" charset="0"/>
                <a:ea typeface="Verdana" panose="020B0604030504040204" pitchFamily="34" charset="0"/>
                <a:cs typeface="Times New Roman" panose="02020603050405020304" pitchFamily="18" charset="0"/>
              </a:rPr>
              <a:t>“Analizē, raksturo un veido matemātiskos modeļus” jeb matemātikas tehnikas pārbaudei iekļauto uzdevumu saturs ir izteikti matemātisks – skolēni lieto matemātiskos modeļus, raksturo to īpašības vai tos veido, ievērojot nosacījumus. </a:t>
            </a:r>
          </a:p>
        </p:txBody>
      </p:sp>
    </p:spTree>
    <p:extLst>
      <p:ext uri="{BB962C8B-B14F-4D97-AF65-F5344CB8AC3E}">
        <p14:creationId xmlns:p14="http://schemas.microsoft.com/office/powerpoint/2010/main" val="8716567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64612F-F1C1-6351-6B81-910571D5DF7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581EADF-1352-946D-DFBD-89A67906A94C}"/>
              </a:ext>
            </a:extLst>
          </p:cNvPr>
          <p:cNvSpPr>
            <a:spLocks noGrp="1"/>
          </p:cNvSpPr>
          <p:nvPr>
            <p:ph type="title"/>
          </p:nvPr>
        </p:nvSpPr>
        <p:spPr/>
        <p:txBody>
          <a:bodyPr>
            <a:normAutofit fontScale="90000"/>
          </a:bodyPr>
          <a:lstStyle/>
          <a:p>
            <a:r>
              <a:rPr lang="lv-LV" dirty="0">
                <a:solidFill>
                  <a:schemeClr val="accent4">
                    <a:lumMod val="75000"/>
                  </a:schemeClr>
                </a:solidFill>
                <a:latin typeface="Verdana" panose="020B0604030504040204" pitchFamily="34" charset="0"/>
                <a:ea typeface="Verdana" panose="020B0604030504040204" pitchFamily="34" charset="0"/>
              </a:rPr>
              <a:t>2.daļa</a:t>
            </a:r>
            <a:br>
              <a:rPr lang="lv-LV" dirty="0">
                <a:solidFill>
                  <a:schemeClr val="accent4">
                    <a:lumMod val="75000"/>
                  </a:schemeClr>
                </a:solidFill>
                <a:latin typeface="Verdana" panose="020B0604030504040204" pitchFamily="34" charset="0"/>
                <a:ea typeface="Verdana" panose="020B0604030504040204" pitchFamily="34" charset="0"/>
              </a:rPr>
            </a:br>
            <a:r>
              <a:rPr lang="lv-LV" sz="2400" dirty="0">
                <a:solidFill>
                  <a:srgbClr val="66478B"/>
                </a:solidFill>
                <a:latin typeface="Verdana" panose="020B0604030504040204" pitchFamily="34" charset="0"/>
                <a:ea typeface="Verdana" panose="020B0604030504040204" pitchFamily="34" charset="0"/>
                <a:cs typeface="Times New Roman" panose="02020603050405020304" pitchFamily="18" charset="0"/>
              </a:rPr>
              <a:t>Analizē, raksturo un veido matemātiskos modeļus</a:t>
            </a:r>
            <a:br>
              <a:rPr lang="lv-LV" sz="2400" dirty="0">
                <a:solidFill>
                  <a:srgbClr val="66478B"/>
                </a:solidFill>
                <a:latin typeface="Verdana" panose="020B0604030504040204" pitchFamily="34" charset="0"/>
                <a:ea typeface="Verdana" panose="020B0604030504040204" pitchFamily="34" charset="0"/>
                <a:cs typeface="Times New Roman" panose="02020603050405020304" pitchFamily="18" charset="0"/>
              </a:rPr>
            </a:br>
            <a:r>
              <a:rPr lang="lv-LV" sz="2400" dirty="0">
                <a:solidFill>
                  <a:srgbClr val="66478B"/>
                </a:solidFill>
                <a:latin typeface="Verdana" panose="020B0604030504040204" pitchFamily="34" charset="0"/>
                <a:ea typeface="Verdana" panose="020B0604030504040204" pitchFamily="34" charset="0"/>
                <a:cs typeface="Times New Roman" panose="02020603050405020304" pitchFamily="18" charset="0"/>
              </a:rPr>
              <a:t>Piemēri</a:t>
            </a:r>
            <a:endParaRPr lang="lv-LV" dirty="0">
              <a:solidFill>
                <a:schemeClr val="accent4">
                  <a:lumMod val="75000"/>
                </a:schemeClr>
              </a:solidFill>
              <a:latin typeface="Verdana" panose="020B0604030504040204" pitchFamily="34" charset="0"/>
              <a:ea typeface="Verdana" panose="020B0604030504040204" pitchFamily="34" charset="0"/>
            </a:endParaRPr>
          </a:p>
        </p:txBody>
      </p:sp>
      <p:pic>
        <p:nvPicPr>
          <p:cNvPr id="2" name="Picture 1">
            <a:extLst>
              <a:ext uri="{FF2B5EF4-FFF2-40B4-BE49-F238E27FC236}">
                <a16:creationId xmlns:a16="http://schemas.microsoft.com/office/drawing/2014/main" id="{3EC08BB4-D405-4492-AF49-30AA174FA6E6}"/>
              </a:ext>
            </a:extLst>
          </p:cNvPr>
          <p:cNvPicPr>
            <a:picLocks noChangeAspect="1"/>
          </p:cNvPicPr>
          <p:nvPr/>
        </p:nvPicPr>
        <p:blipFill>
          <a:blip r:embed="rId2"/>
          <a:stretch>
            <a:fillRect/>
          </a:stretch>
        </p:blipFill>
        <p:spPr>
          <a:xfrm>
            <a:off x="790575" y="2835885"/>
            <a:ext cx="7896225" cy="904875"/>
          </a:xfrm>
          <a:prstGeom prst="rect">
            <a:avLst/>
          </a:prstGeom>
        </p:spPr>
      </p:pic>
      <p:pic>
        <p:nvPicPr>
          <p:cNvPr id="3" name="Picture 2">
            <a:extLst>
              <a:ext uri="{FF2B5EF4-FFF2-40B4-BE49-F238E27FC236}">
                <a16:creationId xmlns:a16="http://schemas.microsoft.com/office/drawing/2014/main" id="{92151B0B-CAFE-4107-BAEE-31A12D846EA1}"/>
              </a:ext>
            </a:extLst>
          </p:cNvPr>
          <p:cNvPicPr>
            <a:picLocks noChangeAspect="1"/>
          </p:cNvPicPr>
          <p:nvPr/>
        </p:nvPicPr>
        <p:blipFill>
          <a:blip r:embed="rId3"/>
          <a:stretch>
            <a:fillRect/>
          </a:stretch>
        </p:blipFill>
        <p:spPr>
          <a:xfrm>
            <a:off x="557212" y="4337131"/>
            <a:ext cx="5429250" cy="952500"/>
          </a:xfrm>
          <a:prstGeom prst="rect">
            <a:avLst/>
          </a:prstGeom>
        </p:spPr>
      </p:pic>
      <p:pic>
        <p:nvPicPr>
          <p:cNvPr id="5" name="Picture 4">
            <a:extLst>
              <a:ext uri="{FF2B5EF4-FFF2-40B4-BE49-F238E27FC236}">
                <a16:creationId xmlns:a16="http://schemas.microsoft.com/office/drawing/2014/main" id="{82517007-3BA2-4124-96D0-6D1C343048BD}"/>
              </a:ext>
            </a:extLst>
          </p:cNvPr>
          <p:cNvPicPr>
            <a:picLocks noChangeAspect="1"/>
          </p:cNvPicPr>
          <p:nvPr/>
        </p:nvPicPr>
        <p:blipFill>
          <a:blip r:embed="rId4"/>
          <a:stretch>
            <a:fillRect/>
          </a:stretch>
        </p:blipFill>
        <p:spPr>
          <a:xfrm>
            <a:off x="557212" y="5400908"/>
            <a:ext cx="8362950" cy="447675"/>
          </a:xfrm>
          <a:prstGeom prst="rect">
            <a:avLst/>
          </a:prstGeom>
        </p:spPr>
      </p:pic>
    </p:spTree>
    <p:extLst>
      <p:ext uri="{BB962C8B-B14F-4D97-AF65-F5344CB8AC3E}">
        <p14:creationId xmlns:p14="http://schemas.microsoft.com/office/powerpoint/2010/main" val="34317114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64612F-F1C1-6351-6B81-910571D5DF7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581EADF-1352-946D-DFBD-89A67906A94C}"/>
              </a:ext>
            </a:extLst>
          </p:cNvPr>
          <p:cNvSpPr>
            <a:spLocks noGrp="1"/>
          </p:cNvSpPr>
          <p:nvPr>
            <p:ph type="title"/>
          </p:nvPr>
        </p:nvSpPr>
        <p:spPr/>
        <p:txBody>
          <a:bodyPr>
            <a:normAutofit fontScale="90000"/>
          </a:bodyPr>
          <a:lstStyle/>
          <a:p>
            <a:r>
              <a:rPr lang="lv-LV" dirty="0">
                <a:solidFill>
                  <a:schemeClr val="accent4">
                    <a:lumMod val="75000"/>
                  </a:schemeClr>
                </a:solidFill>
                <a:latin typeface="Verdana" panose="020B0604030504040204" pitchFamily="34" charset="0"/>
                <a:ea typeface="Verdana" panose="020B0604030504040204" pitchFamily="34" charset="0"/>
              </a:rPr>
              <a:t>2.daļa</a:t>
            </a:r>
            <a:br>
              <a:rPr lang="lv-LV" dirty="0">
                <a:solidFill>
                  <a:schemeClr val="accent4">
                    <a:lumMod val="75000"/>
                  </a:schemeClr>
                </a:solidFill>
                <a:latin typeface="Verdana" panose="020B0604030504040204" pitchFamily="34" charset="0"/>
                <a:ea typeface="Verdana" panose="020B0604030504040204" pitchFamily="34" charset="0"/>
              </a:rPr>
            </a:br>
            <a:r>
              <a:rPr lang="lv-LV" sz="2400" dirty="0">
                <a:solidFill>
                  <a:srgbClr val="66478B"/>
                </a:solidFill>
                <a:latin typeface="Verdana" panose="020B0604030504040204" pitchFamily="34" charset="0"/>
                <a:ea typeface="Verdana" panose="020B0604030504040204" pitchFamily="34" charset="0"/>
                <a:cs typeface="Times New Roman" panose="02020603050405020304" pitchFamily="18" charset="0"/>
              </a:rPr>
              <a:t>Pierāda vispārīgu apgalvojumu patiesumu</a:t>
            </a:r>
            <a:endParaRPr lang="lv-LV" dirty="0">
              <a:solidFill>
                <a:schemeClr val="accent4">
                  <a:lumMod val="75000"/>
                </a:schemeClr>
              </a:solidFill>
              <a:latin typeface="Verdana" panose="020B0604030504040204" pitchFamily="34" charset="0"/>
              <a:ea typeface="Verdana" panose="020B0604030504040204" pitchFamily="34" charset="0"/>
            </a:endParaRPr>
          </a:p>
        </p:txBody>
      </p:sp>
      <p:sp>
        <p:nvSpPr>
          <p:cNvPr id="3" name="TextBox 2">
            <a:extLst>
              <a:ext uri="{FF2B5EF4-FFF2-40B4-BE49-F238E27FC236}">
                <a16:creationId xmlns:a16="http://schemas.microsoft.com/office/drawing/2014/main" id="{DB847AF1-882A-B4C0-4E81-0D3BD242AD22}"/>
              </a:ext>
            </a:extLst>
          </p:cNvPr>
          <p:cNvSpPr txBox="1"/>
          <p:nvPr/>
        </p:nvSpPr>
        <p:spPr>
          <a:xfrm>
            <a:off x="802105" y="1992194"/>
            <a:ext cx="8105588" cy="2226122"/>
          </a:xfrm>
          <a:prstGeom prst="rect">
            <a:avLst/>
          </a:prstGeom>
          <a:noFill/>
        </p:spPr>
        <p:txBody>
          <a:bodyPr wrap="square">
            <a:spAutoFit/>
          </a:bodyPr>
          <a:lstStyle/>
          <a:p>
            <a:pPr>
              <a:lnSpc>
                <a:spcPct val="150000"/>
              </a:lnSpc>
              <a:spcBef>
                <a:spcPts val="600"/>
              </a:spcBef>
              <a:spcAft>
                <a:spcPts val="600"/>
              </a:spcAft>
            </a:pPr>
            <a:r>
              <a:rPr lang="lv-LV" sz="1900" dirty="0">
                <a:solidFill>
                  <a:srgbClr val="66478B"/>
                </a:solidFill>
                <a:latin typeface="Verdana" panose="020B0604030504040204" pitchFamily="34" charset="0"/>
                <a:ea typeface="Verdana" panose="020B0604030504040204" pitchFamily="34" charset="0"/>
                <a:cs typeface="Times New Roman" panose="02020603050405020304" pitchFamily="18" charset="0"/>
              </a:rPr>
              <a:t>“Pierāda vispārīgu apgalvojumu patiesumu” tiek pārbaudīta ģeometriskos kontekstos. Šīs grupas “Pierāda vispārīgu apgalvojumu patiesumu” pārbaudei var būt iekļauti pierādījuma uzdevumi ģeometrijā, kuros skolēni lieto trijstūru vienādību, trijstūru līdzību, daudzstūru īpašības u. c. </a:t>
            </a:r>
          </a:p>
        </p:txBody>
      </p:sp>
    </p:spTree>
    <p:extLst>
      <p:ext uri="{BB962C8B-B14F-4D97-AF65-F5344CB8AC3E}">
        <p14:creationId xmlns:p14="http://schemas.microsoft.com/office/powerpoint/2010/main" val="26557110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64612F-F1C1-6351-6B81-910571D5DF7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581EADF-1352-946D-DFBD-89A67906A94C}"/>
              </a:ext>
            </a:extLst>
          </p:cNvPr>
          <p:cNvSpPr>
            <a:spLocks noGrp="1"/>
          </p:cNvSpPr>
          <p:nvPr>
            <p:ph type="title"/>
          </p:nvPr>
        </p:nvSpPr>
        <p:spPr/>
        <p:txBody>
          <a:bodyPr>
            <a:normAutofit fontScale="90000"/>
          </a:bodyPr>
          <a:lstStyle/>
          <a:p>
            <a:r>
              <a:rPr lang="lv-LV" dirty="0">
                <a:solidFill>
                  <a:schemeClr val="accent4">
                    <a:lumMod val="75000"/>
                  </a:schemeClr>
                </a:solidFill>
                <a:latin typeface="Verdana" panose="020B0604030504040204" pitchFamily="34" charset="0"/>
                <a:ea typeface="Verdana" panose="020B0604030504040204" pitchFamily="34" charset="0"/>
              </a:rPr>
              <a:t>2.daļa</a:t>
            </a:r>
            <a:br>
              <a:rPr lang="lv-LV" dirty="0">
                <a:solidFill>
                  <a:schemeClr val="accent4">
                    <a:lumMod val="75000"/>
                  </a:schemeClr>
                </a:solidFill>
                <a:latin typeface="Verdana" panose="020B0604030504040204" pitchFamily="34" charset="0"/>
                <a:ea typeface="Verdana" panose="020B0604030504040204" pitchFamily="34" charset="0"/>
              </a:rPr>
            </a:br>
            <a:r>
              <a:rPr lang="lv-LV" sz="2400" dirty="0">
                <a:solidFill>
                  <a:srgbClr val="66478B"/>
                </a:solidFill>
                <a:latin typeface="Verdana" panose="020B0604030504040204" pitchFamily="34" charset="0"/>
                <a:ea typeface="Verdana" panose="020B0604030504040204" pitchFamily="34" charset="0"/>
                <a:cs typeface="Times New Roman" panose="02020603050405020304" pitchFamily="18" charset="0"/>
              </a:rPr>
              <a:t>Pierāda vispārīgu apgalvojumu patiesumu</a:t>
            </a:r>
            <a:br>
              <a:rPr lang="lv-LV" sz="2400" dirty="0">
                <a:solidFill>
                  <a:srgbClr val="66478B"/>
                </a:solidFill>
                <a:latin typeface="Verdana" panose="020B0604030504040204" pitchFamily="34" charset="0"/>
                <a:ea typeface="Verdana" panose="020B0604030504040204" pitchFamily="34" charset="0"/>
                <a:cs typeface="Times New Roman" panose="02020603050405020304" pitchFamily="18" charset="0"/>
              </a:rPr>
            </a:br>
            <a:r>
              <a:rPr lang="lv-LV" sz="2400" dirty="0">
                <a:solidFill>
                  <a:srgbClr val="66478B"/>
                </a:solidFill>
                <a:latin typeface="Verdana" panose="020B0604030504040204" pitchFamily="34" charset="0"/>
                <a:ea typeface="Verdana" panose="020B0604030504040204" pitchFamily="34" charset="0"/>
                <a:cs typeface="Times New Roman" panose="02020603050405020304" pitchFamily="18" charset="0"/>
              </a:rPr>
              <a:t>Piemēri</a:t>
            </a:r>
            <a:endParaRPr lang="lv-LV" dirty="0">
              <a:solidFill>
                <a:schemeClr val="accent4">
                  <a:lumMod val="75000"/>
                </a:schemeClr>
              </a:solidFill>
              <a:latin typeface="Verdana" panose="020B0604030504040204" pitchFamily="34" charset="0"/>
              <a:ea typeface="Verdana" panose="020B0604030504040204" pitchFamily="34" charset="0"/>
            </a:endParaRPr>
          </a:p>
        </p:txBody>
      </p:sp>
      <p:pic>
        <p:nvPicPr>
          <p:cNvPr id="2" name="Picture 1">
            <a:extLst>
              <a:ext uri="{FF2B5EF4-FFF2-40B4-BE49-F238E27FC236}">
                <a16:creationId xmlns:a16="http://schemas.microsoft.com/office/drawing/2014/main" id="{B11FA013-E49C-4558-944C-B58CEF6CD4C7}"/>
              </a:ext>
            </a:extLst>
          </p:cNvPr>
          <p:cNvPicPr>
            <a:picLocks noChangeAspect="1"/>
          </p:cNvPicPr>
          <p:nvPr/>
        </p:nvPicPr>
        <p:blipFill>
          <a:blip r:embed="rId2"/>
          <a:stretch>
            <a:fillRect/>
          </a:stretch>
        </p:blipFill>
        <p:spPr>
          <a:xfrm>
            <a:off x="609600" y="1756571"/>
            <a:ext cx="8077200" cy="2638425"/>
          </a:xfrm>
          <a:prstGeom prst="rect">
            <a:avLst/>
          </a:prstGeom>
        </p:spPr>
      </p:pic>
      <p:pic>
        <p:nvPicPr>
          <p:cNvPr id="3" name="Picture 2">
            <a:extLst>
              <a:ext uri="{FF2B5EF4-FFF2-40B4-BE49-F238E27FC236}">
                <a16:creationId xmlns:a16="http://schemas.microsoft.com/office/drawing/2014/main" id="{F4BADF88-1A1B-40A1-9D66-93A54D29B690}"/>
              </a:ext>
            </a:extLst>
          </p:cNvPr>
          <p:cNvPicPr>
            <a:picLocks noChangeAspect="1"/>
          </p:cNvPicPr>
          <p:nvPr/>
        </p:nvPicPr>
        <p:blipFill>
          <a:blip r:embed="rId3"/>
          <a:stretch>
            <a:fillRect/>
          </a:stretch>
        </p:blipFill>
        <p:spPr>
          <a:xfrm>
            <a:off x="613682" y="4733925"/>
            <a:ext cx="8439150" cy="2124075"/>
          </a:xfrm>
          <a:prstGeom prst="rect">
            <a:avLst/>
          </a:prstGeom>
        </p:spPr>
      </p:pic>
    </p:spTree>
    <p:extLst>
      <p:ext uri="{BB962C8B-B14F-4D97-AF65-F5344CB8AC3E}">
        <p14:creationId xmlns:p14="http://schemas.microsoft.com/office/powerpoint/2010/main" val="2962213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93B53E-BA02-3579-0C19-3F14412E748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94891BE-3D20-F1DC-EC16-10FF2C7046FC}"/>
              </a:ext>
            </a:extLst>
          </p:cNvPr>
          <p:cNvSpPr>
            <a:spLocks noGrp="1"/>
          </p:cNvSpPr>
          <p:nvPr>
            <p:ph type="title"/>
          </p:nvPr>
        </p:nvSpPr>
        <p:spPr>
          <a:xfrm>
            <a:off x="2620945" y="340807"/>
            <a:ext cx="6096000" cy="1036642"/>
          </a:xfrm>
        </p:spPr>
        <p:txBody>
          <a:bodyPr>
            <a:normAutofit/>
          </a:bodyPr>
          <a:lstStyle/>
          <a:p>
            <a:r>
              <a:rPr lang="lv-LV" dirty="0">
                <a:solidFill>
                  <a:schemeClr val="accent4">
                    <a:lumMod val="75000"/>
                  </a:schemeClr>
                </a:solidFill>
                <a:latin typeface="Verdana" panose="020B0604030504040204" pitchFamily="34" charset="0"/>
                <a:ea typeface="Verdana" panose="020B0604030504040204" pitchFamily="34" charset="0"/>
              </a:rPr>
              <a:t>9. klase</a:t>
            </a:r>
            <a:br>
              <a:rPr lang="lv-LV" dirty="0">
                <a:solidFill>
                  <a:schemeClr val="accent4">
                    <a:lumMod val="75000"/>
                  </a:schemeClr>
                </a:solidFill>
                <a:latin typeface="Verdana" panose="020B0604030504040204" pitchFamily="34" charset="0"/>
                <a:ea typeface="Verdana" panose="020B0604030504040204" pitchFamily="34" charset="0"/>
              </a:rPr>
            </a:br>
            <a:r>
              <a:rPr lang="lv-LV" dirty="0">
                <a:solidFill>
                  <a:schemeClr val="accent4">
                    <a:lumMod val="75000"/>
                  </a:schemeClr>
                </a:solidFill>
                <a:latin typeface="Verdana" panose="020B0604030504040204" pitchFamily="34" charset="0"/>
                <a:ea typeface="Verdana" panose="020B0604030504040204" pitchFamily="34" charset="0"/>
              </a:rPr>
              <a:t>Centralizētā eksāmena norise</a:t>
            </a:r>
          </a:p>
        </p:txBody>
      </p:sp>
      <p:pic>
        <p:nvPicPr>
          <p:cNvPr id="2" name="Picture 1">
            <a:extLst>
              <a:ext uri="{FF2B5EF4-FFF2-40B4-BE49-F238E27FC236}">
                <a16:creationId xmlns:a16="http://schemas.microsoft.com/office/drawing/2014/main" id="{12361856-04A2-4EDE-A8FE-2FCC870CB327}"/>
              </a:ext>
            </a:extLst>
          </p:cNvPr>
          <p:cNvPicPr>
            <a:picLocks noChangeAspect="1"/>
          </p:cNvPicPr>
          <p:nvPr/>
        </p:nvPicPr>
        <p:blipFill>
          <a:blip r:embed="rId2"/>
          <a:stretch>
            <a:fillRect/>
          </a:stretch>
        </p:blipFill>
        <p:spPr>
          <a:xfrm>
            <a:off x="582804" y="2618153"/>
            <a:ext cx="8259745" cy="1861134"/>
          </a:xfrm>
          <a:prstGeom prst="rect">
            <a:avLst/>
          </a:prstGeom>
        </p:spPr>
      </p:pic>
      <p:sp>
        <p:nvSpPr>
          <p:cNvPr id="3" name="Rectangle 2">
            <a:extLst>
              <a:ext uri="{FF2B5EF4-FFF2-40B4-BE49-F238E27FC236}">
                <a16:creationId xmlns:a16="http://schemas.microsoft.com/office/drawing/2014/main" id="{B8132299-6EE4-48F4-8AB1-02AFB401BA79}"/>
              </a:ext>
            </a:extLst>
          </p:cNvPr>
          <p:cNvSpPr/>
          <p:nvPr/>
        </p:nvSpPr>
        <p:spPr>
          <a:xfrm>
            <a:off x="977201" y="5139677"/>
            <a:ext cx="7470950" cy="738664"/>
          </a:xfrm>
          <a:prstGeom prst="rect">
            <a:avLst/>
          </a:prstGeom>
        </p:spPr>
        <p:txBody>
          <a:bodyPr wrap="square">
            <a:spAutoFit/>
          </a:bodyPr>
          <a:lstStyle/>
          <a:p>
            <a:r>
              <a:rPr lang="lv-LV" dirty="0">
                <a:hlinkClick r:id="rId3"/>
              </a:rPr>
              <a:t>https://www.visc.gov.lv/lv/jaunums/publiceti-20232024-macibu-gada-centralizeto-eksamenu-norises-darbibu-laiki-un-valodu-eksamenu-mutvardu-dalas-ieraksta-programmatura</a:t>
            </a:r>
            <a:endParaRPr lang="lv-LV" dirty="0"/>
          </a:p>
          <a:p>
            <a:endParaRPr lang="lv-LV" dirty="0"/>
          </a:p>
        </p:txBody>
      </p:sp>
    </p:spTree>
    <p:extLst>
      <p:ext uri="{BB962C8B-B14F-4D97-AF65-F5344CB8AC3E}">
        <p14:creationId xmlns:p14="http://schemas.microsoft.com/office/powerpoint/2010/main" val="19722104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2F0C45-1D5C-630C-5B04-B1B029C52F8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0646C98-DAE0-0590-EFB9-AABE1902965A}"/>
              </a:ext>
            </a:extLst>
          </p:cNvPr>
          <p:cNvSpPr>
            <a:spLocks noGrp="1"/>
          </p:cNvSpPr>
          <p:nvPr>
            <p:ph type="title"/>
          </p:nvPr>
        </p:nvSpPr>
        <p:spPr/>
        <p:txBody>
          <a:bodyPr>
            <a:normAutofit fontScale="90000"/>
          </a:bodyPr>
          <a:lstStyle/>
          <a:p>
            <a:r>
              <a:rPr lang="lv-LV" dirty="0">
                <a:solidFill>
                  <a:schemeClr val="accent4">
                    <a:lumMod val="75000"/>
                  </a:schemeClr>
                </a:solidFill>
                <a:latin typeface="Verdana" panose="020B0604030504040204" pitchFamily="34" charset="0"/>
                <a:ea typeface="Verdana" panose="020B0604030504040204" pitchFamily="34" charset="0"/>
              </a:rPr>
              <a:t>2.daļa</a:t>
            </a:r>
            <a:br>
              <a:rPr lang="lv-LV" dirty="0">
                <a:solidFill>
                  <a:schemeClr val="accent4">
                    <a:lumMod val="75000"/>
                  </a:schemeClr>
                </a:solidFill>
                <a:latin typeface="Verdana" panose="020B0604030504040204" pitchFamily="34" charset="0"/>
                <a:ea typeface="Verdana" panose="020B0604030504040204" pitchFamily="34" charset="0"/>
              </a:rPr>
            </a:br>
            <a:r>
              <a:rPr lang="lv-LV" sz="2400" dirty="0">
                <a:solidFill>
                  <a:srgbClr val="66478B"/>
                </a:solidFill>
                <a:latin typeface="Verdana" panose="020B0604030504040204" pitchFamily="34" charset="0"/>
                <a:ea typeface="Verdana" panose="020B0604030504040204" pitchFamily="34" charset="0"/>
                <a:cs typeface="Times New Roman" panose="02020603050405020304" pitchFamily="18" charset="0"/>
              </a:rPr>
              <a:t>Lieto vai veido matemātisko modeli situācijās ar praktisku un citu jomu kontekstu</a:t>
            </a:r>
            <a:endParaRPr lang="lv-LV" dirty="0">
              <a:solidFill>
                <a:schemeClr val="accent4">
                  <a:lumMod val="75000"/>
                </a:schemeClr>
              </a:solidFill>
              <a:latin typeface="Verdana" panose="020B0604030504040204" pitchFamily="34" charset="0"/>
              <a:ea typeface="Verdana" panose="020B0604030504040204" pitchFamily="34" charset="0"/>
            </a:endParaRPr>
          </a:p>
        </p:txBody>
      </p:sp>
      <p:sp>
        <p:nvSpPr>
          <p:cNvPr id="3" name="TextBox 2">
            <a:extLst>
              <a:ext uri="{FF2B5EF4-FFF2-40B4-BE49-F238E27FC236}">
                <a16:creationId xmlns:a16="http://schemas.microsoft.com/office/drawing/2014/main" id="{1007F3DD-D4FB-6DE6-6F43-5BA92000ED78}"/>
              </a:ext>
            </a:extLst>
          </p:cNvPr>
          <p:cNvSpPr txBox="1"/>
          <p:nvPr/>
        </p:nvSpPr>
        <p:spPr>
          <a:xfrm>
            <a:off x="667822" y="2421907"/>
            <a:ext cx="7770326" cy="2226122"/>
          </a:xfrm>
          <a:prstGeom prst="rect">
            <a:avLst/>
          </a:prstGeom>
          <a:noFill/>
        </p:spPr>
        <p:txBody>
          <a:bodyPr wrap="square">
            <a:spAutoFit/>
          </a:bodyPr>
          <a:lstStyle/>
          <a:p>
            <a:pPr>
              <a:lnSpc>
                <a:spcPct val="150000"/>
              </a:lnSpc>
              <a:spcBef>
                <a:spcPts val="600"/>
              </a:spcBef>
              <a:spcAft>
                <a:spcPts val="600"/>
              </a:spcAft>
            </a:pPr>
            <a:r>
              <a:rPr lang="lv-LV" sz="1900" dirty="0">
                <a:solidFill>
                  <a:srgbClr val="66478B"/>
                </a:solidFill>
                <a:latin typeface="Verdana" panose="020B0604030504040204" pitchFamily="34" charset="0"/>
                <a:ea typeface="Verdana" panose="020B0604030504040204" pitchFamily="34" charset="0"/>
                <a:cs typeface="Times New Roman" panose="02020603050405020304" pitchFamily="18" charset="0"/>
              </a:rPr>
              <a:t>SR grupas “Lieto vai veido matemātisko modeli situācijās ar praktisku un citu jomu kontekstu” pārbaudei iekļauti uzdevumi, kas no skolēna prasa spēju veidot apgūto zināšanu un prasmju pārnesumu situācijās ar praktisku vai citu jomu kontekstu.</a:t>
            </a:r>
          </a:p>
        </p:txBody>
      </p:sp>
    </p:spTree>
    <p:extLst>
      <p:ext uri="{BB962C8B-B14F-4D97-AF65-F5344CB8AC3E}">
        <p14:creationId xmlns:p14="http://schemas.microsoft.com/office/powerpoint/2010/main" val="17716079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2F0C45-1D5C-630C-5B04-B1B029C52F8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0646C98-DAE0-0590-EFB9-AABE1902965A}"/>
              </a:ext>
            </a:extLst>
          </p:cNvPr>
          <p:cNvSpPr>
            <a:spLocks noGrp="1"/>
          </p:cNvSpPr>
          <p:nvPr>
            <p:ph type="title"/>
          </p:nvPr>
        </p:nvSpPr>
        <p:spPr/>
        <p:txBody>
          <a:bodyPr>
            <a:normAutofit fontScale="90000"/>
          </a:bodyPr>
          <a:lstStyle/>
          <a:p>
            <a:r>
              <a:rPr lang="lv-LV" dirty="0">
                <a:solidFill>
                  <a:schemeClr val="accent4">
                    <a:lumMod val="75000"/>
                  </a:schemeClr>
                </a:solidFill>
                <a:latin typeface="Verdana" panose="020B0604030504040204" pitchFamily="34" charset="0"/>
                <a:ea typeface="Verdana" panose="020B0604030504040204" pitchFamily="34" charset="0"/>
              </a:rPr>
              <a:t>2.daļa</a:t>
            </a:r>
            <a:br>
              <a:rPr lang="lv-LV" dirty="0">
                <a:solidFill>
                  <a:schemeClr val="accent4">
                    <a:lumMod val="75000"/>
                  </a:schemeClr>
                </a:solidFill>
                <a:latin typeface="Verdana" panose="020B0604030504040204" pitchFamily="34" charset="0"/>
                <a:ea typeface="Verdana" panose="020B0604030504040204" pitchFamily="34" charset="0"/>
              </a:rPr>
            </a:br>
            <a:r>
              <a:rPr lang="lv-LV" sz="2400" dirty="0">
                <a:solidFill>
                  <a:srgbClr val="66478B"/>
                </a:solidFill>
                <a:latin typeface="Verdana" panose="020B0604030504040204" pitchFamily="34" charset="0"/>
                <a:ea typeface="Verdana" panose="020B0604030504040204" pitchFamily="34" charset="0"/>
                <a:cs typeface="Times New Roman" panose="02020603050405020304" pitchFamily="18" charset="0"/>
              </a:rPr>
              <a:t>Lieto vai veido matemātisko modeli situācijās ar praktisku un citu jomu kontekstu</a:t>
            </a:r>
            <a:br>
              <a:rPr lang="lv-LV" sz="2400" dirty="0">
                <a:solidFill>
                  <a:srgbClr val="66478B"/>
                </a:solidFill>
                <a:latin typeface="Verdana" panose="020B0604030504040204" pitchFamily="34" charset="0"/>
                <a:ea typeface="Verdana" panose="020B0604030504040204" pitchFamily="34" charset="0"/>
                <a:cs typeface="Times New Roman" panose="02020603050405020304" pitchFamily="18" charset="0"/>
              </a:rPr>
            </a:br>
            <a:r>
              <a:rPr lang="lv-LV" sz="2400" dirty="0">
                <a:solidFill>
                  <a:srgbClr val="66478B"/>
                </a:solidFill>
                <a:latin typeface="Verdana" panose="020B0604030504040204" pitchFamily="34" charset="0"/>
                <a:ea typeface="Verdana" panose="020B0604030504040204" pitchFamily="34" charset="0"/>
                <a:cs typeface="Times New Roman" panose="02020603050405020304" pitchFamily="18" charset="0"/>
              </a:rPr>
              <a:t>Piemērs</a:t>
            </a:r>
            <a:endParaRPr lang="lv-LV" dirty="0">
              <a:solidFill>
                <a:schemeClr val="accent4">
                  <a:lumMod val="75000"/>
                </a:schemeClr>
              </a:solidFill>
              <a:latin typeface="Verdana" panose="020B0604030504040204" pitchFamily="34" charset="0"/>
              <a:ea typeface="Verdana" panose="020B0604030504040204" pitchFamily="34" charset="0"/>
            </a:endParaRPr>
          </a:p>
        </p:txBody>
      </p:sp>
      <p:pic>
        <p:nvPicPr>
          <p:cNvPr id="2" name="Picture 1">
            <a:extLst>
              <a:ext uri="{FF2B5EF4-FFF2-40B4-BE49-F238E27FC236}">
                <a16:creationId xmlns:a16="http://schemas.microsoft.com/office/drawing/2014/main" id="{B8FBFE57-0762-46DF-BF42-4F6BF1DA7435}"/>
              </a:ext>
            </a:extLst>
          </p:cNvPr>
          <p:cNvPicPr>
            <a:picLocks noChangeAspect="1"/>
          </p:cNvPicPr>
          <p:nvPr/>
        </p:nvPicPr>
        <p:blipFill>
          <a:blip r:embed="rId2"/>
          <a:stretch>
            <a:fillRect/>
          </a:stretch>
        </p:blipFill>
        <p:spPr>
          <a:xfrm>
            <a:off x="628650" y="2236282"/>
            <a:ext cx="7886700" cy="4133850"/>
          </a:xfrm>
          <a:prstGeom prst="rect">
            <a:avLst/>
          </a:prstGeom>
        </p:spPr>
      </p:pic>
    </p:spTree>
    <p:extLst>
      <p:ext uri="{BB962C8B-B14F-4D97-AF65-F5344CB8AC3E}">
        <p14:creationId xmlns:p14="http://schemas.microsoft.com/office/powerpoint/2010/main" val="23302558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2F0C45-1D5C-630C-5B04-B1B029C52F8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0646C98-DAE0-0590-EFB9-AABE1902965A}"/>
              </a:ext>
            </a:extLst>
          </p:cNvPr>
          <p:cNvSpPr>
            <a:spLocks noGrp="1"/>
          </p:cNvSpPr>
          <p:nvPr>
            <p:ph type="title"/>
          </p:nvPr>
        </p:nvSpPr>
        <p:spPr/>
        <p:txBody>
          <a:bodyPr>
            <a:normAutofit fontScale="90000"/>
          </a:bodyPr>
          <a:lstStyle/>
          <a:p>
            <a:r>
              <a:rPr lang="lv-LV" dirty="0">
                <a:solidFill>
                  <a:schemeClr val="accent4">
                    <a:lumMod val="75000"/>
                  </a:schemeClr>
                </a:solidFill>
                <a:latin typeface="Verdana" panose="020B0604030504040204" pitchFamily="34" charset="0"/>
                <a:ea typeface="Verdana" panose="020B0604030504040204" pitchFamily="34" charset="0"/>
              </a:rPr>
              <a:t>2.daļa</a:t>
            </a:r>
            <a:br>
              <a:rPr lang="lv-LV" dirty="0">
                <a:solidFill>
                  <a:schemeClr val="accent4">
                    <a:lumMod val="75000"/>
                  </a:schemeClr>
                </a:solidFill>
                <a:latin typeface="Verdana" panose="020B0604030504040204" pitchFamily="34" charset="0"/>
                <a:ea typeface="Verdana" panose="020B0604030504040204" pitchFamily="34" charset="0"/>
              </a:rPr>
            </a:br>
            <a:r>
              <a:rPr lang="lv-LV" sz="2400" dirty="0">
                <a:solidFill>
                  <a:srgbClr val="66478B"/>
                </a:solidFill>
                <a:latin typeface="Verdana" panose="020B0604030504040204" pitchFamily="34" charset="0"/>
                <a:ea typeface="Verdana" panose="020B0604030504040204" pitchFamily="34" charset="0"/>
                <a:cs typeface="Times New Roman" panose="02020603050405020304" pitchFamily="18" charset="0"/>
              </a:rPr>
              <a:t>Lieto vai veido matemātisko modeli situācijās ar praktisku un citu jomu kontekstu</a:t>
            </a:r>
            <a:br>
              <a:rPr lang="lv-LV" sz="2400" dirty="0">
                <a:solidFill>
                  <a:srgbClr val="66478B"/>
                </a:solidFill>
                <a:latin typeface="Verdana" panose="020B0604030504040204" pitchFamily="34" charset="0"/>
                <a:ea typeface="Verdana" panose="020B0604030504040204" pitchFamily="34" charset="0"/>
                <a:cs typeface="Times New Roman" panose="02020603050405020304" pitchFamily="18" charset="0"/>
              </a:rPr>
            </a:br>
            <a:r>
              <a:rPr lang="lv-LV" sz="2400" dirty="0">
                <a:solidFill>
                  <a:srgbClr val="66478B"/>
                </a:solidFill>
                <a:latin typeface="Verdana" panose="020B0604030504040204" pitchFamily="34" charset="0"/>
                <a:ea typeface="Verdana" panose="020B0604030504040204" pitchFamily="34" charset="0"/>
                <a:cs typeface="Times New Roman" panose="02020603050405020304" pitchFamily="18" charset="0"/>
              </a:rPr>
              <a:t>Piemērs</a:t>
            </a:r>
            <a:endParaRPr lang="lv-LV" dirty="0">
              <a:solidFill>
                <a:schemeClr val="accent4">
                  <a:lumMod val="75000"/>
                </a:schemeClr>
              </a:solidFill>
              <a:latin typeface="Verdana" panose="020B0604030504040204" pitchFamily="34" charset="0"/>
              <a:ea typeface="Verdana" panose="020B0604030504040204" pitchFamily="34" charset="0"/>
            </a:endParaRPr>
          </a:p>
        </p:txBody>
      </p:sp>
      <p:pic>
        <p:nvPicPr>
          <p:cNvPr id="5" name="Picture 4">
            <a:extLst>
              <a:ext uri="{FF2B5EF4-FFF2-40B4-BE49-F238E27FC236}">
                <a16:creationId xmlns:a16="http://schemas.microsoft.com/office/drawing/2014/main" id="{56CAEBEF-2F0C-4ABB-A752-60D7BAB2F89A}"/>
              </a:ext>
            </a:extLst>
          </p:cNvPr>
          <p:cNvPicPr>
            <a:picLocks noChangeAspect="1"/>
          </p:cNvPicPr>
          <p:nvPr/>
        </p:nvPicPr>
        <p:blipFill>
          <a:blip r:embed="rId2"/>
          <a:stretch>
            <a:fillRect/>
          </a:stretch>
        </p:blipFill>
        <p:spPr>
          <a:xfrm>
            <a:off x="342900" y="2619637"/>
            <a:ext cx="8458200" cy="2543175"/>
          </a:xfrm>
          <a:prstGeom prst="rect">
            <a:avLst/>
          </a:prstGeom>
        </p:spPr>
      </p:pic>
    </p:spTree>
    <p:extLst>
      <p:ext uri="{BB962C8B-B14F-4D97-AF65-F5344CB8AC3E}">
        <p14:creationId xmlns:p14="http://schemas.microsoft.com/office/powerpoint/2010/main" val="25410331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2F0C45-1D5C-630C-5B04-B1B029C52F8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0646C98-DAE0-0590-EFB9-AABE1902965A}"/>
              </a:ext>
            </a:extLst>
          </p:cNvPr>
          <p:cNvSpPr>
            <a:spLocks noGrp="1"/>
          </p:cNvSpPr>
          <p:nvPr>
            <p:ph type="title"/>
          </p:nvPr>
        </p:nvSpPr>
        <p:spPr/>
        <p:txBody>
          <a:bodyPr>
            <a:normAutofit fontScale="90000"/>
          </a:bodyPr>
          <a:lstStyle/>
          <a:p>
            <a:r>
              <a:rPr lang="lv-LV" dirty="0">
                <a:solidFill>
                  <a:schemeClr val="accent4">
                    <a:lumMod val="75000"/>
                  </a:schemeClr>
                </a:solidFill>
                <a:latin typeface="Verdana" panose="020B0604030504040204" pitchFamily="34" charset="0"/>
                <a:ea typeface="Verdana" panose="020B0604030504040204" pitchFamily="34" charset="0"/>
              </a:rPr>
              <a:t>2.daļa</a:t>
            </a:r>
            <a:br>
              <a:rPr lang="lv-LV" dirty="0">
                <a:solidFill>
                  <a:schemeClr val="accent4">
                    <a:lumMod val="75000"/>
                  </a:schemeClr>
                </a:solidFill>
                <a:latin typeface="Verdana" panose="020B0604030504040204" pitchFamily="34" charset="0"/>
                <a:ea typeface="Verdana" panose="020B0604030504040204" pitchFamily="34" charset="0"/>
              </a:rPr>
            </a:br>
            <a:r>
              <a:rPr lang="lv-LV" sz="2400" dirty="0">
                <a:solidFill>
                  <a:srgbClr val="66478B"/>
                </a:solidFill>
                <a:latin typeface="Verdana" panose="020B0604030504040204" pitchFamily="34" charset="0"/>
                <a:ea typeface="Verdana" panose="020B0604030504040204" pitchFamily="34" charset="0"/>
                <a:cs typeface="Times New Roman" panose="02020603050405020304" pitchFamily="18" charset="0"/>
              </a:rPr>
              <a:t>Pēta, formulē, vispārina un pamato sakarības</a:t>
            </a:r>
            <a:endParaRPr lang="lv-LV" dirty="0">
              <a:solidFill>
                <a:schemeClr val="accent4">
                  <a:lumMod val="75000"/>
                </a:schemeClr>
              </a:solidFill>
              <a:latin typeface="Verdana" panose="020B0604030504040204" pitchFamily="34" charset="0"/>
              <a:ea typeface="Verdana" panose="020B0604030504040204" pitchFamily="34" charset="0"/>
            </a:endParaRPr>
          </a:p>
        </p:txBody>
      </p:sp>
      <p:sp>
        <p:nvSpPr>
          <p:cNvPr id="3" name="TextBox 2">
            <a:extLst>
              <a:ext uri="{FF2B5EF4-FFF2-40B4-BE49-F238E27FC236}">
                <a16:creationId xmlns:a16="http://schemas.microsoft.com/office/drawing/2014/main" id="{1007F3DD-D4FB-6DE6-6F43-5BA92000ED78}"/>
              </a:ext>
            </a:extLst>
          </p:cNvPr>
          <p:cNvSpPr txBox="1"/>
          <p:nvPr/>
        </p:nvSpPr>
        <p:spPr>
          <a:xfrm>
            <a:off x="705853" y="2096648"/>
            <a:ext cx="7980947" cy="2664704"/>
          </a:xfrm>
          <a:prstGeom prst="rect">
            <a:avLst/>
          </a:prstGeom>
          <a:noFill/>
        </p:spPr>
        <p:txBody>
          <a:bodyPr wrap="square">
            <a:spAutoFit/>
          </a:bodyPr>
          <a:lstStyle/>
          <a:p>
            <a:pPr>
              <a:lnSpc>
                <a:spcPct val="150000"/>
              </a:lnSpc>
              <a:spcBef>
                <a:spcPts val="600"/>
              </a:spcBef>
              <a:spcAft>
                <a:spcPts val="600"/>
              </a:spcAft>
            </a:pPr>
            <a:r>
              <a:rPr lang="lv-LV" sz="1900" dirty="0">
                <a:solidFill>
                  <a:srgbClr val="66478B"/>
                </a:solidFill>
                <a:latin typeface="Verdana" panose="020B0604030504040204" pitchFamily="34" charset="0"/>
                <a:ea typeface="Verdana" panose="020B0604030504040204" pitchFamily="34" charset="0"/>
                <a:cs typeface="Times New Roman" panose="02020603050405020304" pitchFamily="18" charset="0"/>
              </a:rPr>
              <a:t>“Pēta, formulē, vispārina un pamato sakarības” saistīta ar mācību procesā iegūtu skolēnu pieredzi situāciju izpētē, induktīvu spriedumu veidošanā, vispārinājumu formulēšanā un pamatošanā. Šīs SR grupas pārbaudei iekļauto uzdevumu matemātiskais saturs ir vienkāršs, pieejams vairumam skolēnu, jo mērķis ir pārbaudīt prasmju komplektu. </a:t>
            </a:r>
          </a:p>
        </p:txBody>
      </p:sp>
    </p:spTree>
    <p:extLst>
      <p:ext uri="{BB962C8B-B14F-4D97-AF65-F5344CB8AC3E}">
        <p14:creationId xmlns:p14="http://schemas.microsoft.com/office/powerpoint/2010/main" val="25344773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2F0C45-1D5C-630C-5B04-B1B029C52F8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0646C98-DAE0-0590-EFB9-AABE1902965A}"/>
              </a:ext>
            </a:extLst>
          </p:cNvPr>
          <p:cNvSpPr>
            <a:spLocks noGrp="1"/>
          </p:cNvSpPr>
          <p:nvPr>
            <p:ph type="title"/>
          </p:nvPr>
        </p:nvSpPr>
        <p:spPr/>
        <p:txBody>
          <a:bodyPr>
            <a:normAutofit fontScale="90000"/>
          </a:bodyPr>
          <a:lstStyle/>
          <a:p>
            <a:r>
              <a:rPr lang="lv-LV" dirty="0">
                <a:solidFill>
                  <a:schemeClr val="accent4">
                    <a:lumMod val="75000"/>
                  </a:schemeClr>
                </a:solidFill>
                <a:latin typeface="Verdana" panose="020B0604030504040204" pitchFamily="34" charset="0"/>
                <a:ea typeface="Verdana" panose="020B0604030504040204" pitchFamily="34" charset="0"/>
              </a:rPr>
              <a:t>2.daļa</a:t>
            </a:r>
            <a:br>
              <a:rPr lang="lv-LV" dirty="0">
                <a:solidFill>
                  <a:schemeClr val="accent4">
                    <a:lumMod val="75000"/>
                  </a:schemeClr>
                </a:solidFill>
                <a:latin typeface="Verdana" panose="020B0604030504040204" pitchFamily="34" charset="0"/>
                <a:ea typeface="Verdana" panose="020B0604030504040204" pitchFamily="34" charset="0"/>
              </a:rPr>
            </a:br>
            <a:r>
              <a:rPr lang="lv-LV" sz="2400" dirty="0">
                <a:solidFill>
                  <a:srgbClr val="66478B"/>
                </a:solidFill>
                <a:latin typeface="Verdana" panose="020B0604030504040204" pitchFamily="34" charset="0"/>
                <a:ea typeface="Verdana" panose="020B0604030504040204" pitchFamily="34" charset="0"/>
                <a:cs typeface="Times New Roman" panose="02020603050405020304" pitchFamily="18" charset="0"/>
              </a:rPr>
              <a:t>Pēta, formulē, vispārina un pamato sakarības</a:t>
            </a:r>
            <a:br>
              <a:rPr lang="lv-LV" sz="2400" dirty="0">
                <a:solidFill>
                  <a:srgbClr val="66478B"/>
                </a:solidFill>
                <a:latin typeface="Verdana" panose="020B0604030504040204" pitchFamily="34" charset="0"/>
                <a:ea typeface="Verdana" panose="020B0604030504040204" pitchFamily="34" charset="0"/>
                <a:cs typeface="Times New Roman" panose="02020603050405020304" pitchFamily="18" charset="0"/>
              </a:rPr>
            </a:br>
            <a:r>
              <a:rPr lang="lv-LV" sz="2400" dirty="0">
                <a:solidFill>
                  <a:srgbClr val="66478B"/>
                </a:solidFill>
                <a:latin typeface="Verdana" panose="020B0604030504040204" pitchFamily="34" charset="0"/>
                <a:ea typeface="Verdana" panose="020B0604030504040204" pitchFamily="34" charset="0"/>
                <a:cs typeface="Times New Roman" panose="02020603050405020304" pitchFamily="18" charset="0"/>
              </a:rPr>
              <a:t>Piemērs</a:t>
            </a:r>
            <a:endParaRPr lang="lv-LV" dirty="0">
              <a:solidFill>
                <a:schemeClr val="accent4">
                  <a:lumMod val="75000"/>
                </a:schemeClr>
              </a:solidFill>
              <a:latin typeface="Verdana" panose="020B0604030504040204" pitchFamily="34" charset="0"/>
              <a:ea typeface="Verdana" panose="020B0604030504040204" pitchFamily="34" charset="0"/>
            </a:endParaRPr>
          </a:p>
        </p:txBody>
      </p:sp>
      <p:pic>
        <p:nvPicPr>
          <p:cNvPr id="2" name="Picture 1">
            <a:extLst>
              <a:ext uri="{FF2B5EF4-FFF2-40B4-BE49-F238E27FC236}">
                <a16:creationId xmlns:a16="http://schemas.microsoft.com/office/drawing/2014/main" id="{F16A4F9E-93E1-4A5C-AC78-9FD6993D3B5E}"/>
              </a:ext>
            </a:extLst>
          </p:cNvPr>
          <p:cNvPicPr>
            <a:picLocks noChangeAspect="1"/>
          </p:cNvPicPr>
          <p:nvPr/>
        </p:nvPicPr>
        <p:blipFill>
          <a:blip r:embed="rId2"/>
          <a:stretch>
            <a:fillRect/>
          </a:stretch>
        </p:blipFill>
        <p:spPr>
          <a:xfrm>
            <a:off x="571500" y="2057400"/>
            <a:ext cx="8001000" cy="2743200"/>
          </a:xfrm>
          <a:prstGeom prst="rect">
            <a:avLst/>
          </a:prstGeom>
        </p:spPr>
      </p:pic>
      <p:pic>
        <p:nvPicPr>
          <p:cNvPr id="3" name="Picture 2">
            <a:extLst>
              <a:ext uri="{FF2B5EF4-FFF2-40B4-BE49-F238E27FC236}">
                <a16:creationId xmlns:a16="http://schemas.microsoft.com/office/drawing/2014/main" id="{F345E8C0-EA85-4FD0-8833-F3D446FBF61F}"/>
              </a:ext>
            </a:extLst>
          </p:cNvPr>
          <p:cNvPicPr>
            <a:picLocks noChangeAspect="1"/>
          </p:cNvPicPr>
          <p:nvPr/>
        </p:nvPicPr>
        <p:blipFill>
          <a:blip r:embed="rId3"/>
          <a:stretch>
            <a:fillRect/>
          </a:stretch>
        </p:blipFill>
        <p:spPr>
          <a:xfrm>
            <a:off x="571500" y="4942258"/>
            <a:ext cx="3105150" cy="304800"/>
          </a:xfrm>
          <a:prstGeom prst="rect">
            <a:avLst/>
          </a:prstGeom>
        </p:spPr>
      </p:pic>
      <p:pic>
        <p:nvPicPr>
          <p:cNvPr id="5" name="Picture 4">
            <a:extLst>
              <a:ext uri="{FF2B5EF4-FFF2-40B4-BE49-F238E27FC236}">
                <a16:creationId xmlns:a16="http://schemas.microsoft.com/office/drawing/2014/main" id="{F5326AF3-8D1D-43BA-A74D-0D8A2898BA1F}"/>
              </a:ext>
            </a:extLst>
          </p:cNvPr>
          <p:cNvPicPr>
            <a:picLocks noChangeAspect="1"/>
          </p:cNvPicPr>
          <p:nvPr/>
        </p:nvPicPr>
        <p:blipFill>
          <a:blip r:embed="rId4"/>
          <a:stretch>
            <a:fillRect/>
          </a:stretch>
        </p:blipFill>
        <p:spPr>
          <a:xfrm>
            <a:off x="571500" y="5440358"/>
            <a:ext cx="3143250" cy="238125"/>
          </a:xfrm>
          <a:prstGeom prst="rect">
            <a:avLst/>
          </a:prstGeom>
        </p:spPr>
      </p:pic>
      <p:pic>
        <p:nvPicPr>
          <p:cNvPr id="6" name="Picture 5">
            <a:extLst>
              <a:ext uri="{FF2B5EF4-FFF2-40B4-BE49-F238E27FC236}">
                <a16:creationId xmlns:a16="http://schemas.microsoft.com/office/drawing/2014/main" id="{9F631A06-B5AA-4C5D-871A-728687D5AEBF}"/>
              </a:ext>
            </a:extLst>
          </p:cNvPr>
          <p:cNvPicPr>
            <a:picLocks noChangeAspect="1"/>
          </p:cNvPicPr>
          <p:nvPr/>
        </p:nvPicPr>
        <p:blipFill>
          <a:blip r:embed="rId5"/>
          <a:stretch>
            <a:fillRect/>
          </a:stretch>
        </p:blipFill>
        <p:spPr>
          <a:xfrm>
            <a:off x="571500" y="5820141"/>
            <a:ext cx="7219950" cy="285750"/>
          </a:xfrm>
          <a:prstGeom prst="rect">
            <a:avLst/>
          </a:prstGeom>
        </p:spPr>
      </p:pic>
    </p:spTree>
    <p:extLst>
      <p:ext uri="{BB962C8B-B14F-4D97-AF65-F5344CB8AC3E}">
        <p14:creationId xmlns:p14="http://schemas.microsoft.com/office/powerpoint/2010/main" val="9714519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2F0C45-1D5C-630C-5B04-B1B029C52F8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0646C98-DAE0-0590-EFB9-AABE1902965A}"/>
              </a:ext>
            </a:extLst>
          </p:cNvPr>
          <p:cNvSpPr>
            <a:spLocks noGrp="1"/>
          </p:cNvSpPr>
          <p:nvPr>
            <p:ph type="title"/>
          </p:nvPr>
        </p:nvSpPr>
        <p:spPr/>
        <p:txBody>
          <a:bodyPr>
            <a:normAutofit fontScale="90000"/>
          </a:bodyPr>
          <a:lstStyle/>
          <a:p>
            <a:r>
              <a:rPr lang="lv-LV" dirty="0">
                <a:solidFill>
                  <a:schemeClr val="accent4">
                    <a:lumMod val="75000"/>
                  </a:schemeClr>
                </a:solidFill>
                <a:latin typeface="Verdana" panose="020B0604030504040204" pitchFamily="34" charset="0"/>
                <a:ea typeface="Verdana" panose="020B0604030504040204" pitchFamily="34" charset="0"/>
              </a:rPr>
              <a:t>2.daļa</a:t>
            </a:r>
            <a:br>
              <a:rPr lang="lv-LV" dirty="0">
                <a:solidFill>
                  <a:schemeClr val="accent4">
                    <a:lumMod val="75000"/>
                  </a:schemeClr>
                </a:solidFill>
                <a:latin typeface="Verdana" panose="020B0604030504040204" pitchFamily="34" charset="0"/>
                <a:ea typeface="Verdana" panose="020B0604030504040204" pitchFamily="34" charset="0"/>
              </a:rPr>
            </a:br>
            <a:r>
              <a:rPr lang="lv-LV" sz="2400" dirty="0">
                <a:solidFill>
                  <a:srgbClr val="66478B"/>
                </a:solidFill>
                <a:latin typeface="Verdana" panose="020B0604030504040204" pitchFamily="34" charset="0"/>
                <a:ea typeface="Verdana" panose="020B0604030504040204" pitchFamily="34" charset="0"/>
                <a:cs typeface="Times New Roman" panose="02020603050405020304" pitchFamily="18" charset="0"/>
              </a:rPr>
              <a:t>Pēta, formulē, vispārina un pamato sakarības</a:t>
            </a:r>
            <a:br>
              <a:rPr lang="lv-LV" sz="2400" dirty="0">
                <a:solidFill>
                  <a:srgbClr val="66478B"/>
                </a:solidFill>
                <a:latin typeface="Verdana" panose="020B0604030504040204" pitchFamily="34" charset="0"/>
                <a:ea typeface="Verdana" panose="020B0604030504040204" pitchFamily="34" charset="0"/>
                <a:cs typeface="Times New Roman" panose="02020603050405020304" pitchFamily="18" charset="0"/>
              </a:rPr>
            </a:br>
            <a:r>
              <a:rPr lang="lv-LV" sz="2400" dirty="0">
                <a:solidFill>
                  <a:srgbClr val="66478B"/>
                </a:solidFill>
                <a:latin typeface="Verdana" panose="020B0604030504040204" pitchFamily="34" charset="0"/>
                <a:ea typeface="Verdana" panose="020B0604030504040204" pitchFamily="34" charset="0"/>
                <a:cs typeface="Times New Roman" panose="02020603050405020304" pitchFamily="18" charset="0"/>
              </a:rPr>
              <a:t>Piemērs</a:t>
            </a:r>
            <a:endParaRPr lang="lv-LV" dirty="0">
              <a:solidFill>
                <a:schemeClr val="accent4">
                  <a:lumMod val="75000"/>
                </a:schemeClr>
              </a:solidFill>
              <a:latin typeface="Verdana" panose="020B0604030504040204" pitchFamily="34" charset="0"/>
              <a:ea typeface="Verdana" panose="020B0604030504040204" pitchFamily="34" charset="0"/>
            </a:endParaRPr>
          </a:p>
        </p:txBody>
      </p:sp>
      <p:pic>
        <p:nvPicPr>
          <p:cNvPr id="7" name="Picture 6">
            <a:extLst>
              <a:ext uri="{FF2B5EF4-FFF2-40B4-BE49-F238E27FC236}">
                <a16:creationId xmlns:a16="http://schemas.microsoft.com/office/drawing/2014/main" id="{FFDEB251-8456-4441-A21C-27912EE23160}"/>
              </a:ext>
            </a:extLst>
          </p:cNvPr>
          <p:cNvPicPr>
            <a:picLocks noChangeAspect="1"/>
          </p:cNvPicPr>
          <p:nvPr/>
        </p:nvPicPr>
        <p:blipFill>
          <a:blip r:embed="rId2"/>
          <a:stretch>
            <a:fillRect/>
          </a:stretch>
        </p:blipFill>
        <p:spPr>
          <a:xfrm>
            <a:off x="541773" y="2304684"/>
            <a:ext cx="8382000" cy="3514725"/>
          </a:xfrm>
          <a:prstGeom prst="rect">
            <a:avLst/>
          </a:prstGeom>
        </p:spPr>
      </p:pic>
      <p:pic>
        <p:nvPicPr>
          <p:cNvPr id="8" name="Picture 7">
            <a:extLst>
              <a:ext uri="{FF2B5EF4-FFF2-40B4-BE49-F238E27FC236}">
                <a16:creationId xmlns:a16="http://schemas.microsoft.com/office/drawing/2014/main" id="{728CCEA2-392A-476A-9A54-467BB521E878}"/>
              </a:ext>
            </a:extLst>
          </p:cNvPr>
          <p:cNvPicPr>
            <a:picLocks noChangeAspect="1"/>
          </p:cNvPicPr>
          <p:nvPr/>
        </p:nvPicPr>
        <p:blipFill>
          <a:blip r:embed="rId3"/>
          <a:stretch>
            <a:fillRect/>
          </a:stretch>
        </p:blipFill>
        <p:spPr>
          <a:xfrm>
            <a:off x="651311" y="6124470"/>
            <a:ext cx="8162925" cy="457200"/>
          </a:xfrm>
          <a:prstGeom prst="rect">
            <a:avLst/>
          </a:prstGeom>
        </p:spPr>
      </p:pic>
    </p:spTree>
    <p:extLst>
      <p:ext uri="{BB962C8B-B14F-4D97-AF65-F5344CB8AC3E}">
        <p14:creationId xmlns:p14="http://schemas.microsoft.com/office/powerpoint/2010/main" val="27087890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2CA399-A03B-FE72-2CA8-2A6A8BD4D89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921C00B-EC64-22E2-D007-377F51478C4A}"/>
              </a:ext>
            </a:extLst>
          </p:cNvPr>
          <p:cNvSpPr>
            <a:spLocks noGrp="1"/>
          </p:cNvSpPr>
          <p:nvPr>
            <p:ph type="title"/>
          </p:nvPr>
        </p:nvSpPr>
        <p:spPr>
          <a:xfrm>
            <a:off x="2590800" y="381000"/>
            <a:ext cx="6096000" cy="1288312"/>
          </a:xfrm>
        </p:spPr>
        <p:txBody>
          <a:bodyPr>
            <a:normAutofit/>
          </a:bodyPr>
          <a:lstStyle/>
          <a:p>
            <a:r>
              <a:rPr lang="lv-LV" sz="1800" dirty="0">
                <a:solidFill>
                  <a:srgbClr val="66478B"/>
                </a:solidFill>
                <a:latin typeface="Verdana" panose="020B0604030504040204" pitchFamily="34" charset="0"/>
                <a:ea typeface="Verdana" panose="020B0604030504040204" pitchFamily="34" charset="0"/>
                <a:cs typeface="Times New Roman" panose="02020603050405020304" pitchFamily="18" charset="0"/>
              </a:rPr>
              <a:t>Ieteikumi skolēniem</a:t>
            </a:r>
            <a:endParaRPr lang="lv-LV" sz="1800" dirty="0">
              <a:solidFill>
                <a:schemeClr val="accent4">
                  <a:lumMod val="75000"/>
                </a:schemeClr>
              </a:solidFill>
              <a:latin typeface="Verdana" panose="020B0604030504040204" pitchFamily="34" charset="0"/>
              <a:ea typeface="Verdana" panose="020B0604030504040204" pitchFamily="34" charset="0"/>
            </a:endParaRPr>
          </a:p>
        </p:txBody>
      </p:sp>
      <mc:AlternateContent xmlns:mc="http://schemas.openxmlformats.org/markup-compatibility/2006" xmlns:a14="http://schemas.microsoft.com/office/drawing/2010/main">
        <mc:Choice Requires="a14">
          <p:graphicFrame>
            <p:nvGraphicFramePr>
              <p:cNvPr id="2" name="Table 1">
                <a:extLst>
                  <a:ext uri="{FF2B5EF4-FFF2-40B4-BE49-F238E27FC236}">
                    <a16:creationId xmlns:a16="http://schemas.microsoft.com/office/drawing/2014/main" id="{FB509B86-E862-0A89-1DD9-BFAB16BBD373}"/>
                  </a:ext>
                </a:extLst>
              </p:cNvPr>
              <p:cNvGraphicFramePr>
                <a:graphicFrameLocks noGrp="1"/>
              </p:cNvGraphicFramePr>
              <p:nvPr>
                <p:extLst>
                  <p:ext uri="{D42A27DB-BD31-4B8C-83A1-F6EECF244321}">
                    <p14:modId xmlns:p14="http://schemas.microsoft.com/office/powerpoint/2010/main" val="4132909135"/>
                  </p:ext>
                </p:extLst>
              </p:nvPr>
            </p:nvGraphicFramePr>
            <p:xfrm>
              <a:off x="463736" y="1843182"/>
              <a:ext cx="8223064" cy="4783759"/>
            </p:xfrm>
            <a:graphic>
              <a:graphicData uri="http://schemas.openxmlformats.org/drawingml/2006/table">
                <a:tbl>
                  <a:tblPr firstRow="1" bandRow="1">
                    <a:tableStyleId>{2B1EBD4E-2F76-4667-9767-EABCB5307A16}</a:tableStyleId>
                  </a:tblPr>
                  <a:tblGrid>
                    <a:gridCol w="3828045">
                      <a:extLst>
                        <a:ext uri="{9D8B030D-6E8A-4147-A177-3AD203B41FA5}">
                          <a16:colId xmlns:a16="http://schemas.microsoft.com/office/drawing/2014/main" val="1414848468"/>
                        </a:ext>
                      </a:extLst>
                    </a:gridCol>
                    <a:gridCol w="4395019">
                      <a:extLst>
                        <a:ext uri="{9D8B030D-6E8A-4147-A177-3AD203B41FA5}">
                          <a16:colId xmlns:a16="http://schemas.microsoft.com/office/drawing/2014/main" val="3202306298"/>
                        </a:ext>
                      </a:extLst>
                    </a:gridCol>
                  </a:tblGrid>
                  <a:tr h="1654019">
                    <a:tc>
                      <a:txBody>
                        <a:bodyPr/>
                        <a:lstStyle/>
                        <a:p>
                          <a:r>
                            <a:rPr lang="lv-LV" sz="1700" dirty="0">
                              <a:solidFill>
                                <a:schemeClr val="tx1"/>
                              </a:solidFill>
                              <a:latin typeface="Calibri" panose="020F0502020204030204" pitchFamily="34" charset="0"/>
                              <a:cs typeface="Calibri" panose="020F0502020204030204" pitchFamily="34" charset="0"/>
                            </a:rPr>
                            <a:t>Nebaidies ķerties pie uzdevuma, ja kādu no uzdevuma nosacījumiem nesaproti vai nejūties par to droši.</a:t>
                          </a:r>
                        </a:p>
                      </a:txBody>
                      <a:tcPr/>
                    </a:tc>
                    <a:tc>
                      <a:txBody>
                        <a:bodyPr/>
                        <a:lstStyle/>
                        <a:p>
                          <a:r>
                            <a:rPr lang="lv-LV" sz="1700" dirty="0">
                              <a:solidFill>
                                <a:schemeClr val="tx1"/>
                              </a:solidFill>
                              <a:latin typeface="Calibri" panose="020F0502020204030204" pitchFamily="34" charset="0"/>
                              <a:cs typeface="Calibri" panose="020F0502020204030204" pitchFamily="34" charset="0"/>
                            </a:rPr>
                            <a:t>Uzsākot darīt, dažkārt ideja rodas pati no sevis.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lv-LV" sz="1700" dirty="0">
                              <a:solidFill>
                                <a:schemeClr val="tx1"/>
                              </a:solidFill>
                              <a:latin typeface="Calibri" panose="020F0502020204030204" pitchFamily="34" charset="0"/>
                              <a:cs typeface="Calibri" panose="020F0502020204030204" pitchFamily="34" charset="0"/>
                            </a:rPr>
                            <a:t>Ja tu nezini, piemēram, kas ir šķautne, tad domā par jēdzieniem, kurus no šī temata atceries un, iespējams, tas palīdzēs atcerēties nepieciešamo.</a:t>
                          </a:r>
                        </a:p>
                      </a:txBody>
                      <a:tcPr/>
                    </a:tc>
                    <a:extLst>
                      <a:ext uri="{0D108BD9-81ED-4DB2-BD59-A6C34878D82A}">
                        <a16:rowId xmlns:a16="http://schemas.microsoft.com/office/drawing/2014/main" val="2975670244"/>
                      </a:ext>
                    </a:extLst>
                  </a:tr>
                  <a:tr h="1525325">
                    <a:tc>
                      <a:txBody>
                        <a:bodyPr/>
                        <a:lstStyle/>
                        <a:p>
                          <a:r>
                            <a:rPr lang="lv-LV" sz="1700" dirty="0">
                              <a:solidFill>
                                <a:schemeClr val="tx1"/>
                              </a:solidFill>
                              <a:latin typeface="Calibri" panose="020F0502020204030204" pitchFamily="34" charset="0"/>
                              <a:cs typeface="Calibri" panose="020F0502020204030204" pitchFamily="34" charset="0"/>
                            </a:rPr>
                            <a:t>Neatstāj uzdevumam atvēlēto vietu tukšu (uzdevumu neizpildītu), centies uzdevumu paveikt savu zināšanu un prasmju robežās.</a:t>
                          </a:r>
                        </a:p>
                      </a:txBody>
                      <a:tcPr/>
                    </a:tc>
                    <a:tc>
                      <a:txBody>
                        <a:bodyPr/>
                        <a:lstStyle/>
                        <a:p>
                          <a:r>
                            <a:rPr lang="lv-LV" sz="1700" dirty="0">
                              <a:solidFill>
                                <a:schemeClr val="tx1"/>
                              </a:solidFill>
                              <a:latin typeface="Calibri" panose="020F0502020204030204" pitchFamily="34" charset="0"/>
                              <a:cs typeface="Calibri" panose="020F0502020204030204" pitchFamily="34" charset="0"/>
                            </a:rPr>
                            <a:t>Arī tad, ja uzdevums būs daļēji izpildīts, dažkārt saņemsi punktu.</a:t>
                          </a:r>
                        </a:p>
                        <a:p>
                          <a:r>
                            <a:rPr lang="lv-LV" sz="1700" dirty="0">
                              <a:solidFill>
                                <a:schemeClr val="tx1"/>
                              </a:solidFill>
                              <a:latin typeface="Calibri" panose="020F0502020204030204" pitchFamily="34" charset="0"/>
                              <a:cs typeface="Calibri" panose="020F0502020204030204" pitchFamily="34" charset="0"/>
                            </a:rPr>
                            <a:t>Pirms nodošanas pārliecinies, ka atbilžu izvēles uzdevumos esi apvilcis vienu no atbildēm.</a:t>
                          </a:r>
                        </a:p>
                      </a:txBody>
                      <a:tcPr/>
                    </a:tc>
                    <a:extLst>
                      <a:ext uri="{0D108BD9-81ED-4DB2-BD59-A6C34878D82A}">
                        <a16:rowId xmlns:a16="http://schemas.microsoft.com/office/drawing/2014/main" val="2647296251"/>
                      </a:ext>
                    </a:extLst>
                  </a:tr>
                  <a:tr h="1604415">
                    <a:tc>
                      <a:txBody>
                        <a:bodyPr/>
                        <a:lstStyle/>
                        <a:p>
                          <a:r>
                            <a:rPr lang="lv-LV" sz="1700" dirty="0">
                              <a:solidFill>
                                <a:schemeClr val="tx1"/>
                              </a:solidFill>
                              <a:latin typeface="Calibri" panose="020F0502020204030204" pitchFamily="34" charset="0"/>
                              <a:cs typeface="Calibri" panose="020F0502020204030204" pitchFamily="34" charset="0"/>
                            </a:rPr>
                            <a:t>Matemātikā pēc noklusēju sagaida precīzās vērtības, ja uzdevuma tekstā nav cita piebilde.</a:t>
                          </a:r>
                        </a:p>
                        <a:p>
                          <a:r>
                            <a:rPr lang="lv-LV" sz="1700" dirty="0">
                              <a:solidFill>
                                <a:schemeClr val="tx1"/>
                              </a:solidFill>
                              <a:latin typeface="Calibri" panose="020F0502020204030204" pitchFamily="34" charset="0"/>
                              <a:cs typeface="Calibri" panose="020F0502020204030204" pitchFamily="34" charset="0"/>
                            </a:rPr>
                            <a:t>Nesarežģī savas atbildes bez vajadzības.</a:t>
                          </a:r>
                        </a:p>
                      </a:txBody>
                      <a:tcPr/>
                    </a:tc>
                    <a:tc>
                      <a:txBody>
                        <a:bodyPr/>
                        <a:lstStyle/>
                        <a:p>
                          <a:r>
                            <a:rPr lang="lv-LV" sz="1700" dirty="0">
                              <a:solidFill>
                                <a:schemeClr val="tx1"/>
                              </a:solidFill>
                              <a:latin typeface="Calibri" panose="020F0502020204030204" pitchFamily="34" charset="0"/>
                              <a:cs typeface="Calibri" panose="020F0502020204030204" pitchFamily="34" charset="0"/>
                            </a:rPr>
                            <a:t>Tas</a:t>
                          </a:r>
                          <a:r>
                            <a:rPr lang="lv-LV" sz="1700" baseline="0" dirty="0">
                              <a:solidFill>
                                <a:schemeClr val="tx1"/>
                              </a:solidFill>
                              <a:latin typeface="Calibri" panose="020F0502020204030204" pitchFamily="34" charset="0"/>
                              <a:cs typeface="Calibri" panose="020F0502020204030204" pitchFamily="34" charset="0"/>
                            </a:rPr>
                            <a:t> </a:t>
                          </a:r>
                          <a:r>
                            <a:rPr lang="lv-LV" sz="1700" dirty="0">
                              <a:solidFill>
                                <a:schemeClr val="tx1"/>
                              </a:solidFill>
                              <a:latin typeface="Calibri" panose="020F0502020204030204" pitchFamily="34" charset="0"/>
                              <a:cs typeface="Calibri" panose="020F0502020204030204" pitchFamily="34" charset="0"/>
                            </a:rPr>
                            <a:t>nozīmē, ja uzdevuma atbilde ir </a:t>
                          </a:r>
                          <a14:m>
                            <m:oMath xmlns:m="http://schemas.openxmlformats.org/officeDocument/2006/math">
                              <m:f>
                                <m:fPr>
                                  <m:ctrlPr>
                                    <a:rPr lang="lv-LV" sz="1700" i="1" smtClean="0">
                                      <a:solidFill>
                                        <a:schemeClr val="tx1"/>
                                      </a:solidFill>
                                      <a:latin typeface="Cambria Math" panose="02040503050406030204" pitchFamily="18" charset="0"/>
                                    </a:rPr>
                                  </m:ctrlPr>
                                </m:fPr>
                                <m:num>
                                  <m:r>
                                    <a:rPr lang="lv-LV" sz="1700" b="0" i="1" smtClean="0">
                                      <a:solidFill>
                                        <a:schemeClr val="tx1"/>
                                      </a:solidFill>
                                      <a:latin typeface="Cambria Math" panose="02040503050406030204" pitchFamily="18" charset="0"/>
                                    </a:rPr>
                                    <m:t>2</m:t>
                                  </m:r>
                                </m:num>
                                <m:den>
                                  <m:r>
                                    <a:rPr lang="lv-LV" sz="1700" b="0" i="1" smtClean="0">
                                      <a:solidFill>
                                        <a:schemeClr val="tx1"/>
                                      </a:solidFill>
                                      <a:latin typeface="Cambria Math" panose="02040503050406030204" pitchFamily="18" charset="0"/>
                                    </a:rPr>
                                    <m:t>3</m:t>
                                  </m:r>
                                </m:den>
                              </m:f>
                            </m:oMath>
                          </a14:m>
                          <a:r>
                            <a:rPr lang="lv-LV" sz="1700" dirty="0">
                              <a:solidFill>
                                <a:schemeClr val="tx1"/>
                              </a:solidFill>
                              <a:latin typeface="Calibri" panose="020F0502020204030204" pitchFamily="34" charset="0"/>
                              <a:cs typeface="Calibri" panose="020F0502020204030204" pitchFamily="34" charset="0"/>
                            </a:rPr>
                            <a:t>, tad nav nepieciešams, piemēram, lietot kalkulatoru</a:t>
                          </a:r>
                          <a:r>
                            <a:rPr lang="lv-LV" sz="1700" baseline="0" dirty="0">
                              <a:solidFill>
                                <a:schemeClr val="tx1"/>
                              </a:solidFill>
                              <a:latin typeface="Calibri" panose="020F0502020204030204" pitchFamily="34" charset="0"/>
                              <a:cs typeface="Calibri" panose="020F0502020204030204" pitchFamily="34" charset="0"/>
                            </a:rPr>
                            <a:t> un pierakstīt aptuveno vērtību, jo, piemēram, </a:t>
                          </a:r>
                          <a14:m>
                            <m:oMath xmlns:m="http://schemas.openxmlformats.org/officeDocument/2006/math">
                              <m:r>
                                <a:rPr lang="lv-LV" sz="1700" b="0" i="1" baseline="0" smtClean="0">
                                  <a:solidFill>
                                    <a:schemeClr val="tx1"/>
                                  </a:solidFill>
                                  <a:latin typeface="Cambria Math" panose="02040503050406030204" pitchFamily="18" charset="0"/>
                                </a:rPr>
                                <m:t>0,67=</m:t>
                              </m:r>
                              <m:f>
                                <m:fPr>
                                  <m:ctrlPr>
                                    <a:rPr lang="lv-LV" sz="1700" b="0" i="1" baseline="0" smtClean="0">
                                      <a:solidFill>
                                        <a:schemeClr val="tx1"/>
                                      </a:solidFill>
                                      <a:latin typeface="Cambria Math" panose="02040503050406030204" pitchFamily="18" charset="0"/>
                                    </a:rPr>
                                  </m:ctrlPr>
                                </m:fPr>
                                <m:num>
                                  <m:r>
                                    <a:rPr lang="lv-LV" sz="1700" b="0" i="1" baseline="0" smtClean="0">
                                      <a:solidFill>
                                        <a:schemeClr val="tx1"/>
                                      </a:solidFill>
                                      <a:latin typeface="Cambria Math" panose="02040503050406030204" pitchFamily="18" charset="0"/>
                                    </a:rPr>
                                    <m:t>67</m:t>
                                  </m:r>
                                </m:num>
                                <m:den>
                                  <m:r>
                                    <a:rPr lang="lv-LV" sz="1700" b="0" i="1" baseline="0" smtClean="0">
                                      <a:solidFill>
                                        <a:schemeClr val="tx1"/>
                                      </a:solidFill>
                                      <a:latin typeface="Cambria Math" panose="02040503050406030204" pitchFamily="18" charset="0"/>
                                    </a:rPr>
                                    <m:t>100</m:t>
                                  </m:r>
                                </m:den>
                              </m:f>
                              <m:r>
                                <a:rPr lang="lv-LV" sz="1700" b="0" i="1" baseline="0" smtClean="0">
                                  <a:solidFill>
                                    <a:schemeClr val="tx1"/>
                                  </a:solidFill>
                                  <a:latin typeface="Cambria Math" panose="02040503050406030204" pitchFamily="18" charset="0"/>
                                  <a:ea typeface="Cambria Math" panose="02040503050406030204" pitchFamily="18" charset="0"/>
                                </a:rPr>
                                <m:t>≠</m:t>
                              </m:r>
                              <m:f>
                                <m:fPr>
                                  <m:ctrlPr>
                                    <a:rPr lang="lv-LV" sz="1700" b="0" i="1" baseline="0" smtClean="0">
                                      <a:solidFill>
                                        <a:schemeClr val="tx1"/>
                                      </a:solidFill>
                                      <a:latin typeface="Cambria Math" panose="02040503050406030204" pitchFamily="18" charset="0"/>
                                      <a:ea typeface="Cambria Math" panose="02040503050406030204" pitchFamily="18" charset="0"/>
                                    </a:rPr>
                                  </m:ctrlPr>
                                </m:fPr>
                                <m:num>
                                  <m:r>
                                    <a:rPr lang="lv-LV" sz="1700" b="0" i="1" baseline="0" smtClean="0">
                                      <a:solidFill>
                                        <a:schemeClr val="tx1"/>
                                      </a:solidFill>
                                      <a:latin typeface="Cambria Math" panose="02040503050406030204" pitchFamily="18" charset="0"/>
                                      <a:ea typeface="Cambria Math" panose="02040503050406030204" pitchFamily="18" charset="0"/>
                                    </a:rPr>
                                    <m:t>2</m:t>
                                  </m:r>
                                </m:num>
                                <m:den>
                                  <m:r>
                                    <a:rPr lang="lv-LV" sz="1700" b="0" i="1" baseline="0" smtClean="0">
                                      <a:solidFill>
                                        <a:schemeClr val="tx1"/>
                                      </a:solidFill>
                                      <a:latin typeface="Cambria Math" panose="02040503050406030204" pitchFamily="18" charset="0"/>
                                      <a:ea typeface="Cambria Math" panose="02040503050406030204" pitchFamily="18" charset="0"/>
                                    </a:rPr>
                                    <m:t>3</m:t>
                                  </m:r>
                                </m:den>
                              </m:f>
                              <m:r>
                                <a:rPr lang="lv-LV" sz="1700" b="0" i="1" baseline="0" smtClean="0">
                                  <a:solidFill>
                                    <a:schemeClr val="tx1"/>
                                  </a:solidFill>
                                  <a:latin typeface="Cambria Math" panose="02040503050406030204" pitchFamily="18" charset="0"/>
                                  <a:ea typeface="Cambria Math" panose="02040503050406030204" pitchFamily="18" charset="0"/>
                                </a:rPr>
                                <m:t>.</m:t>
                              </m:r>
                            </m:oMath>
                          </a14:m>
                          <a:endParaRPr lang="lv-LV" sz="1700" dirty="0">
                            <a:solidFill>
                              <a:schemeClr val="tx1"/>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068426677"/>
                      </a:ext>
                    </a:extLst>
                  </a:tr>
                </a:tbl>
              </a:graphicData>
            </a:graphic>
          </p:graphicFrame>
        </mc:Choice>
        <mc:Fallback xmlns="">
          <p:graphicFrame>
            <p:nvGraphicFramePr>
              <p:cNvPr id="2" name="Table 1">
                <a:extLst>
                  <a:ext uri="{FF2B5EF4-FFF2-40B4-BE49-F238E27FC236}">
                    <a16:creationId xmlns:a16="http://schemas.microsoft.com/office/drawing/2014/main" id="{FB509B86-E862-0A89-1DD9-BFAB16BBD373}"/>
                  </a:ext>
                </a:extLst>
              </p:cNvPr>
              <p:cNvGraphicFramePr>
                <a:graphicFrameLocks noGrp="1"/>
              </p:cNvGraphicFramePr>
              <p:nvPr>
                <p:extLst>
                  <p:ext uri="{D42A27DB-BD31-4B8C-83A1-F6EECF244321}">
                    <p14:modId xmlns:p14="http://schemas.microsoft.com/office/powerpoint/2010/main" val="4132909135"/>
                  </p:ext>
                </p:extLst>
              </p:nvPr>
            </p:nvGraphicFramePr>
            <p:xfrm>
              <a:off x="463736" y="1843182"/>
              <a:ext cx="8223064" cy="4783759"/>
            </p:xfrm>
            <a:graphic>
              <a:graphicData uri="http://schemas.openxmlformats.org/drawingml/2006/table">
                <a:tbl>
                  <a:tblPr firstRow="1" bandRow="1">
                    <a:tableStyleId>{2B1EBD4E-2F76-4667-9767-EABCB5307A16}</a:tableStyleId>
                  </a:tblPr>
                  <a:tblGrid>
                    <a:gridCol w="3828045">
                      <a:extLst>
                        <a:ext uri="{9D8B030D-6E8A-4147-A177-3AD203B41FA5}">
                          <a16:colId xmlns:a16="http://schemas.microsoft.com/office/drawing/2014/main" val="1414848468"/>
                        </a:ext>
                      </a:extLst>
                    </a:gridCol>
                    <a:gridCol w="4395019">
                      <a:extLst>
                        <a:ext uri="{9D8B030D-6E8A-4147-A177-3AD203B41FA5}">
                          <a16:colId xmlns:a16="http://schemas.microsoft.com/office/drawing/2014/main" val="3202306298"/>
                        </a:ext>
                      </a:extLst>
                    </a:gridCol>
                  </a:tblGrid>
                  <a:tr h="1654019">
                    <a:tc>
                      <a:txBody>
                        <a:bodyPr/>
                        <a:lstStyle/>
                        <a:p>
                          <a:r>
                            <a:rPr lang="lv-LV" sz="1700" dirty="0">
                              <a:solidFill>
                                <a:schemeClr val="tx1"/>
                              </a:solidFill>
                              <a:latin typeface="Calibri" panose="020F0502020204030204" pitchFamily="34" charset="0"/>
                              <a:cs typeface="Calibri" panose="020F0502020204030204" pitchFamily="34" charset="0"/>
                            </a:rPr>
                            <a:t>Nebaidies ķerties pie uzdevuma, ja kādu no uzdevuma nosacījumiem nesaproti vai nejūties par to droši.</a:t>
                          </a:r>
                        </a:p>
                      </a:txBody>
                      <a:tcPr/>
                    </a:tc>
                    <a:tc>
                      <a:txBody>
                        <a:bodyPr/>
                        <a:lstStyle/>
                        <a:p>
                          <a:r>
                            <a:rPr lang="lv-LV" sz="1700" dirty="0">
                              <a:solidFill>
                                <a:schemeClr val="tx1"/>
                              </a:solidFill>
                              <a:latin typeface="Calibri" panose="020F0502020204030204" pitchFamily="34" charset="0"/>
                              <a:cs typeface="Calibri" panose="020F0502020204030204" pitchFamily="34" charset="0"/>
                            </a:rPr>
                            <a:t>Uzsākot darīt, dažkārt ideja rodas pati no sevis.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lv-LV" sz="1700" dirty="0">
                              <a:solidFill>
                                <a:schemeClr val="tx1"/>
                              </a:solidFill>
                              <a:latin typeface="Calibri" panose="020F0502020204030204" pitchFamily="34" charset="0"/>
                              <a:cs typeface="Calibri" panose="020F0502020204030204" pitchFamily="34" charset="0"/>
                            </a:rPr>
                            <a:t>Ja tu nezini, piemēram, kas ir šķautne, tad domā par jēdzieniem, kurus no šī temata atceries un, iespējams, tas palīdzēs atcerēties nepieciešamo.</a:t>
                          </a:r>
                        </a:p>
                      </a:txBody>
                      <a:tcPr/>
                    </a:tc>
                    <a:extLst>
                      <a:ext uri="{0D108BD9-81ED-4DB2-BD59-A6C34878D82A}">
                        <a16:rowId xmlns:a16="http://schemas.microsoft.com/office/drawing/2014/main" val="2975670244"/>
                      </a:ext>
                    </a:extLst>
                  </a:tr>
                  <a:tr h="1525325">
                    <a:tc>
                      <a:txBody>
                        <a:bodyPr/>
                        <a:lstStyle/>
                        <a:p>
                          <a:r>
                            <a:rPr lang="lv-LV" sz="1700" dirty="0">
                              <a:solidFill>
                                <a:schemeClr val="tx1"/>
                              </a:solidFill>
                              <a:latin typeface="Calibri" panose="020F0502020204030204" pitchFamily="34" charset="0"/>
                              <a:cs typeface="Calibri" panose="020F0502020204030204" pitchFamily="34" charset="0"/>
                            </a:rPr>
                            <a:t>Neatstāj uzdevumam atvēlēto vietu tukšu (uzdevumu neizpildītu), centies uzdevumu paveikt savu zināšanu un prasmju robežās.</a:t>
                          </a:r>
                        </a:p>
                      </a:txBody>
                      <a:tcPr/>
                    </a:tc>
                    <a:tc>
                      <a:txBody>
                        <a:bodyPr/>
                        <a:lstStyle/>
                        <a:p>
                          <a:r>
                            <a:rPr lang="lv-LV" sz="1700" dirty="0">
                              <a:solidFill>
                                <a:schemeClr val="tx1"/>
                              </a:solidFill>
                              <a:latin typeface="Calibri" panose="020F0502020204030204" pitchFamily="34" charset="0"/>
                              <a:cs typeface="Calibri" panose="020F0502020204030204" pitchFamily="34" charset="0"/>
                            </a:rPr>
                            <a:t>Arī tad, ja uzdevums būs daļēji izpildīts, dažkārt saņemsi punktu.</a:t>
                          </a:r>
                        </a:p>
                        <a:p>
                          <a:r>
                            <a:rPr lang="lv-LV" sz="1700" dirty="0">
                              <a:solidFill>
                                <a:schemeClr val="tx1"/>
                              </a:solidFill>
                              <a:latin typeface="Calibri" panose="020F0502020204030204" pitchFamily="34" charset="0"/>
                              <a:cs typeface="Calibri" panose="020F0502020204030204" pitchFamily="34" charset="0"/>
                            </a:rPr>
                            <a:t>Pirms nodošanas pārliecinies, ka atbilžu izvēles uzdevumos esi apvilcis vienu no atbildēm.</a:t>
                          </a:r>
                        </a:p>
                      </a:txBody>
                      <a:tcPr/>
                    </a:tc>
                    <a:extLst>
                      <a:ext uri="{0D108BD9-81ED-4DB2-BD59-A6C34878D82A}">
                        <a16:rowId xmlns:a16="http://schemas.microsoft.com/office/drawing/2014/main" val="2647296251"/>
                      </a:ext>
                    </a:extLst>
                  </a:tr>
                  <a:tr h="1604415">
                    <a:tc>
                      <a:txBody>
                        <a:bodyPr/>
                        <a:lstStyle/>
                        <a:p>
                          <a:r>
                            <a:rPr lang="lv-LV" sz="1700" dirty="0">
                              <a:solidFill>
                                <a:schemeClr val="tx1"/>
                              </a:solidFill>
                              <a:latin typeface="Calibri" panose="020F0502020204030204" pitchFamily="34" charset="0"/>
                              <a:cs typeface="Calibri" panose="020F0502020204030204" pitchFamily="34" charset="0"/>
                            </a:rPr>
                            <a:t>Matemātikā pēc noklusēju sagaida precīzās vērtības, ja uzdevuma tekstā nav cita piebilde.</a:t>
                          </a:r>
                        </a:p>
                        <a:p>
                          <a:r>
                            <a:rPr lang="lv-LV" sz="1700" dirty="0">
                              <a:solidFill>
                                <a:schemeClr val="tx1"/>
                              </a:solidFill>
                              <a:latin typeface="Calibri" panose="020F0502020204030204" pitchFamily="34" charset="0"/>
                              <a:cs typeface="Calibri" panose="020F0502020204030204" pitchFamily="34" charset="0"/>
                            </a:rPr>
                            <a:t>Nesarežģī savas atbildes bez vajadzības.</a:t>
                          </a:r>
                        </a:p>
                      </a:txBody>
                      <a:tcPr/>
                    </a:tc>
                    <a:tc>
                      <a:txBody>
                        <a:bodyPr/>
                        <a:lstStyle/>
                        <a:p>
                          <a:endParaRPr lang="lv-LV"/>
                        </a:p>
                      </a:txBody>
                      <a:tcPr>
                        <a:blipFill>
                          <a:blip r:embed="rId2"/>
                          <a:stretch>
                            <a:fillRect l="-87240" t="-198864" r="-416" b="-758"/>
                          </a:stretch>
                        </a:blipFill>
                      </a:tcPr>
                    </a:tc>
                    <a:extLst>
                      <a:ext uri="{0D108BD9-81ED-4DB2-BD59-A6C34878D82A}">
                        <a16:rowId xmlns:a16="http://schemas.microsoft.com/office/drawing/2014/main" val="2068426677"/>
                      </a:ext>
                    </a:extLst>
                  </a:tr>
                </a:tbl>
              </a:graphicData>
            </a:graphic>
          </p:graphicFrame>
        </mc:Fallback>
      </mc:AlternateContent>
    </p:spTree>
    <p:extLst>
      <p:ext uri="{BB962C8B-B14F-4D97-AF65-F5344CB8AC3E}">
        <p14:creationId xmlns:p14="http://schemas.microsoft.com/office/powerpoint/2010/main" val="26911344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CBD01F-19C3-D8F4-2158-C0104E80377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F6088C8-C4A0-B3C9-826B-756ABAE1D5AE}"/>
              </a:ext>
            </a:extLst>
          </p:cNvPr>
          <p:cNvSpPr>
            <a:spLocks noGrp="1"/>
          </p:cNvSpPr>
          <p:nvPr>
            <p:ph type="title"/>
          </p:nvPr>
        </p:nvSpPr>
        <p:spPr/>
        <p:txBody>
          <a:bodyPr>
            <a:normAutofit/>
          </a:bodyPr>
          <a:lstStyle/>
          <a:p>
            <a:r>
              <a:rPr lang="lv-LV" dirty="0">
                <a:solidFill>
                  <a:schemeClr val="accent4">
                    <a:lumMod val="75000"/>
                  </a:schemeClr>
                </a:solidFill>
                <a:latin typeface="Verdana" panose="020B0604030504040204" pitchFamily="34" charset="0"/>
                <a:ea typeface="Verdana" panose="020B0604030504040204" pitchFamily="34" charset="0"/>
              </a:rPr>
              <a:t>Resursi</a:t>
            </a:r>
          </a:p>
        </p:txBody>
      </p:sp>
      <p:sp>
        <p:nvSpPr>
          <p:cNvPr id="3" name="TextBox 2">
            <a:extLst>
              <a:ext uri="{FF2B5EF4-FFF2-40B4-BE49-F238E27FC236}">
                <a16:creationId xmlns:a16="http://schemas.microsoft.com/office/drawing/2014/main" id="{9A64EE64-697E-B884-36AB-E61C2D2BB134}"/>
              </a:ext>
            </a:extLst>
          </p:cNvPr>
          <p:cNvSpPr txBox="1"/>
          <p:nvPr/>
        </p:nvSpPr>
        <p:spPr>
          <a:xfrm>
            <a:off x="92468" y="2042142"/>
            <a:ext cx="4736386" cy="2092881"/>
          </a:xfrm>
          <a:prstGeom prst="rect">
            <a:avLst/>
          </a:prstGeom>
          <a:noFill/>
        </p:spPr>
        <p:txBody>
          <a:bodyPr wrap="square">
            <a:spAutoFit/>
          </a:bodyPr>
          <a:lstStyle/>
          <a:p>
            <a:pPr>
              <a:spcAft>
                <a:spcPts val="1200"/>
              </a:spcAft>
            </a:pPr>
            <a:r>
              <a:rPr lang="lv-LV" sz="2000" dirty="0">
                <a:solidFill>
                  <a:srgbClr val="66478B"/>
                </a:solidFill>
                <a:effectLst/>
                <a:latin typeface="Verdana" panose="020B0604030504040204" pitchFamily="34" charset="0"/>
                <a:ea typeface="Verdana" panose="020B0604030504040204" pitchFamily="34" charset="0"/>
                <a:cs typeface="Times New Roman" panose="02020603050405020304" pitchFamily="18" charset="0"/>
              </a:rPr>
              <a:t>Valsts pārbaudes darbu uzdevumi (</a:t>
            </a:r>
            <a:r>
              <a:rPr lang="lv-LV" sz="2000" dirty="0">
                <a:solidFill>
                  <a:srgbClr val="66478B"/>
                </a:solidFill>
                <a:effectLst/>
                <a:latin typeface="Verdana" panose="020B0604030504040204" pitchFamily="34" charset="0"/>
                <a:ea typeface="Verdana" panose="020B0604030504040204" pitchFamily="34" charset="0"/>
                <a:cs typeface="Times New Roman" panose="02020603050405020304" pitchFamily="18" charset="0"/>
                <a:hlinkClick r:id="rId2"/>
              </a:rPr>
              <a:t>https://www.visc.gov.lv/lv/valsts-parbaudes-darbu-uzdevumi</a:t>
            </a:r>
            <a:r>
              <a:rPr lang="lv-LV" sz="2000" dirty="0">
                <a:solidFill>
                  <a:srgbClr val="66478B"/>
                </a:solidFill>
                <a:effectLst/>
                <a:latin typeface="Verdana" panose="020B0604030504040204" pitchFamily="34" charset="0"/>
                <a:ea typeface="Verdana" panose="020B0604030504040204" pitchFamily="34" charset="0"/>
                <a:cs typeface="Times New Roman" panose="02020603050405020304" pitchFamily="18" charset="0"/>
              </a:rPr>
              <a:t>) </a:t>
            </a:r>
          </a:p>
          <a:p>
            <a:pPr>
              <a:spcAft>
                <a:spcPts val="1200"/>
              </a:spcAft>
            </a:pPr>
            <a:r>
              <a:rPr lang="lv-LV" sz="2000" dirty="0">
                <a:solidFill>
                  <a:srgbClr val="66478B"/>
                </a:solidFill>
                <a:latin typeface="Verdana" panose="020B0604030504040204" pitchFamily="34" charset="0"/>
                <a:ea typeface="Verdana" panose="020B0604030504040204" pitchFamily="34" charset="0"/>
                <a:cs typeface="Times New Roman" panose="02020603050405020304" pitchFamily="18" charset="0"/>
              </a:rPr>
              <a:t>Valsts pārbaudes darbu paraugi (</a:t>
            </a:r>
            <a:r>
              <a:rPr lang="lv-LV" sz="2000" dirty="0">
                <a:solidFill>
                  <a:srgbClr val="66478B"/>
                </a:solidFill>
                <a:latin typeface="Verdana" panose="020B0604030504040204" pitchFamily="34" charset="0"/>
                <a:ea typeface="Verdana" panose="020B0604030504040204" pitchFamily="34" charset="0"/>
                <a:cs typeface="Times New Roman" panose="02020603050405020304" pitchFamily="18" charset="0"/>
                <a:hlinkClick r:id="rId3"/>
              </a:rPr>
              <a:t>https://www.skola2030.lv/lv/skolotajiem/valsts-parbaudes-darbi</a:t>
            </a:r>
            <a:r>
              <a:rPr lang="lv-LV" sz="2000" dirty="0">
                <a:solidFill>
                  <a:srgbClr val="66478B"/>
                </a:solidFill>
                <a:latin typeface="Verdana" panose="020B0604030504040204" pitchFamily="34" charset="0"/>
                <a:ea typeface="Verdana" panose="020B0604030504040204" pitchFamily="34" charset="0"/>
                <a:cs typeface="Times New Roman" panose="02020603050405020304" pitchFamily="18" charset="0"/>
              </a:rPr>
              <a:t>) </a:t>
            </a:r>
            <a:endParaRPr lang="lv-LV" sz="2000" dirty="0">
              <a:solidFill>
                <a:srgbClr val="66478B"/>
              </a:solidFill>
              <a:effectLst/>
              <a:latin typeface="Verdana" panose="020B0604030504040204" pitchFamily="34" charset="0"/>
              <a:ea typeface="Verdana" panose="020B0604030504040204" pitchFamily="34" charset="0"/>
              <a:cs typeface="Times New Roman" panose="02020603050405020304" pitchFamily="18" charset="0"/>
            </a:endParaRPr>
          </a:p>
        </p:txBody>
      </p:sp>
      <p:pic>
        <p:nvPicPr>
          <p:cNvPr id="6" name="Attēls 5">
            <a:extLst>
              <a:ext uri="{FF2B5EF4-FFF2-40B4-BE49-F238E27FC236}">
                <a16:creationId xmlns:a16="http://schemas.microsoft.com/office/drawing/2014/main" id="{205B6539-4F46-0787-1D91-D262CBF4E114}"/>
              </a:ext>
            </a:extLst>
          </p:cNvPr>
          <p:cNvPicPr>
            <a:picLocks noChangeAspect="1"/>
          </p:cNvPicPr>
          <p:nvPr/>
        </p:nvPicPr>
        <p:blipFill>
          <a:blip r:embed="rId4"/>
          <a:stretch>
            <a:fillRect/>
          </a:stretch>
        </p:blipFill>
        <p:spPr>
          <a:xfrm>
            <a:off x="5007584" y="2126749"/>
            <a:ext cx="4136416" cy="1776625"/>
          </a:xfrm>
          <a:prstGeom prst="rect">
            <a:avLst/>
          </a:prstGeom>
        </p:spPr>
      </p:pic>
      <p:pic>
        <p:nvPicPr>
          <p:cNvPr id="8" name="Attēls 7">
            <a:extLst>
              <a:ext uri="{FF2B5EF4-FFF2-40B4-BE49-F238E27FC236}">
                <a16:creationId xmlns:a16="http://schemas.microsoft.com/office/drawing/2014/main" id="{570C2AEA-29D8-4B72-7293-0BA8FCE2C59B}"/>
              </a:ext>
            </a:extLst>
          </p:cNvPr>
          <p:cNvPicPr>
            <a:picLocks noChangeAspect="1"/>
          </p:cNvPicPr>
          <p:nvPr/>
        </p:nvPicPr>
        <p:blipFill>
          <a:blip r:embed="rId5"/>
          <a:stretch>
            <a:fillRect/>
          </a:stretch>
        </p:blipFill>
        <p:spPr>
          <a:xfrm>
            <a:off x="1369115" y="4466921"/>
            <a:ext cx="6616557" cy="2279135"/>
          </a:xfrm>
          <a:prstGeom prst="rect">
            <a:avLst/>
          </a:prstGeom>
        </p:spPr>
      </p:pic>
    </p:spTree>
    <p:extLst>
      <p:ext uri="{BB962C8B-B14F-4D97-AF65-F5344CB8AC3E}">
        <p14:creationId xmlns:p14="http://schemas.microsoft.com/office/powerpoint/2010/main" val="40345430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FA0EA-AE8D-C7CF-65C4-4BA2D900ADAC}"/>
              </a:ext>
            </a:extLst>
          </p:cNvPr>
          <p:cNvSpPr>
            <a:spLocks noGrp="1"/>
          </p:cNvSpPr>
          <p:nvPr>
            <p:ph type="title"/>
          </p:nvPr>
        </p:nvSpPr>
        <p:spPr/>
        <p:txBody>
          <a:bodyPr/>
          <a:lstStyle/>
          <a:p>
            <a:r>
              <a:rPr lang="lv-LV" dirty="0">
                <a:solidFill>
                  <a:schemeClr val="accent4">
                    <a:lumMod val="75000"/>
                  </a:schemeClr>
                </a:solidFill>
                <a:latin typeface="Verdana" panose="020B0604030504040204" pitchFamily="34" charset="0"/>
                <a:ea typeface="Verdana" panose="020B0604030504040204" pitchFamily="34" charset="0"/>
              </a:rPr>
              <a:t>Vērtēšanas kritēriji</a:t>
            </a:r>
          </a:p>
        </p:txBody>
      </p:sp>
      <p:pic>
        <p:nvPicPr>
          <p:cNvPr id="3" name="Picture 2">
            <a:extLst>
              <a:ext uri="{FF2B5EF4-FFF2-40B4-BE49-F238E27FC236}">
                <a16:creationId xmlns:a16="http://schemas.microsoft.com/office/drawing/2014/main" id="{B307AB4F-FC9A-49EB-9915-5A530DAB329C}"/>
              </a:ext>
            </a:extLst>
          </p:cNvPr>
          <p:cNvPicPr>
            <a:picLocks noChangeAspect="1"/>
          </p:cNvPicPr>
          <p:nvPr/>
        </p:nvPicPr>
        <p:blipFill>
          <a:blip r:embed="rId2"/>
          <a:stretch>
            <a:fillRect/>
          </a:stretch>
        </p:blipFill>
        <p:spPr>
          <a:xfrm>
            <a:off x="1075174" y="1983224"/>
            <a:ext cx="7958295" cy="4874776"/>
          </a:xfrm>
          <a:prstGeom prst="rect">
            <a:avLst/>
          </a:prstGeom>
        </p:spPr>
      </p:pic>
      <p:sp>
        <p:nvSpPr>
          <p:cNvPr id="4" name="Rectangle 3">
            <a:extLst>
              <a:ext uri="{FF2B5EF4-FFF2-40B4-BE49-F238E27FC236}">
                <a16:creationId xmlns:a16="http://schemas.microsoft.com/office/drawing/2014/main" id="{A7C92851-8D5F-44B2-A6D3-5DE35F434D7E}"/>
              </a:ext>
            </a:extLst>
          </p:cNvPr>
          <p:cNvSpPr/>
          <p:nvPr/>
        </p:nvSpPr>
        <p:spPr>
          <a:xfrm>
            <a:off x="2403062" y="6550223"/>
            <a:ext cx="1946367" cy="307777"/>
          </a:xfrm>
          <a:prstGeom prst="rect">
            <a:avLst/>
          </a:prstGeom>
        </p:spPr>
        <p:txBody>
          <a:bodyPr wrap="none">
            <a:spAutoFit/>
          </a:bodyPr>
          <a:lstStyle/>
          <a:p>
            <a:r>
              <a:rPr lang="lv-LV" dirty="0" err="1">
                <a:hlinkClick r:id="rId3"/>
              </a:rPr>
              <a:t>download</a:t>
            </a:r>
            <a:r>
              <a:rPr lang="lv-LV" dirty="0">
                <a:hlinkClick r:id="rId3"/>
              </a:rPr>
              <a:t> (visc.gov.lv)</a:t>
            </a:r>
            <a:endParaRPr lang="lv-LV" dirty="0"/>
          </a:p>
        </p:txBody>
      </p:sp>
      <p:sp>
        <p:nvSpPr>
          <p:cNvPr id="5" name="Rectangle 4">
            <a:extLst>
              <a:ext uri="{FF2B5EF4-FFF2-40B4-BE49-F238E27FC236}">
                <a16:creationId xmlns:a16="http://schemas.microsoft.com/office/drawing/2014/main" id="{0D56ABBF-BDC5-48FF-8BEA-AEF2C73A6ED5}"/>
              </a:ext>
            </a:extLst>
          </p:cNvPr>
          <p:cNvSpPr/>
          <p:nvPr/>
        </p:nvSpPr>
        <p:spPr>
          <a:xfrm>
            <a:off x="2590800" y="1619944"/>
            <a:ext cx="6054132" cy="523220"/>
          </a:xfrm>
          <a:prstGeom prst="rect">
            <a:avLst/>
          </a:prstGeom>
        </p:spPr>
        <p:txBody>
          <a:bodyPr wrap="square">
            <a:spAutoFit/>
          </a:bodyPr>
          <a:lstStyle/>
          <a:p>
            <a:r>
              <a:rPr lang="lv-LV" dirty="0">
                <a:hlinkClick r:id="rId4"/>
              </a:rPr>
              <a:t>https://www.visc.gov.lv/lv/20222023-macibu-gada-uzdevumi</a:t>
            </a:r>
            <a:endParaRPr lang="lv-LV" dirty="0"/>
          </a:p>
          <a:p>
            <a:endParaRPr lang="lv-LV" dirty="0"/>
          </a:p>
        </p:txBody>
      </p:sp>
    </p:spTree>
    <p:extLst>
      <p:ext uri="{BB962C8B-B14F-4D97-AF65-F5344CB8AC3E}">
        <p14:creationId xmlns:p14="http://schemas.microsoft.com/office/powerpoint/2010/main" val="35430310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5454D7-C7C4-35D6-D616-8F9001AA855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2D64396-C19B-8950-1129-166263E74955}"/>
              </a:ext>
            </a:extLst>
          </p:cNvPr>
          <p:cNvSpPr>
            <a:spLocks noGrp="1"/>
          </p:cNvSpPr>
          <p:nvPr>
            <p:ph type="title"/>
          </p:nvPr>
        </p:nvSpPr>
        <p:spPr/>
        <p:txBody>
          <a:bodyPr>
            <a:normAutofit/>
          </a:bodyPr>
          <a:lstStyle/>
          <a:p>
            <a:r>
              <a:rPr lang="lv-LV" dirty="0">
                <a:solidFill>
                  <a:schemeClr val="accent4">
                    <a:lumMod val="75000"/>
                  </a:schemeClr>
                </a:solidFill>
                <a:latin typeface="Verdana" panose="020B0604030504040204" pitchFamily="34" charset="0"/>
                <a:ea typeface="Verdana" panose="020B0604030504040204" pitchFamily="34" charset="0"/>
              </a:rPr>
              <a:t>Matemātiskā valoda</a:t>
            </a:r>
          </a:p>
        </p:txBody>
      </p:sp>
      <p:sp>
        <p:nvSpPr>
          <p:cNvPr id="3" name="TextBox 2">
            <a:extLst>
              <a:ext uri="{FF2B5EF4-FFF2-40B4-BE49-F238E27FC236}">
                <a16:creationId xmlns:a16="http://schemas.microsoft.com/office/drawing/2014/main" id="{CD8D459C-FC8C-BFA7-2AB9-F20B9253BD73}"/>
              </a:ext>
            </a:extLst>
          </p:cNvPr>
          <p:cNvSpPr txBox="1"/>
          <p:nvPr/>
        </p:nvSpPr>
        <p:spPr>
          <a:xfrm>
            <a:off x="704136" y="1883012"/>
            <a:ext cx="7649111" cy="3323987"/>
          </a:xfrm>
          <a:prstGeom prst="rect">
            <a:avLst/>
          </a:prstGeom>
          <a:noFill/>
        </p:spPr>
        <p:txBody>
          <a:bodyPr wrap="square">
            <a:spAutoFit/>
          </a:bodyPr>
          <a:lstStyle/>
          <a:p>
            <a:pPr>
              <a:lnSpc>
                <a:spcPct val="150000"/>
              </a:lnSpc>
              <a:spcAft>
                <a:spcPts val="1200"/>
              </a:spcAft>
            </a:pPr>
            <a:r>
              <a:rPr lang="lv-LV" sz="2000" dirty="0">
                <a:solidFill>
                  <a:schemeClr val="tx1"/>
                </a:solidFill>
                <a:effectLst/>
                <a:latin typeface="Calibri" panose="020F0502020204030204" pitchFamily="34" charset="0"/>
                <a:ea typeface="Verdana" panose="020B0604030504040204" pitchFamily="34" charset="0"/>
                <a:cs typeface="Calibri" panose="020F0502020204030204" pitchFamily="34" charset="0"/>
              </a:rPr>
              <a:t>Dažos uzdevumos vērtēs ne tikai atbildes pareizību, bet arī matemātikas valodas lietojumu (            ).</a:t>
            </a:r>
            <a:endParaRPr lang="lv-LV" sz="2000" dirty="0">
              <a:solidFill>
                <a:schemeClr val="tx1"/>
              </a:solidFill>
              <a:latin typeface="Calibri" panose="020F0502020204030204" pitchFamily="34" charset="0"/>
              <a:ea typeface="Verdana" panose="020B0604030504040204" pitchFamily="34" charset="0"/>
              <a:cs typeface="Calibri" panose="020F0502020204030204" pitchFamily="34" charset="0"/>
            </a:endParaRPr>
          </a:p>
          <a:p>
            <a:pPr marL="457200" indent="-457200">
              <a:spcAft>
                <a:spcPts val="1200"/>
              </a:spcAft>
              <a:buFont typeface="+mj-lt"/>
              <a:buAutoNum type="arabicPeriod"/>
            </a:pPr>
            <a:r>
              <a:rPr lang="lv-LV" sz="2000" dirty="0">
                <a:solidFill>
                  <a:schemeClr val="tx1"/>
                </a:solidFill>
                <a:effectLst/>
                <a:latin typeface="Calibri" panose="020F0502020204030204" pitchFamily="34" charset="0"/>
                <a:ea typeface="Verdana" panose="020B0604030504040204" pitchFamily="34" charset="0"/>
                <a:cs typeface="Calibri" panose="020F0502020204030204" pitchFamily="34" charset="0"/>
              </a:rPr>
              <a:t>Korekts vienādības zīmes, zīmes «aptuveni vienāds», daļas svītras, iekavu, reālo skaitļu intervāla pieraksts u. tml.</a:t>
            </a:r>
          </a:p>
          <a:p>
            <a:pPr marL="457200" indent="-457200">
              <a:spcAft>
                <a:spcPts val="1200"/>
              </a:spcAft>
              <a:buFont typeface="+mj-lt"/>
              <a:buAutoNum type="arabicPeriod"/>
            </a:pPr>
            <a:r>
              <a:rPr lang="lv-LV" sz="2000" dirty="0">
                <a:solidFill>
                  <a:schemeClr val="tx1"/>
                </a:solidFill>
                <a:effectLst/>
                <a:latin typeface="Calibri" panose="020F0502020204030204" pitchFamily="34" charset="0"/>
                <a:ea typeface="Verdana" panose="020B0604030504040204" pitchFamily="34" charset="0"/>
                <a:cs typeface="Calibri" panose="020F0502020204030204" pitchFamily="34" charset="0"/>
              </a:rPr>
              <a:t>Mērvienību lietojums.</a:t>
            </a:r>
          </a:p>
          <a:p>
            <a:pPr marL="457200" indent="-457200">
              <a:spcAft>
                <a:spcPts val="1200"/>
              </a:spcAft>
              <a:buFont typeface="+mj-lt"/>
              <a:buAutoNum type="arabicPeriod"/>
            </a:pPr>
            <a:r>
              <a:rPr lang="lv-LV" sz="2000" dirty="0">
                <a:solidFill>
                  <a:schemeClr val="tx1"/>
                </a:solidFill>
                <a:effectLst/>
                <a:latin typeface="Calibri" panose="020F0502020204030204" pitchFamily="34" charset="0"/>
                <a:ea typeface="Verdana" panose="020B0604030504040204" pitchFamily="34" charset="0"/>
                <a:cs typeface="Calibri" panose="020F0502020204030204" pitchFamily="34" charset="0"/>
              </a:rPr>
              <a:t>Ar virknēm un funkcijām saistīto jēdzienu korekts pieraksts (virknes n-</a:t>
            </a:r>
            <a:r>
              <a:rPr lang="lv-LV" sz="2000" dirty="0" err="1">
                <a:solidFill>
                  <a:schemeClr val="tx1"/>
                </a:solidFill>
                <a:effectLst/>
                <a:latin typeface="Calibri" panose="020F0502020204030204" pitchFamily="34" charset="0"/>
                <a:ea typeface="Verdana" panose="020B0604030504040204" pitchFamily="34" charset="0"/>
                <a:cs typeface="Calibri" panose="020F0502020204030204" pitchFamily="34" charset="0"/>
              </a:rPr>
              <a:t>tais</a:t>
            </a:r>
            <a:r>
              <a:rPr lang="lv-LV" sz="2000" dirty="0">
                <a:solidFill>
                  <a:schemeClr val="tx1"/>
                </a:solidFill>
                <a:effectLst/>
                <a:latin typeface="Calibri" panose="020F0502020204030204" pitchFamily="34" charset="0"/>
                <a:ea typeface="Verdana" panose="020B0604030504040204" pitchFamily="34" charset="0"/>
                <a:cs typeface="Calibri" panose="020F0502020204030204" pitchFamily="34" charset="0"/>
              </a:rPr>
              <a:t> loceklis, definīcijas kopa, funkcijas nulles u. tml.), koordinātu plaknes uzdošana.</a:t>
            </a:r>
          </a:p>
        </p:txBody>
      </p:sp>
      <p:pic>
        <p:nvPicPr>
          <p:cNvPr id="5" name="Attēls 4">
            <a:extLst>
              <a:ext uri="{FF2B5EF4-FFF2-40B4-BE49-F238E27FC236}">
                <a16:creationId xmlns:a16="http://schemas.microsoft.com/office/drawing/2014/main" id="{BE2104B7-571C-F03D-B6B8-7A15A469912B}"/>
              </a:ext>
            </a:extLst>
          </p:cNvPr>
          <p:cNvPicPr>
            <a:picLocks noChangeAspect="1"/>
          </p:cNvPicPr>
          <p:nvPr/>
        </p:nvPicPr>
        <p:blipFill>
          <a:blip r:embed="rId2"/>
          <a:stretch>
            <a:fillRect/>
          </a:stretch>
        </p:blipFill>
        <p:spPr>
          <a:xfrm>
            <a:off x="2820722" y="2380091"/>
            <a:ext cx="560148" cy="512135"/>
          </a:xfrm>
          <a:prstGeom prst="rect">
            <a:avLst/>
          </a:prstGeom>
        </p:spPr>
      </p:pic>
      <p:pic>
        <p:nvPicPr>
          <p:cNvPr id="6" name="Attēls 5">
            <a:extLst>
              <a:ext uri="{FF2B5EF4-FFF2-40B4-BE49-F238E27FC236}">
                <a16:creationId xmlns:a16="http://schemas.microsoft.com/office/drawing/2014/main" id="{DCD92541-0B24-7D18-6168-CD259108B0CD}"/>
              </a:ext>
            </a:extLst>
          </p:cNvPr>
          <p:cNvPicPr>
            <a:picLocks noChangeAspect="1"/>
          </p:cNvPicPr>
          <p:nvPr/>
        </p:nvPicPr>
        <p:blipFill>
          <a:blip r:embed="rId2"/>
          <a:stretch>
            <a:fillRect/>
          </a:stretch>
        </p:blipFill>
        <p:spPr>
          <a:xfrm>
            <a:off x="7682964" y="258725"/>
            <a:ext cx="1042767" cy="953386"/>
          </a:xfrm>
          <a:prstGeom prst="rect">
            <a:avLst/>
          </a:prstGeom>
        </p:spPr>
      </p:pic>
    </p:spTree>
    <p:extLst>
      <p:ext uri="{BB962C8B-B14F-4D97-AF65-F5344CB8AC3E}">
        <p14:creationId xmlns:p14="http://schemas.microsoft.com/office/powerpoint/2010/main" val="2953746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93B53E-BA02-3579-0C19-3F14412E748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94891BE-3D20-F1DC-EC16-10FF2C7046FC}"/>
              </a:ext>
            </a:extLst>
          </p:cNvPr>
          <p:cNvSpPr>
            <a:spLocks noGrp="1"/>
          </p:cNvSpPr>
          <p:nvPr>
            <p:ph type="title"/>
          </p:nvPr>
        </p:nvSpPr>
        <p:spPr/>
        <p:txBody>
          <a:bodyPr>
            <a:normAutofit fontScale="90000"/>
          </a:bodyPr>
          <a:lstStyle/>
          <a:p>
            <a:r>
              <a:rPr lang="lv-LV" dirty="0">
                <a:solidFill>
                  <a:schemeClr val="accent4">
                    <a:lumMod val="75000"/>
                  </a:schemeClr>
                </a:solidFill>
                <a:latin typeface="Verdana" panose="020B0604030504040204" pitchFamily="34" charset="0"/>
                <a:ea typeface="Verdana" panose="020B0604030504040204" pitchFamily="34" charset="0"/>
              </a:rPr>
              <a:t>9. klase</a:t>
            </a:r>
            <a:br>
              <a:rPr lang="lv-LV" dirty="0">
                <a:solidFill>
                  <a:schemeClr val="accent4">
                    <a:lumMod val="75000"/>
                  </a:schemeClr>
                </a:solidFill>
                <a:latin typeface="Verdana" panose="020B0604030504040204" pitchFamily="34" charset="0"/>
                <a:ea typeface="Verdana" panose="020B0604030504040204" pitchFamily="34" charset="0"/>
              </a:rPr>
            </a:br>
            <a:r>
              <a:rPr lang="lv-LV" dirty="0">
                <a:solidFill>
                  <a:schemeClr val="accent4">
                    <a:lumMod val="75000"/>
                  </a:schemeClr>
                </a:solidFill>
                <a:latin typeface="Verdana" panose="020B0604030504040204" pitchFamily="34" charset="0"/>
                <a:ea typeface="Verdana" panose="020B0604030504040204" pitchFamily="34" charset="0"/>
              </a:rPr>
              <a:t>Centralizētā eksāmena programma</a:t>
            </a:r>
          </a:p>
        </p:txBody>
      </p:sp>
      <p:pic>
        <p:nvPicPr>
          <p:cNvPr id="3" name="Attēls 2">
            <a:extLst>
              <a:ext uri="{FF2B5EF4-FFF2-40B4-BE49-F238E27FC236}">
                <a16:creationId xmlns:a16="http://schemas.microsoft.com/office/drawing/2014/main" id="{74BA6CC3-7A87-B515-E7E6-C1B4CE4243BE}"/>
              </a:ext>
            </a:extLst>
          </p:cNvPr>
          <p:cNvPicPr>
            <a:picLocks noChangeAspect="1"/>
          </p:cNvPicPr>
          <p:nvPr/>
        </p:nvPicPr>
        <p:blipFill>
          <a:blip r:embed="rId2"/>
          <a:stretch>
            <a:fillRect/>
          </a:stretch>
        </p:blipFill>
        <p:spPr>
          <a:xfrm>
            <a:off x="3547068" y="1684962"/>
            <a:ext cx="5467661" cy="5173038"/>
          </a:xfrm>
          <a:prstGeom prst="rect">
            <a:avLst/>
          </a:prstGeom>
        </p:spPr>
      </p:pic>
      <p:sp>
        <p:nvSpPr>
          <p:cNvPr id="5" name="TextBox 4">
            <a:extLst>
              <a:ext uri="{FF2B5EF4-FFF2-40B4-BE49-F238E27FC236}">
                <a16:creationId xmlns:a16="http://schemas.microsoft.com/office/drawing/2014/main" id="{42ED75C9-F1E0-6EB0-44A7-93E13D9753BA}"/>
              </a:ext>
            </a:extLst>
          </p:cNvPr>
          <p:cNvSpPr txBox="1"/>
          <p:nvPr/>
        </p:nvSpPr>
        <p:spPr>
          <a:xfrm>
            <a:off x="380144" y="2050075"/>
            <a:ext cx="2948683" cy="738664"/>
          </a:xfrm>
          <a:prstGeom prst="rect">
            <a:avLst/>
          </a:prstGeom>
          <a:noFill/>
        </p:spPr>
        <p:txBody>
          <a:bodyPr wrap="square">
            <a:spAutoFit/>
          </a:bodyPr>
          <a:lstStyle/>
          <a:p>
            <a:r>
              <a:rPr lang="lv-LV" dirty="0">
                <a:hlinkClick r:id="rId3"/>
              </a:rPr>
              <a:t>https://www.visc.gov.lv/lv/valsts-parbaudes-darbu-programmas</a:t>
            </a:r>
            <a:endParaRPr lang="lv-LV" dirty="0"/>
          </a:p>
          <a:p>
            <a:endParaRPr lang="lv-LV" dirty="0"/>
          </a:p>
        </p:txBody>
      </p:sp>
    </p:spTree>
    <p:extLst>
      <p:ext uri="{BB962C8B-B14F-4D97-AF65-F5344CB8AC3E}">
        <p14:creationId xmlns:p14="http://schemas.microsoft.com/office/powerpoint/2010/main" val="26827059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5454D7-C7C4-35D6-D616-8F9001AA855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2D64396-C19B-8950-1129-166263E74955}"/>
              </a:ext>
            </a:extLst>
          </p:cNvPr>
          <p:cNvSpPr>
            <a:spLocks noGrp="1"/>
          </p:cNvSpPr>
          <p:nvPr>
            <p:ph type="title"/>
          </p:nvPr>
        </p:nvSpPr>
        <p:spPr/>
        <p:txBody>
          <a:bodyPr>
            <a:normAutofit/>
          </a:bodyPr>
          <a:lstStyle/>
          <a:p>
            <a:r>
              <a:rPr lang="lv-LV" dirty="0">
                <a:solidFill>
                  <a:schemeClr val="accent4">
                    <a:lumMod val="75000"/>
                  </a:schemeClr>
                </a:solidFill>
                <a:latin typeface="Verdana" panose="020B0604030504040204" pitchFamily="34" charset="0"/>
                <a:ea typeface="Verdana" panose="020B0604030504040204" pitchFamily="34" charset="0"/>
              </a:rPr>
              <a:t>Matemātiskā valoda</a:t>
            </a:r>
          </a:p>
        </p:txBody>
      </p:sp>
      <p:pic>
        <p:nvPicPr>
          <p:cNvPr id="6" name="Attēls 5">
            <a:extLst>
              <a:ext uri="{FF2B5EF4-FFF2-40B4-BE49-F238E27FC236}">
                <a16:creationId xmlns:a16="http://schemas.microsoft.com/office/drawing/2014/main" id="{DCD92541-0B24-7D18-6168-CD259108B0CD}"/>
              </a:ext>
            </a:extLst>
          </p:cNvPr>
          <p:cNvPicPr>
            <a:picLocks noChangeAspect="1"/>
          </p:cNvPicPr>
          <p:nvPr/>
        </p:nvPicPr>
        <p:blipFill>
          <a:blip r:embed="rId2"/>
          <a:stretch>
            <a:fillRect/>
          </a:stretch>
        </p:blipFill>
        <p:spPr>
          <a:xfrm>
            <a:off x="7682964" y="258725"/>
            <a:ext cx="1042767" cy="953386"/>
          </a:xfrm>
          <a:prstGeom prst="rect">
            <a:avLst/>
          </a:prstGeom>
        </p:spPr>
      </p:pic>
      <p:pic>
        <p:nvPicPr>
          <p:cNvPr id="7" name="Picture 6">
            <a:extLst>
              <a:ext uri="{FF2B5EF4-FFF2-40B4-BE49-F238E27FC236}">
                <a16:creationId xmlns:a16="http://schemas.microsoft.com/office/drawing/2014/main" id="{695E7805-5293-A9E8-6B29-A1077B784469}"/>
              </a:ext>
            </a:extLst>
          </p:cNvPr>
          <p:cNvPicPr>
            <a:picLocks noChangeAspect="1"/>
          </p:cNvPicPr>
          <p:nvPr/>
        </p:nvPicPr>
        <p:blipFill>
          <a:blip r:embed="rId3"/>
          <a:stretch>
            <a:fillRect/>
          </a:stretch>
        </p:blipFill>
        <p:spPr>
          <a:xfrm>
            <a:off x="335168" y="2261939"/>
            <a:ext cx="8219451" cy="3765884"/>
          </a:xfrm>
          <a:prstGeom prst="rect">
            <a:avLst/>
          </a:prstGeom>
        </p:spPr>
      </p:pic>
    </p:spTree>
    <p:extLst>
      <p:ext uri="{BB962C8B-B14F-4D97-AF65-F5344CB8AC3E}">
        <p14:creationId xmlns:p14="http://schemas.microsoft.com/office/powerpoint/2010/main" val="21245281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CCC4F8-EBB1-BF02-1D7C-33AFAB85E54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427CE8C-5FF3-C74C-9720-C67327DA9743}"/>
              </a:ext>
            </a:extLst>
          </p:cNvPr>
          <p:cNvSpPr>
            <a:spLocks noGrp="1"/>
          </p:cNvSpPr>
          <p:nvPr>
            <p:ph type="title"/>
          </p:nvPr>
        </p:nvSpPr>
        <p:spPr/>
        <p:txBody>
          <a:bodyPr>
            <a:normAutofit/>
          </a:bodyPr>
          <a:lstStyle/>
          <a:p>
            <a:r>
              <a:rPr lang="lv-LV" dirty="0">
                <a:solidFill>
                  <a:schemeClr val="accent4">
                    <a:lumMod val="75000"/>
                  </a:schemeClr>
                </a:solidFill>
                <a:latin typeface="Verdana" panose="020B0604030504040204" pitchFamily="34" charset="0"/>
                <a:ea typeface="Verdana" panose="020B0604030504040204" pitchFamily="34" charset="0"/>
              </a:rPr>
              <a:t>Matemātiskā valoda</a:t>
            </a:r>
          </a:p>
        </p:txBody>
      </p:sp>
      <p:sp>
        <p:nvSpPr>
          <p:cNvPr id="10" name="Taisnstūris 9">
            <a:extLst>
              <a:ext uri="{FF2B5EF4-FFF2-40B4-BE49-F238E27FC236}">
                <a16:creationId xmlns:a16="http://schemas.microsoft.com/office/drawing/2014/main" id="{B622722B-2FE2-3526-415F-DD29609F4FC1}"/>
              </a:ext>
            </a:extLst>
          </p:cNvPr>
          <p:cNvSpPr/>
          <p:nvPr/>
        </p:nvSpPr>
        <p:spPr>
          <a:xfrm>
            <a:off x="0" y="4130211"/>
            <a:ext cx="5280917" cy="770562"/>
          </a:xfrm>
          <a:prstGeom prst="rect">
            <a:avLst/>
          </a:prstGeom>
          <a:noFill/>
          <a:ln>
            <a:noFill/>
          </a:ln>
          <a:effectLst>
            <a:glow rad="127000">
              <a:schemeClr val="bg1">
                <a:alpha val="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9" name="TextBox 8">
            <a:extLst>
              <a:ext uri="{FF2B5EF4-FFF2-40B4-BE49-F238E27FC236}">
                <a16:creationId xmlns:a16="http://schemas.microsoft.com/office/drawing/2014/main" id="{789082F3-DDFA-AA8A-19B3-98DA66970F9C}"/>
              </a:ext>
            </a:extLst>
          </p:cNvPr>
          <p:cNvSpPr txBox="1"/>
          <p:nvPr/>
        </p:nvSpPr>
        <p:spPr>
          <a:xfrm>
            <a:off x="2301411" y="3966051"/>
            <a:ext cx="5399070" cy="400110"/>
          </a:xfrm>
          <a:prstGeom prst="rect">
            <a:avLst/>
          </a:prstGeom>
          <a:noFill/>
          <a:effectLst>
            <a:outerShdw blurRad="50800" dist="50800" dir="5400000" algn="ctr" rotWithShape="0">
              <a:srgbClr val="000000">
                <a:alpha val="0"/>
              </a:srgbClr>
            </a:outerShdw>
          </a:effectLst>
        </p:spPr>
        <p:txBody>
          <a:bodyPr wrap="square">
            <a:spAutoFit/>
          </a:bodyPr>
          <a:lstStyle/>
          <a:p>
            <a:r>
              <a:rPr lang="lv-LV" sz="2000" dirty="0">
                <a:solidFill>
                  <a:srgbClr val="66478B"/>
                </a:solidFill>
                <a:latin typeface="Verdana" panose="020B0604030504040204" pitchFamily="34" charset="0"/>
                <a:ea typeface="Verdana" panose="020B0604030504040204" pitchFamily="34" charset="0"/>
                <a:cs typeface="Times New Roman" panose="02020603050405020304" pitchFamily="18" charset="0"/>
              </a:rPr>
              <a:t>Vērtēšanas kritēriji un atrisinājums</a:t>
            </a:r>
          </a:p>
        </p:txBody>
      </p:sp>
      <p:pic>
        <p:nvPicPr>
          <p:cNvPr id="12" name="Attēls 11">
            <a:extLst>
              <a:ext uri="{FF2B5EF4-FFF2-40B4-BE49-F238E27FC236}">
                <a16:creationId xmlns:a16="http://schemas.microsoft.com/office/drawing/2014/main" id="{CEBE3096-2639-6088-D81B-CE5A783D290E}"/>
              </a:ext>
            </a:extLst>
          </p:cNvPr>
          <p:cNvPicPr>
            <a:picLocks noChangeAspect="1"/>
          </p:cNvPicPr>
          <p:nvPr/>
        </p:nvPicPr>
        <p:blipFill>
          <a:blip r:embed="rId2"/>
          <a:stretch>
            <a:fillRect/>
          </a:stretch>
        </p:blipFill>
        <p:spPr>
          <a:xfrm>
            <a:off x="0" y="1879182"/>
            <a:ext cx="9144000" cy="1969477"/>
          </a:xfrm>
          <a:prstGeom prst="rect">
            <a:avLst/>
          </a:prstGeom>
        </p:spPr>
      </p:pic>
      <p:pic>
        <p:nvPicPr>
          <p:cNvPr id="14" name="Attēls 13">
            <a:extLst>
              <a:ext uri="{FF2B5EF4-FFF2-40B4-BE49-F238E27FC236}">
                <a16:creationId xmlns:a16="http://schemas.microsoft.com/office/drawing/2014/main" id="{9261DB34-24E5-62A9-89D0-192D23759718}"/>
              </a:ext>
            </a:extLst>
          </p:cNvPr>
          <p:cNvPicPr>
            <a:picLocks noChangeAspect="1"/>
          </p:cNvPicPr>
          <p:nvPr/>
        </p:nvPicPr>
        <p:blipFill>
          <a:blip r:embed="rId3"/>
          <a:stretch>
            <a:fillRect/>
          </a:stretch>
        </p:blipFill>
        <p:spPr>
          <a:xfrm>
            <a:off x="0" y="4511122"/>
            <a:ext cx="9144000" cy="1596098"/>
          </a:xfrm>
          <a:prstGeom prst="rect">
            <a:avLst/>
          </a:prstGeom>
        </p:spPr>
      </p:pic>
      <p:sp>
        <p:nvSpPr>
          <p:cNvPr id="15" name="TextBox 14">
            <a:extLst>
              <a:ext uri="{FF2B5EF4-FFF2-40B4-BE49-F238E27FC236}">
                <a16:creationId xmlns:a16="http://schemas.microsoft.com/office/drawing/2014/main" id="{5141B1BC-FF4D-31E8-403E-932D5FE17E20}"/>
              </a:ext>
            </a:extLst>
          </p:cNvPr>
          <p:cNvSpPr txBox="1"/>
          <p:nvPr/>
        </p:nvSpPr>
        <p:spPr>
          <a:xfrm>
            <a:off x="8608031" y="6457890"/>
            <a:ext cx="741452" cy="400110"/>
          </a:xfrm>
          <a:prstGeom prst="rect">
            <a:avLst/>
          </a:prstGeom>
          <a:noFill/>
          <a:effectLst>
            <a:outerShdw blurRad="50800" dist="50800" dir="5400000" algn="ctr" rotWithShape="0">
              <a:srgbClr val="000000">
                <a:alpha val="0"/>
              </a:srgbClr>
            </a:outerShdw>
          </a:effectLst>
        </p:spPr>
        <p:txBody>
          <a:bodyPr wrap="square">
            <a:spAutoFit/>
          </a:bodyPr>
          <a:lstStyle/>
          <a:p>
            <a:r>
              <a:rPr lang="lv-LV" sz="2000" dirty="0">
                <a:solidFill>
                  <a:srgbClr val="66478B"/>
                </a:solidFill>
                <a:latin typeface="Verdana" panose="020B0604030504040204" pitchFamily="34" charset="0"/>
                <a:ea typeface="Verdana" panose="020B0604030504040204" pitchFamily="34" charset="0"/>
                <a:cs typeface="Times New Roman" panose="02020603050405020304" pitchFamily="18" charset="0"/>
              </a:rPr>
              <a:t>9</a:t>
            </a:r>
          </a:p>
        </p:txBody>
      </p:sp>
      <p:pic>
        <p:nvPicPr>
          <p:cNvPr id="16" name="Attēls 15">
            <a:extLst>
              <a:ext uri="{FF2B5EF4-FFF2-40B4-BE49-F238E27FC236}">
                <a16:creationId xmlns:a16="http://schemas.microsoft.com/office/drawing/2014/main" id="{48D6DD44-C28D-88AA-1993-60661E460D9E}"/>
              </a:ext>
            </a:extLst>
          </p:cNvPr>
          <p:cNvPicPr>
            <a:picLocks noChangeAspect="1"/>
          </p:cNvPicPr>
          <p:nvPr/>
        </p:nvPicPr>
        <p:blipFill>
          <a:blip r:embed="rId4"/>
          <a:stretch>
            <a:fillRect/>
          </a:stretch>
        </p:blipFill>
        <p:spPr>
          <a:xfrm>
            <a:off x="7682964" y="258725"/>
            <a:ext cx="1042767" cy="953386"/>
          </a:xfrm>
          <a:prstGeom prst="rect">
            <a:avLst/>
          </a:prstGeom>
        </p:spPr>
      </p:pic>
    </p:spTree>
    <p:extLst>
      <p:ext uri="{BB962C8B-B14F-4D97-AF65-F5344CB8AC3E}">
        <p14:creationId xmlns:p14="http://schemas.microsoft.com/office/powerpoint/2010/main" val="274363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A8BA45-112E-1E12-5E59-0E46D7C76A1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816ADD2-78FE-DB2B-949E-F315968E6BAF}"/>
              </a:ext>
            </a:extLst>
          </p:cNvPr>
          <p:cNvSpPr>
            <a:spLocks noGrp="1"/>
          </p:cNvSpPr>
          <p:nvPr>
            <p:ph type="title"/>
          </p:nvPr>
        </p:nvSpPr>
        <p:spPr/>
        <p:txBody>
          <a:bodyPr>
            <a:normAutofit/>
          </a:bodyPr>
          <a:lstStyle/>
          <a:p>
            <a:r>
              <a:rPr lang="lv-LV" dirty="0">
                <a:solidFill>
                  <a:schemeClr val="accent4">
                    <a:lumMod val="75000"/>
                  </a:schemeClr>
                </a:solidFill>
                <a:latin typeface="Verdana" panose="020B0604030504040204" pitchFamily="34" charset="0"/>
                <a:ea typeface="Verdana" panose="020B0604030504040204" pitchFamily="34" charset="0"/>
              </a:rPr>
              <a:t>Matemātiskā valoda</a:t>
            </a:r>
          </a:p>
        </p:txBody>
      </p:sp>
      <p:sp>
        <p:nvSpPr>
          <p:cNvPr id="10" name="Taisnstūris 9">
            <a:extLst>
              <a:ext uri="{FF2B5EF4-FFF2-40B4-BE49-F238E27FC236}">
                <a16:creationId xmlns:a16="http://schemas.microsoft.com/office/drawing/2014/main" id="{D0079FFF-4BEB-10C7-3745-9DD108404C3E}"/>
              </a:ext>
            </a:extLst>
          </p:cNvPr>
          <p:cNvSpPr/>
          <p:nvPr/>
        </p:nvSpPr>
        <p:spPr>
          <a:xfrm>
            <a:off x="0" y="4130211"/>
            <a:ext cx="5280917" cy="770562"/>
          </a:xfrm>
          <a:prstGeom prst="rect">
            <a:avLst/>
          </a:prstGeom>
          <a:noFill/>
          <a:ln>
            <a:noFill/>
          </a:ln>
          <a:effectLst>
            <a:glow rad="127000">
              <a:schemeClr val="bg1">
                <a:alpha val="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9" name="TextBox 8">
            <a:extLst>
              <a:ext uri="{FF2B5EF4-FFF2-40B4-BE49-F238E27FC236}">
                <a16:creationId xmlns:a16="http://schemas.microsoft.com/office/drawing/2014/main" id="{A60AD017-D1CC-ABFC-F783-F02563F26C79}"/>
              </a:ext>
            </a:extLst>
          </p:cNvPr>
          <p:cNvSpPr txBox="1"/>
          <p:nvPr/>
        </p:nvSpPr>
        <p:spPr>
          <a:xfrm>
            <a:off x="2321960" y="4664693"/>
            <a:ext cx="5399070" cy="400110"/>
          </a:xfrm>
          <a:prstGeom prst="rect">
            <a:avLst/>
          </a:prstGeom>
          <a:noFill/>
          <a:effectLst>
            <a:outerShdw blurRad="50800" dist="50800" dir="5400000" algn="ctr" rotWithShape="0">
              <a:srgbClr val="000000">
                <a:alpha val="0"/>
              </a:srgbClr>
            </a:outerShdw>
          </a:effectLst>
        </p:spPr>
        <p:txBody>
          <a:bodyPr wrap="square">
            <a:spAutoFit/>
          </a:bodyPr>
          <a:lstStyle/>
          <a:p>
            <a:r>
              <a:rPr lang="lv-LV" sz="2000" dirty="0">
                <a:solidFill>
                  <a:srgbClr val="66478B"/>
                </a:solidFill>
                <a:latin typeface="Verdana" panose="020B0604030504040204" pitchFamily="34" charset="0"/>
                <a:ea typeface="Verdana" panose="020B0604030504040204" pitchFamily="34" charset="0"/>
                <a:cs typeface="Times New Roman" panose="02020603050405020304" pitchFamily="18" charset="0"/>
              </a:rPr>
              <a:t>Vērtēšanas kritēriji un atrisinājums</a:t>
            </a:r>
          </a:p>
        </p:txBody>
      </p:sp>
      <p:pic>
        <p:nvPicPr>
          <p:cNvPr id="3" name="Attēls 2">
            <a:extLst>
              <a:ext uri="{FF2B5EF4-FFF2-40B4-BE49-F238E27FC236}">
                <a16:creationId xmlns:a16="http://schemas.microsoft.com/office/drawing/2014/main" id="{FA8D0450-6430-2820-06DE-FACF515AA2EA}"/>
              </a:ext>
            </a:extLst>
          </p:cNvPr>
          <p:cNvPicPr>
            <a:picLocks noChangeAspect="1"/>
          </p:cNvPicPr>
          <p:nvPr/>
        </p:nvPicPr>
        <p:blipFill>
          <a:blip r:embed="rId2"/>
          <a:stretch>
            <a:fillRect/>
          </a:stretch>
        </p:blipFill>
        <p:spPr>
          <a:xfrm>
            <a:off x="0" y="1574637"/>
            <a:ext cx="9144000" cy="3030632"/>
          </a:xfrm>
          <a:prstGeom prst="rect">
            <a:avLst/>
          </a:prstGeom>
        </p:spPr>
      </p:pic>
      <p:pic>
        <p:nvPicPr>
          <p:cNvPr id="6" name="Attēls 5">
            <a:extLst>
              <a:ext uri="{FF2B5EF4-FFF2-40B4-BE49-F238E27FC236}">
                <a16:creationId xmlns:a16="http://schemas.microsoft.com/office/drawing/2014/main" id="{53A3D4F1-AD88-1AB2-3132-DED0ABBEC9B6}"/>
              </a:ext>
            </a:extLst>
          </p:cNvPr>
          <p:cNvPicPr>
            <a:picLocks noChangeAspect="1"/>
          </p:cNvPicPr>
          <p:nvPr/>
        </p:nvPicPr>
        <p:blipFill>
          <a:blip r:embed="rId3"/>
          <a:stretch>
            <a:fillRect/>
          </a:stretch>
        </p:blipFill>
        <p:spPr>
          <a:xfrm>
            <a:off x="0" y="5135606"/>
            <a:ext cx="9144000" cy="1353998"/>
          </a:xfrm>
          <a:prstGeom prst="rect">
            <a:avLst/>
          </a:prstGeom>
        </p:spPr>
      </p:pic>
      <p:sp>
        <p:nvSpPr>
          <p:cNvPr id="7" name="TextBox 6">
            <a:extLst>
              <a:ext uri="{FF2B5EF4-FFF2-40B4-BE49-F238E27FC236}">
                <a16:creationId xmlns:a16="http://schemas.microsoft.com/office/drawing/2014/main" id="{B21D16FA-303A-4A0E-BA4E-E2EAD7CA3156}"/>
              </a:ext>
            </a:extLst>
          </p:cNvPr>
          <p:cNvSpPr txBox="1"/>
          <p:nvPr/>
        </p:nvSpPr>
        <p:spPr>
          <a:xfrm>
            <a:off x="8608031" y="6457890"/>
            <a:ext cx="741452" cy="400110"/>
          </a:xfrm>
          <a:prstGeom prst="rect">
            <a:avLst/>
          </a:prstGeom>
          <a:noFill/>
          <a:effectLst>
            <a:outerShdw blurRad="50800" dist="50800" dir="5400000" algn="ctr" rotWithShape="0">
              <a:srgbClr val="000000">
                <a:alpha val="0"/>
              </a:srgbClr>
            </a:outerShdw>
          </a:effectLst>
        </p:spPr>
        <p:txBody>
          <a:bodyPr wrap="square">
            <a:spAutoFit/>
          </a:bodyPr>
          <a:lstStyle/>
          <a:p>
            <a:r>
              <a:rPr lang="lv-LV" sz="2000" dirty="0">
                <a:solidFill>
                  <a:srgbClr val="66478B"/>
                </a:solidFill>
                <a:latin typeface="Verdana" panose="020B0604030504040204" pitchFamily="34" charset="0"/>
                <a:ea typeface="Verdana" panose="020B0604030504040204" pitchFamily="34" charset="0"/>
                <a:cs typeface="Times New Roman" panose="02020603050405020304" pitchFamily="18" charset="0"/>
              </a:rPr>
              <a:t>9</a:t>
            </a:r>
          </a:p>
        </p:txBody>
      </p:sp>
      <p:pic>
        <p:nvPicPr>
          <p:cNvPr id="8" name="Attēls 7">
            <a:extLst>
              <a:ext uri="{FF2B5EF4-FFF2-40B4-BE49-F238E27FC236}">
                <a16:creationId xmlns:a16="http://schemas.microsoft.com/office/drawing/2014/main" id="{02C5CE2C-0075-9F24-ECFA-F05C777DDD11}"/>
              </a:ext>
            </a:extLst>
          </p:cNvPr>
          <p:cNvPicPr>
            <a:picLocks noChangeAspect="1"/>
          </p:cNvPicPr>
          <p:nvPr/>
        </p:nvPicPr>
        <p:blipFill>
          <a:blip r:embed="rId4"/>
          <a:stretch>
            <a:fillRect/>
          </a:stretch>
        </p:blipFill>
        <p:spPr>
          <a:xfrm>
            <a:off x="7682964" y="258725"/>
            <a:ext cx="1042767" cy="953386"/>
          </a:xfrm>
          <a:prstGeom prst="rect">
            <a:avLst/>
          </a:prstGeom>
        </p:spPr>
      </p:pic>
    </p:spTree>
    <p:extLst>
      <p:ext uri="{BB962C8B-B14F-4D97-AF65-F5344CB8AC3E}">
        <p14:creationId xmlns:p14="http://schemas.microsoft.com/office/powerpoint/2010/main" val="3240391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9684E6-B15E-4DD6-4FDA-2C10CBB23E4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5ED7BB3-C00F-B5F9-DBF3-6602D6F6178C}"/>
              </a:ext>
            </a:extLst>
          </p:cNvPr>
          <p:cNvSpPr>
            <a:spLocks noGrp="1"/>
          </p:cNvSpPr>
          <p:nvPr>
            <p:ph type="title"/>
          </p:nvPr>
        </p:nvSpPr>
        <p:spPr/>
        <p:txBody>
          <a:bodyPr>
            <a:normAutofit/>
          </a:bodyPr>
          <a:lstStyle/>
          <a:p>
            <a:r>
              <a:rPr lang="lv-LV" dirty="0">
                <a:solidFill>
                  <a:schemeClr val="accent4">
                    <a:lumMod val="75000"/>
                  </a:schemeClr>
                </a:solidFill>
                <a:latin typeface="Verdana" panose="020B0604030504040204" pitchFamily="34" charset="0"/>
                <a:ea typeface="Verdana" panose="020B0604030504040204" pitchFamily="34" charset="0"/>
              </a:rPr>
              <a:t>Risinājuma organizēšana</a:t>
            </a:r>
          </a:p>
        </p:txBody>
      </p:sp>
      <p:sp>
        <p:nvSpPr>
          <p:cNvPr id="3" name="TextBox 2">
            <a:extLst>
              <a:ext uri="{FF2B5EF4-FFF2-40B4-BE49-F238E27FC236}">
                <a16:creationId xmlns:a16="http://schemas.microsoft.com/office/drawing/2014/main" id="{E26B0D02-E3AF-61CD-2593-5A2BEC1021B6}"/>
              </a:ext>
            </a:extLst>
          </p:cNvPr>
          <p:cNvSpPr txBox="1"/>
          <p:nvPr/>
        </p:nvSpPr>
        <p:spPr>
          <a:xfrm>
            <a:off x="693504" y="1672670"/>
            <a:ext cx="8173094" cy="4248214"/>
          </a:xfrm>
          <a:prstGeom prst="rect">
            <a:avLst/>
          </a:prstGeom>
          <a:noFill/>
        </p:spPr>
        <p:txBody>
          <a:bodyPr wrap="square">
            <a:spAutoFit/>
          </a:bodyPr>
          <a:lstStyle/>
          <a:p>
            <a:pPr>
              <a:lnSpc>
                <a:spcPct val="150000"/>
              </a:lnSpc>
              <a:spcAft>
                <a:spcPts val="1200"/>
              </a:spcAft>
            </a:pPr>
            <a:r>
              <a:rPr lang="lv-LV" sz="1900" dirty="0">
                <a:solidFill>
                  <a:schemeClr val="tx1"/>
                </a:solidFill>
                <a:latin typeface="Calibri" panose="020F0502020204030204" pitchFamily="34" charset="0"/>
                <a:ea typeface="Verdana" panose="020B0604030504040204" pitchFamily="34" charset="0"/>
                <a:cs typeface="Calibri" panose="020F0502020204030204" pitchFamily="34" charset="0"/>
              </a:rPr>
              <a:t>Dažos uzdevumos vērtēs ne tikai atbildes pareizību, bet arī to, kā organizēts risinājums (            ).</a:t>
            </a:r>
          </a:p>
          <a:p>
            <a:pPr>
              <a:lnSpc>
                <a:spcPct val="150000"/>
              </a:lnSpc>
              <a:spcAft>
                <a:spcPts val="1200"/>
              </a:spcAft>
            </a:pPr>
            <a:r>
              <a:rPr lang="lv-LV" sz="1900" dirty="0">
                <a:solidFill>
                  <a:schemeClr val="tx1"/>
                </a:solidFill>
                <a:latin typeface="Calibri" panose="020F0502020204030204" pitchFamily="34" charset="0"/>
                <a:ea typeface="Verdana" panose="020B0604030504040204" pitchFamily="34" charset="0"/>
                <a:cs typeface="Calibri" panose="020F0502020204030204" pitchFamily="34" charset="0"/>
              </a:rPr>
              <a:t>Raksti risinājumu tā, lai vērtētājam nerastos jautājumi no kurienes šis lielums rodas, kā iegūts šis skaitlis u. tml.</a:t>
            </a:r>
          </a:p>
          <a:p>
            <a:pPr>
              <a:lnSpc>
                <a:spcPct val="150000"/>
              </a:lnSpc>
              <a:spcAft>
                <a:spcPts val="1200"/>
              </a:spcAft>
            </a:pPr>
            <a:endParaRPr lang="lv-LV" sz="1900" dirty="0">
              <a:solidFill>
                <a:schemeClr val="tx1"/>
              </a:solidFill>
              <a:latin typeface="Calibri" panose="020F0502020204030204" pitchFamily="34" charset="0"/>
              <a:ea typeface="Verdana" panose="020B0604030504040204" pitchFamily="34" charset="0"/>
              <a:cs typeface="Calibri" panose="020F0502020204030204" pitchFamily="34" charset="0"/>
            </a:endParaRPr>
          </a:p>
          <a:p>
            <a:pPr>
              <a:lnSpc>
                <a:spcPct val="150000"/>
              </a:lnSpc>
              <a:spcAft>
                <a:spcPts val="1200"/>
              </a:spcAft>
            </a:pPr>
            <a:endParaRPr lang="lv-LV" sz="1900" dirty="0">
              <a:solidFill>
                <a:schemeClr val="tx1"/>
              </a:solidFill>
              <a:latin typeface="Calibri" panose="020F0502020204030204" pitchFamily="34" charset="0"/>
              <a:ea typeface="Verdana" panose="020B0604030504040204" pitchFamily="34" charset="0"/>
              <a:cs typeface="Calibri" panose="020F0502020204030204" pitchFamily="34" charset="0"/>
            </a:endParaRPr>
          </a:p>
          <a:p>
            <a:pPr marL="342900" lvl="0" indent="-342900">
              <a:lnSpc>
                <a:spcPct val="150000"/>
              </a:lnSpc>
              <a:spcAft>
                <a:spcPts val="600"/>
              </a:spcAft>
              <a:buFont typeface="+mj-lt"/>
              <a:buAutoNum type="arabicPeriod"/>
              <a:tabLst>
                <a:tab pos="457200" algn="l"/>
              </a:tabLst>
            </a:pPr>
            <a:r>
              <a:rPr lang="lv-LV" sz="1900" dirty="0">
                <a:solidFill>
                  <a:schemeClr val="tx1"/>
                </a:solidFill>
                <a:latin typeface="Calibri" panose="020F0502020204030204" pitchFamily="34" charset="0"/>
                <a:ea typeface="Verdana" panose="020B0604030504040204" pitchFamily="34" charset="0"/>
                <a:cs typeface="Calibri" panose="020F0502020204030204" pitchFamily="34" charset="0"/>
              </a:rPr>
              <a:t>Vairāku soļu uzdevumos skaidri parādi secību (numerācija nav obligāta).</a:t>
            </a:r>
          </a:p>
          <a:p>
            <a:pPr marL="342900" lvl="0" indent="-342900">
              <a:lnSpc>
                <a:spcPct val="150000"/>
              </a:lnSpc>
              <a:spcAft>
                <a:spcPts val="600"/>
              </a:spcAft>
              <a:buFont typeface="+mj-lt"/>
              <a:buAutoNum type="arabicPeriod"/>
              <a:tabLst>
                <a:tab pos="457200" algn="l"/>
              </a:tabLst>
            </a:pPr>
            <a:r>
              <a:rPr lang="lv-LV" sz="1900" dirty="0">
                <a:solidFill>
                  <a:schemeClr val="tx1"/>
                </a:solidFill>
                <a:latin typeface="Calibri" panose="020F0502020204030204" pitchFamily="34" charset="0"/>
                <a:ea typeface="Verdana" panose="020B0604030504040204" pitchFamily="34" charset="0"/>
                <a:cs typeface="Calibri" panose="020F0502020204030204" pitchFamily="34" charset="0"/>
              </a:rPr>
              <a:t>Parādi (ar atbilstošu simbolu vai vārdiski), kas katrā solī tiek aprēķināts.</a:t>
            </a:r>
          </a:p>
        </p:txBody>
      </p:sp>
      <p:sp>
        <p:nvSpPr>
          <p:cNvPr id="5" name="TextBox 4">
            <a:extLst>
              <a:ext uri="{FF2B5EF4-FFF2-40B4-BE49-F238E27FC236}">
                <a16:creationId xmlns:a16="http://schemas.microsoft.com/office/drawing/2014/main" id="{96188CE4-B255-4B09-8A1F-A8189B28AE7A}"/>
              </a:ext>
            </a:extLst>
          </p:cNvPr>
          <p:cNvSpPr txBox="1"/>
          <p:nvPr/>
        </p:nvSpPr>
        <p:spPr>
          <a:xfrm>
            <a:off x="1804053" y="3796777"/>
            <a:ext cx="5535894" cy="924227"/>
          </a:xfrm>
          <a:prstGeom prst="rect">
            <a:avLst/>
          </a:prstGeom>
          <a:noFill/>
        </p:spPr>
        <p:txBody>
          <a:bodyPr wrap="square">
            <a:spAutoFit/>
          </a:bodyPr>
          <a:lstStyle/>
          <a:p>
            <a:pPr>
              <a:lnSpc>
                <a:spcPct val="150000"/>
              </a:lnSpc>
              <a:spcAft>
                <a:spcPts val="1200"/>
              </a:spcAft>
            </a:pPr>
            <a:r>
              <a:rPr lang="lv-LV" sz="1900" i="1" dirty="0">
                <a:solidFill>
                  <a:srgbClr val="C00000"/>
                </a:solidFill>
                <a:latin typeface="Calibri" panose="020F0502020204030204" pitchFamily="34" charset="0"/>
                <a:ea typeface="Verdana" panose="020B0604030504040204" pitchFamily="34" charset="0"/>
                <a:cs typeface="Calibri" panose="020F0502020204030204" pitchFamily="34" charset="0"/>
              </a:rPr>
              <a:t>Neveido liekus skaidrojumus, nav vārdiski jādublē tas, kas uzrakstīts ar simboliem.</a:t>
            </a:r>
          </a:p>
        </p:txBody>
      </p:sp>
      <p:pic>
        <p:nvPicPr>
          <p:cNvPr id="7" name="Attēls 6">
            <a:extLst>
              <a:ext uri="{FF2B5EF4-FFF2-40B4-BE49-F238E27FC236}">
                <a16:creationId xmlns:a16="http://schemas.microsoft.com/office/drawing/2014/main" id="{BCF5391B-8B98-DAF0-F6C4-7DB894D4729E}"/>
              </a:ext>
            </a:extLst>
          </p:cNvPr>
          <p:cNvPicPr>
            <a:picLocks noChangeAspect="1"/>
          </p:cNvPicPr>
          <p:nvPr/>
        </p:nvPicPr>
        <p:blipFill>
          <a:blip r:embed="rId2"/>
          <a:stretch>
            <a:fillRect/>
          </a:stretch>
        </p:blipFill>
        <p:spPr>
          <a:xfrm>
            <a:off x="1905312" y="2071914"/>
            <a:ext cx="577481" cy="524983"/>
          </a:xfrm>
          <a:prstGeom prst="rect">
            <a:avLst/>
          </a:prstGeom>
        </p:spPr>
      </p:pic>
      <p:pic>
        <p:nvPicPr>
          <p:cNvPr id="8" name="Attēls 7">
            <a:extLst>
              <a:ext uri="{FF2B5EF4-FFF2-40B4-BE49-F238E27FC236}">
                <a16:creationId xmlns:a16="http://schemas.microsoft.com/office/drawing/2014/main" id="{CB5219E0-5757-DDEF-9FA2-A75C095CC219}"/>
              </a:ext>
            </a:extLst>
          </p:cNvPr>
          <p:cNvPicPr>
            <a:picLocks noChangeAspect="1"/>
          </p:cNvPicPr>
          <p:nvPr/>
        </p:nvPicPr>
        <p:blipFill>
          <a:blip r:embed="rId2"/>
          <a:stretch>
            <a:fillRect/>
          </a:stretch>
        </p:blipFill>
        <p:spPr>
          <a:xfrm>
            <a:off x="7812272" y="169679"/>
            <a:ext cx="947848" cy="861680"/>
          </a:xfrm>
          <a:prstGeom prst="rect">
            <a:avLst/>
          </a:prstGeom>
        </p:spPr>
      </p:pic>
    </p:spTree>
    <p:extLst>
      <p:ext uri="{BB962C8B-B14F-4D97-AF65-F5344CB8AC3E}">
        <p14:creationId xmlns:p14="http://schemas.microsoft.com/office/powerpoint/2010/main" val="650207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930747-387B-B114-3465-3F0EF2309E4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031DF4E-8787-63F5-24EA-96C560D9A1C2}"/>
              </a:ext>
            </a:extLst>
          </p:cNvPr>
          <p:cNvSpPr>
            <a:spLocks noGrp="1"/>
          </p:cNvSpPr>
          <p:nvPr>
            <p:ph type="title"/>
          </p:nvPr>
        </p:nvSpPr>
        <p:spPr/>
        <p:txBody>
          <a:bodyPr>
            <a:normAutofit/>
          </a:bodyPr>
          <a:lstStyle/>
          <a:p>
            <a:r>
              <a:rPr lang="lv-LV" dirty="0">
                <a:solidFill>
                  <a:schemeClr val="accent4">
                    <a:lumMod val="75000"/>
                  </a:schemeClr>
                </a:solidFill>
                <a:latin typeface="Verdana" panose="020B0604030504040204" pitchFamily="34" charset="0"/>
                <a:ea typeface="Verdana" panose="020B0604030504040204" pitchFamily="34" charset="0"/>
              </a:rPr>
              <a:t>Risinājuma organizēšana</a:t>
            </a:r>
          </a:p>
        </p:txBody>
      </p:sp>
      <p:sp>
        <p:nvSpPr>
          <p:cNvPr id="3" name="TextBox 2">
            <a:extLst>
              <a:ext uri="{FF2B5EF4-FFF2-40B4-BE49-F238E27FC236}">
                <a16:creationId xmlns:a16="http://schemas.microsoft.com/office/drawing/2014/main" id="{E32D6688-8DD0-D3ED-9A81-355EF6DB2810}"/>
              </a:ext>
            </a:extLst>
          </p:cNvPr>
          <p:cNvSpPr txBox="1"/>
          <p:nvPr/>
        </p:nvSpPr>
        <p:spPr>
          <a:xfrm>
            <a:off x="673839" y="2161522"/>
            <a:ext cx="8173094" cy="3395673"/>
          </a:xfrm>
          <a:prstGeom prst="rect">
            <a:avLst/>
          </a:prstGeom>
          <a:noFill/>
        </p:spPr>
        <p:txBody>
          <a:bodyPr wrap="square">
            <a:spAutoFit/>
          </a:bodyPr>
          <a:lstStyle/>
          <a:p>
            <a:pPr>
              <a:lnSpc>
                <a:spcPct val="150000"/>
              </a:lnSpc>
              <a:spcAft>
                <a:spcPts val="1200"/>
              </a:spcAft>
            </a:pPr>
            <a:r>
              <a:rPr lang="lv-LV" sz="2000" dirty="0">
                <a:solidFill>
                  <a:schemeClr val="tx1"/>
                </a:solidFill>
                <a:latin typeface="Calibri" panose="020F0502020204030204" pitchFamily="34" charset="0"/>
                <a:ea typeface="Verdana" panose="020B0604030504040204" pitchFamily="34" charset="0"/>
                <a:cs typeface="Calibri" panose="020F0502020204030204" pitchFamily="34" charset="0"/>
              </a:rPr>
              <a:t>Padomi skolēnam</a:t>
            </a:r>
          </a:p>
          <a:p>
            <a:pPr marL="342900" indent="-342900">
              <a:lnSpc>
                <a:spcPct val="150000"/>
              </a:lnSpc>
              <a:spcAft>
                <a:spcPts val="1200"/>
              </a:spcAft>
              <a:buFont typeface="Arial" panose="020B0604020202020204" pitchFamily="34" charset="0"/>
              <a:buChar char="•"/>
            </a:pPr>
            <a:r>
              <a:rPr lang="lv-LV" sz="2000" dirty="0">
                <a:solidFill>
                  <a:schemeClr val="tx1"/>
                </a:solidFill>
                <a:latin typeface="Calibri" panose="020F0502020204030204" pitchFamily="34" charset="0"/>
                <a:ea typeface="Verdana" panose="020B0604030504040204" pitchFamily="34" charset="0"/>
                <a:cs typeface="Calibri" panose="020F0502020204030204" pitchFamily="34" charset="0"/>
              </a:rPr>
              <a:t>Ja risinājumu veidosi tikai vienā stabiņā (katrs solis vai darbība nākamajā rindā), turklāt plašā rokrakstā, tad vietas var pietrūkt.</a:t>
            </a:r>
          </a:p>
          <a:p>
            <a:pPr marL="342900" indent="-342900">
              <a:lnSpc>
                <a:spcPct val="150000"/>
              </a:lnSpc>
              <a:spcAft>
                <a:spcPts val="1200"/>
              </a:spcAft>
              <a:buFont typeface="Arial" panose="020B0604020202020204" pitchFamily="34" charset="0"/>
              <a:buChar char="•"/>
            </a:pPr>
            <a:r>
              <a:rPr lang="lv-LV" sz="2000" dirty="0">
                <a:solidFill>
                  <a:schemeClr val="tx1"/>
                </a:solidFill>
                <a:latin typeface="Calibri" panose="020F0502020204030204" pitchFamily="34" charset="0"/>
                <a:ea typeface="Verdana" panose="020B0604030504040204" pitchFamily="34" charset="0"/>
                <a:cs typeface="Calibri" panose="020F0502020204030204" pitchFamily="34" charset="0"/>
              </a:rPr>
              <a:t>Plāno ne tikai risinājuma saturu, bet arī izkārtojumu.</a:t>
            </a:r>
          </a:p>
          <a:p>
            <a:pPr marL="342900" indent="-342900">
              <a:lnSpc>
                <a:spcPct val="150000"/>
              </a:lnSpc>
              <a:spcAft>
                <a:spcPts val="1200"/>
              </a:spcAft>
              <a:buFont typeface="Arial" panose="020B0604020202020204" pitchFamily="34" charset="0"/>
              <a:buChar char="•"/>
            </a:pPr>
            <a:r>
              <a:rPr lang="lv-LV" sz="2000" dirty="0">
                <a:solidFill>
                  <a:schemeClr val="tx1"/>
                </a:solidFill>
                <a:latin typeface="Calibri" panose="020F0502020204030204" pitchFamily="34" charset="0"/>
                <a:ea typeface="Verdana" panose="020B0604030504040204" pitchFamily="34" charset="0"/>
                <a:cs typeface="Calibri" panose="020F0502020204030204" pitchFamily="34" charset="0"/>
              </a:rPr>
              <a:t>Izmanto visu uzdevumam atvēlēto rakstlaukumu, skaidri parādot secību.</a:t>
            </a:r>
          </a:p>
          <a:p>
            <a:pPr marL="342900" indent="-342900">
              <a:lnSpc>
                <a:spcPct val="150000"/>
              </a:lnSpc>
              <a:spcAft>
                <a:spcPts val="1200"/>
              </a:spcAft>
              <a:buFont typeface="Arial" panose="020B0604020202020204" pitchFamily="34" charset="0"/>
              <a:buChar char="•"/>
            </a:pPr>
            <a:endParaRPr lang="lv-LV" sz="1900" dirty="0">
              <a:solidFill>
                <a:srgbClr val="66478B"/>
              </a:solidFill>
              <a:latin typeface="Verdana" panose="020B0604030504040204" pitchFamily="34" charset="0"/>
              <a:ea typeface="Verdana" panose="020B0604030504040204" pitchFamily="34" charset="0"/>
              <a:cs typeface="Times New Roman" panose="02020603050405020304" pitchFamily="18" charset="0"/>
            </a:endParaRPr>
          </a:p>
        </p:txBody>
      </p:sp>
      <p:pic>
        <p:nvPicPr>
          <p:cNvPr id="2" name="Attēls 1">
            <a:extLst>
              <a:ext uri="{FF2B5EF4-FFF2-40B4-BE49-F238E27FC236}">
                <a16:creationId xmlns:a16="http://schemas.microsoft.com/office/drawing/2014/main" id="{7F1A6D75-6EA1-DFE9-3853-29378C176983}"/>
              </a:ext>
            </a:extLst>
          </p:cNvPr>
          <p:cNvPicPr>
            <a:picLocks noChangeAspect="1"/>
          </p:cNvPicPr>
          <p:nvPr/>
        </p:nvPicPr>
        <p:blipFill>
          <a:blip r:embed="rId2"/>
          <a:stretch>
            <a:fillRect/>
          </a:stretch>
        </p:blipFill>
        <p:spPr>
          <a:xfrm>
            <a:off x="7812272" y="169679"/>
            <a:ext cx="947848" cy="861680"/>
          </a:xfrm>
          <a:prstGeom prst="rect">
            <a:avLst/>
          </a:prstGeom>
        </p:spPr>
      </p:pic>
    </p:spTree>
    <p:extLst>
      <p:ext uri="{BB962C8B-B14F-4D97-AF65-F5344CB8AC3E}">
        <p14:creationId xmlns:p14="http://schemas.microsoft.com/office/powerpoint/2010/main" val="924597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9684E6-B15E-4DD6-4FDA-2C10CBB23E4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5ED7BB3-C00F-B5F9-DBF3-6602D6F6178C}"/>
              </a:ext>
            </a:extLst>
          </p:cNvPr>
          <p:cNvSpPr>
            <a:spLocks noGrp="1"/>
          </p:cNvSpPr>
          <p:nvPr>
            <p:ph type="title"/>
          </p:nvPr>
        </p:nvSpPr>
        <p:spPr/>
        <p:txBody>
          <a:bodyPr>
            <a:normAutofit/>
          </a:bodyPr>
          <a:lstStyle/>
          <a:p>
            <a:r>
              <a:rPr lang="lv-LV" dirty="0">
                <a:solidFill>
                  <a:schemeClr val="accent4">
                    <a:lumMod val="75000"/>
                  </a:schemeClr>
                </a:solidFill>
                <a:latin typeface="Verdana" panose="020B0604030504040204" pitchFamily="34" charset="0"/>
                <a:ea typeface="Verdana" panose="020B0604030504040204" pitchFamily="34" charset="0"/>
              </a:rPr>
              <a:t>Risinājuma organizēšana</a:t>
            </a:r>
          </a:p>
        </p:txBody>
      </p:sp>
      <p:pic>
        <p:nvPicPr>
          <p:cNvPr id="8" name="Attēls 7">
            <a:extLst>
              <a:ext uri="{FF2B5EF4-FFF2-40B4-BE49-F238E27FC236}">
                <a16:creationId xmlns:a16="http://schemas.microsoft.com/office/drawing/2014/main" id="{CB5219E0-5757-DDEF-9FA2-A75C095CC219}"/>
              </a:ext>
            </a:extLst>
          </p:cNvPr>
          <p:cNvPicPr>
            <a:picLocks noChangeAspect="1"/>
          </p:cNvPicPr>
          <p:nvPr/>
        </p:nvPicPr>
        <p:blipFill>
          <a:blip r:embed="rId2"/>
          <a:stretch>
            <a:fillRect/>
          </a:stretch>
        </p:blipFill>
        <p:spPr>
          <a:xfrm>
            <a:off x="7812272" y="169679"/>
            <a:ext cx="947848" cy="861680"/>
          </a:xfrm>
          <a:prstGeom prst="rect">
            <a:avLst/>
          </a:prstGeom>
        </p:spPr>
      </p:pic>
      <p:pic>
        <p:nvPicPr>
          <p:cNvPr id="6" name="Picture 5">
            <a:extLst>
              <a:ext uri="{FF2B5EF4-FFF2-40B4-BE49-F238E27FC236}">
                <a16:creationId xmlns:a16="http://schemas.microsoft.com/office/drawing/2014/main" id="{F99EE1E0-9ABF-B1E9-7784-BCE3E4CAAE38}"/>
              </a:ext>
            </a:extLst>
          </p:cNvPr>
          <p:cNvPicPr>
            <a:picLocks noChangeAspect="1"/>
          </p:cNvPicPr>
          <p:nvPr/>
        </p:nvPicPr>
        <p:blipFill>
          <a:blip r:embed="rId3"/>
          <a:stretch>
            <a:fillRect/>
          </a:stretch>
        </p:blipFill>
        <p:spPr>
          <a:xfrm>
            <a:off x="386263" y="2167439"/>
            <a:ext cx="7248525" cy="3228975"/>
          </a:xfrm>
          <a:prstGeom prst="rect">
            <a:avLst/>
          </a:prstGeom>
        </p:spPr>
      </p:pic>
    </p:spTree>
    <p:extLst>
      <p:ext uri="{BB962C8B-B14F-4D97-AF65-F5344CB8AC3E}">
        <p14:creationId xmlns:p14="http://schemas.microsoft.com/office/powerpoint/2010/main" val="7119626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9684E6-B15E-4DD6-4FDA-2C10CBB23E4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5ED7BB3-C00F-B5F9-DBF3-6602D6F6178C}"/>
              </a:ext>
            </a:extLst>
          </p:cNvPr>
          <p:cNvSpPr>
            <a:spLocks noGrp="1"/>
          </p:cNvSpPr>
          <p:nvPr>
            <p:ph type="title"/>
          </p:nvPr>
        </p:nvSpPr>
        <p:spPr/>
        <p:txBody>
          <a:bodyPr>
            <a:normAutofit/>
          </a:bodyPr>
          <a:lstStyle/>
          <a:p>
            <a:r>
              <a:rPr lang="lv-LV" dirty="0">
                <a:solidFill>
                  <a:schemeClr val="accent4">
                    <a:lumMod val="75000"/>
                  </a:schemeClr>
                </a:solidFill>
                <a:latin typeface="Verdana" panose="020B0604030504040204" pitchFamily="34" charset="0"/>
                <a:ea typeface="Verdana" panose="020B0604030504040204" pitchFamily="34" charset="0"/>
              </a:rPr>
              <a:t>Risinājuma organizēšana</a:t>
            </a:r>
          </a:p>
        </p:txBody>
      </p:sp>
      <p:pic>
        <p:nvPicPr>
          <p:cNvPr id="8" name="Attēls 7">
            <a:extLst>
              <a:ext uri="{FF2B5EF4-FFF2-40B4-BE49-F238E27FC236}">
                <a16:creationId xmlns:a16="http://schemas.microsoft.com/office/drawing/2014/main" id="{CB5219E0-5757-DDEF-9FA2-A75C095CC219}"/>
              </a:ext>
            </a:extLst>
          </p:cNvPr>
          <p:cNvPicPr>
            <a:picLocks noChangeAspect="1"/>
          </p:cNvPicPr>
          <p:nvPr/>
        </p:nvPicPr>
        <p:blipFill>
          <a:blip r:embed="rId2"/>
          <a:stretch>
            <a:fillRect/>
          </a:stretch>
        </p:blipFill>
        <p:spPr>
          <a:xfrm>
            <a:off x="7812272" y="169679"/>
            <a:ext cx="947848" cy="861680"/>
          </a:xfrm>
          <a:prstGeom prst="rect">
            <a:avLst/>
          </a:prstGeom>
        </p:spPr>
      </p:pic>
      <p:pic>
        <p:nvPicPr>
          <p:cNvPr id="3" name="Picture 2">
            <a:extLst>
              <a:ext uri="{FF2B5EF4-FFF2-40B4-BE49-F238E27FC236}">
                <a16:creationId xmlns:a16="http://schemas.microsoft.com/office/drawing/2014/main" id="{B40A2099-CB91-5923-0913-DAF356DC5E70}"/>
              </a:ext>
            </a:extLst>
          </p:cNvPr>
          <p:cNvPicPr>
            <a:picLocks noChangeAspect="1"/>
          </p:cNvPicPr>
          <p:nvPr/>
        </p:nvPicPr>
        <p:blipFill>
          <a:blip r:embed="rId3"/>
          <a:stretch>
            <a:fillRect/>
          </a:stretch>
        </p:blipFill>
        <p:spPr>
          <a:xfrm>
            <a:off x="420353" y="2478254"/>
            <a:ext cx="8055223" cy="3617746"/>
          </a:xfrm>
          <a:prstGeom prst="rect">
            <a:avLst/>
          </a:prstGeom>
        </p:spPr>
      </p:pic>
    </p:spTree>
    <p:extLst>
      <p:ext uri="{BB962C8B-B14F-4D97-AF65-F5344CB8AC3E}">
        <p14:creationId xmlns:p14="http://schemas.microsoft.com/office/powerpoint/2010/main" val="19679087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3C7E0C-D153-5FF6-5583-531776B7F7A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D1F4818-2169-5238-9F86-C7AE92B3BC32}"/>
              </a:ext>
            </a:extLst>
          </p:cNvPr>
          <p:cNvSpPr>
            <a:spLocks noGrp="1"/>
          </p:cNvSpPr>
          <p:nvPr>
            <p:ph type="title"/>
          </p:nvPr>
        </p:nvSpPr>
        <p:spPr/>
        <p:txBody>
          <a:bodyPr>
            <a:normAutofit/>
          </a:bodyPr>
          <a:lstStyle/>
          <a:p>
            <a:r>
              <a:rPr lang="lv-LV" dirty="0">
                <a:solidFill>
                  <a:schemeClr val="accent4">
                    <a:lumMod val="75000"/>
                  </a:schemeClr>
                </a:solidFill>
                <a:latin typeface="Verdana" panose="020B0604030504040204" pitchFamily="34" charset="0"/>
                <a:ea typeface="Verdana" panose="020B0604030504040204" pitchFamily="34" charset="0"/>
              </a:rPr>
              <a:t>Risinājuma organizēšana</a:t>
            </a:r>
          </a:p>
        </p:txBody>
      </p:sp>
      <p:sp>
        <p:nvSpPr>
          <p:cNvPr id="10" name="Taisnstūris 9">
            <a:extLst>
              <a:ext uri="{FF2B5EF4-FFF2-40B4-BE49-F238E27FC236}">
                <a16:creationId xmlns:a16="http://schemas.microsoft.com/office/drawing/2014/main" id="{7F0FB2DA-65DF-F834-D0B8-77F90445C79C}"/>
              </a:ext>
            </a:extLst>
          </p:cNvPr>
          <p:cNvSpPr/>
          <p:nvPr/>
        </p:nvSpPr>
        <p:spPr>
          <a:xfrm>
            <a:off x="0" y="4130211"/>
            <a:ext cx="5280917" cy="770562"/>
          </a:xfrm>
          <a:prstGeom prst="rect">
            <a:avLst/>
          </a:prstGeom>
          <a:noFill/>
          <a:ln>
            <a:noFill/>
          </a:ln>
          <a:effectLst>
            <a:glow rad="127000">
              <a:schemeClr val="bg1">
                <a:alpha val="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9" name="TextBox 8">
            <a:extLst>
              <a:ext uri="{FF2B5EF4-FFF2-40B4-BE49-F238E27FC236}">
                <a16:creationId xmlns:a16="http://schemas.microsoft.com/office/drawing/2014/main" id="{33F94A21-1B3C-1B5B-7061-A586BAA8FE5E}"/>
              </a:ext>
            </a:extLst>
          </p:cNvPr>
          <p:cNvSpPr txBox="1"/>
          <p:nvPr/>
        </p:nvSpPr>
        <p:spPr>
          <a:xfrm>
            <a:off x="2229492" y="4243451"/>
            <a:ext cx="5399070" cy="400110"/>
          </a:xfrm>
          <a:prstGeom prst="rect">
            <a:avLst/>
          </a:prstGeom>
          <a:noFill/>
          <a:effectLst>
            <a:outerShdw blurRad="50800" dist="50800" dir="5400000" algn="ctr" rotWithShape="0">
              <a:srgbClr val="000000">
                <a:alpha val="0"/>
              </a:srgbClr>
            </a:outerShdw>
          </a:effectLst>
        </p:spPr>
        <p:txBody>
          <a:bodyPr wrap="square">
            <a:spAutoFit/>
          </a:bodyPr>
          <a:lstStyle/>
          <a:p>
            <a:r>
              <a:rPr lang="lv-LV" sz="2000" dirty="0">
                <a:solidFill>
                  <a:srgbClr val="66478B"/>
                </a:solidFill>
                <a:latin typeface="Verdana" panose="020B0604030504040204" pitchFamily="34" charset="0"/>
                <a:ea typeface="Verdana" panose="020B0604030504040204" pitchFamily="34" charset="0"/>
                <a:cs typeface="Times New Roman" panose="02020603050405020304" pitchFamily="18" charset="0"/>
              </a:rPr>
              <a:t>Vērtēšanas kritēriji un atrisinājums</a:t>
            </a:r>
          </a:p>
        </p:txBody>
      </p:sp>
      <p:pic>
        <p:nvPicPr>
          <p:cNvPr id="3" name="Attēls 2">
            <a:extLst>
              <a:ext uri="{FF2B5EF4-FFF2-40B4-BE49-F238E27FC236}">
                <a16:creationId xmlns:a16="http://schemas.microsoft.com/office/drawing/2014/main" id="{B83AABCE-C99C-2A16-9434-06A04BA621F7}"/>
              </a:ext>
            </a:extLst>
          </p:cNvPr>
          <p:cNvPicPr>
            <a:picLocks noChangeAspect="1"/>
          </p:cNvPicPr>
          <p:nvPr/>
        </p:nvPicPr>
        <p:blipFill>
          <a:blip r:embed="rId2"/>
          <a:stretch>
            <a:fillRect/>
          </a:stretch>
        </p:blipFill>
        <p:spPr>
          <a:xfrm>
            <a:off x="0" y="1772239"/>
            <a:ext cx="7124700" cy="847725"/>
          </a:xfrm>
          <a:prstGeom prst="rect">
            <a:avLst/>
          </a:prstGeom>
        </p:spPr>
      </p:pic>
      <p:pic>
        <p:nvPicPr>
          <p:cNvPr id="8" name="Attēls 7">
            <a:extLst>
              <a:ext uri="{FF2B5EF4-FFF2-40B4-BE49-F238E27FC236}">
                <a16:creationId xmlns:a16="http://schemas.microsoft.com/office/drawing/2014/main" id="{A3E61E9E-DCF6-8080-A827-D9921067F838}"/>
              </a:ext>
            </a:extLst>
          </p:cNvPr>
          <p:cNvPicPr>
            <a:picLocks noChangeAspect="1"/>
          </p:cNvPicPr>
          <p:nvPr/>
        </p:nvPicPr>
        <p:blipFill>
          <a:blip r:embed="rId3"/>
          <a:stretch>
            <a:fillRect/>
          </a:stretch>
        </p:blipFill>
        <p:spPr>
          <a:xfrm>
            <a:off x="0" y="2775895"/>
            <a:ext cx="5086350" cy="504825"/>
          </a:xfrm>
          <a:prstGeom prst="rect">
            <a:avLst/>
          </a:prstGeom>
        </p:spPr>
      </p:pic>
      <p:pic>
        <p:nvPicPr>
          <p:cNvPr id="12" name="Attēls 11">
            <a:extLst>
              <a:ext uri="{FF2B5EF4-FFF2-40B4-BE49-F238E27FC236}">
                <a16:creationId xmlns:a16="http://schemas.microsoft.com/office/drawing/2014/main" id="{4DCCEF96-8ED7-A236-FCC9-75A31C01C867}"/>
              </a:ext>
            </a:extLst>
          </p:cNvPr>
          <p:cNvPicPr>
            <a:picLocks noChangeAspect="1"/>
          </p:cNvPicPr>
          <p:nvPr/>
        </p:nvPicPr>
        <p:blipFill>
          <a:blip r:embed="rId4"/>
          <a:stretch>
            <a:fillRect/>
          </a:stretch>
        </p:blipFill>
        <p:spPr>
          <a:xfrm>
            <a:off x="6667607" y="1534755"/>
            <a:ext cx="2343150" cy="2124075"/>
          </a:xfrm>
          <a:prstGeom prst="rect">
            <a:avLst/>
          </a:prstGeom>
        </p:spPr>
      </p:pic>
      <p:pic>
        <p:nvPicPr>
          <p:cNvPr id="14" name="Attēls 13">
            <a:extLst>
              <a:ext uri="{FF2B5EF4-FFF2-40B4-BE49-F238E27FC236}">
                <a16:creationId xmlns:a16="http://schemas.microsoft.com/office/drawing/2014/main" id="{6F11A982-E4C9-116E-135A-10D0DB2BE610}"/>
              </a:ext>
            </a:extLst>
          </p:cNvPr>
          <p:cNvPicPr>
            <a:picLocks noChangeAspect="1"/>
          </p:cNvPicPr>
          <p:nvPr/>
        </p:nvPicPr>
        <p:blipFill>
          <a:blip r:embed="rId5"/>
          <a:stretch>
            <a:fillRect/>
          </a:stretch>
        </p:blipFill>
        <p:spPr>
          <a:xfrm>
            <a:off x="0" y="4743848"/>
            <a:ext cx="9144000" cy="1356677"/>
          </a:xfrm>
          <a:prstGeom prst="rect">
            <a:avLst/>
          </a:prstGeom>
        </p:spPr>
      </p:pic>
      <p:sp>
        <p:nvSpPr>
          <p:cNvPr id="15" name="TextBox 14">
            <a:extLst>
              <a:ext uri="{FF2B5EF4-FFF2-40B4-BE49-F238E27FC236}">
                <a16:creationId xmlns:a16="http://schemas.microsoft.com/office/drawing/2014/main" id="{2EAACE07-4D27-C4C5-B0B0-DE1E5B4C1E47}"/>
              </a:ext>
            </a:extLst>
          </p:cNvPr>
          <p:cNvSpPr txBox="1"/>
          <p:nvPr/>
        </p:nvSpPr>
        <p:spPr>
          <a:xfrm>
            <a:off x="8608031" y="6457890"/>
            <a:ext cx="741452" cy="400110"/>
          </a:xfrm>
          <a:prstGeom prst="rect">
            <a:avLst/>
          </a:prstGeom>
          <a:noFill/>
          <a:effectLst>
            <a:outerShdw blurRad="50800" dist="50800" dir="5400000" algn="ctr" rotWithShape="0">
              <a:srgbClr val="000000">
                <a:alpha val="0"/>
              </a:srgbClr>
            </a:outerShdw>
          </a:effectLst>
        </p:spPr>
        <p:txBody>
          <a:bodyPr wrap="square">
            <a:spAutoFit/>
          </a:bodyPr>
          <a:lstStyle/>
          <a:p>
            <a:r>
              <a:rPr lang="lv-LV" sz="2000" dirty="0">
                <a:solidFill>
                  <a:srgbClr val="66478B"/>
                </a:solidFill>
                <a:latin typeface="Verdana" panose="020B0604030504040204" pitchFamily="34" charset="0"/>
                <a:ea typeface="Verdana" panose="020B0604030504040204" pitchFamily="34" charset="0"/>
                <a:cs typeface="Times New Roman" panose="02020603050405020304" pitchFamily="18" charset="0"/>
              </a:rPr>
              <a:t>9</a:t>
            </a:r>
          </a:p>
        </p:txBody>
      </p:sp>
      <p:pic>
        <p:nvPicPr>
          <p:cNvPr id="16" name="Attēls 15">
            <a:extLst>
              <a:ext uri="{FF2B5EF4-FFF2-40B4-BE49-F238E27FC236}">
                <a16:creationId xmlns:a16="http://schemas.microsoft.com/office/drawing/2014/main" id="{755AF87F-A4DA-6725-EEB0-42F26E7002E3}"/>
              </a:ext>
            </a:extLst>
          </p:cNvPr>
          <p:cNvPicPr>
            <a:picLocks noChangeAspect="1"/>
          </p:cNvPicPr>
          <p:nvPr/>
        </p:nvPicPr>
        <p:blipFill>
          <a:blip r:embed="rId6"/>
          <a:stretch>
            <a:fillRect/>
          </a:stretch>
        </p:blipFill>
        <p:spPr>
          <a:xfrm>
            <a:off x="7812272" y="169679"/>
            <a:ext cx="947848" cy="861680"/>
          </a:xfrm>
          <a:prstGeom prst="rect">
            <a:avLst/>
          </a:prstGeom>
        </p:spPr>
      </p:pic>
    </p:spTree>
    <p:extLst>
      <p:ext uri="{BB962C8B-B14F-4D97-AF65-F5344CB8AC3E}">
        <p14:creationId xmlns:p14="http://schemas.microsoft.com/office/powerpoint/2010/main" val="2568074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56D8E8-EA60-96B7-1EAA-8879A7A73EE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29FE6DC-D21B-C548-CFE3-53AB5A184B44}"/>
              </a:ext>
            </a:extLst>
          </p:cNvPr>
          <p:cNvSpPr>
            <a:spLocks noGrp="1"/>
          </p:cNvSpPr>
          <p:nvPr>
            <p:ph type="title"/>
          </p:nvPr>
        </p:nvSpPr>
        <p:spPr/>
        <p:txBody>
          <a:bodyPr>
            <a:normAutofit fontScale="90000"/>
          </a:bodyPr>
          <a:lstStyle/>
          <a:p>
            <a:r>
              <a:rPr lang="lv-LV" dirty="0">
                <a:solidFill>
                  <a:schemeClr val="accent4">
                    <a:lumMod val="75000"/>
                  </a:schemeClr>
                </a:solidFill>
                <a:latin typeface="Verdana" panose="020B0604030504040204" pitchFamily="34" charset="0"/>
                <a:ea typeface="Verdana" panose="020B0604030504040204" pitchFamily="34" charset="0"/>
              </a:rPr>
              <a:t>9. klase</a:t>
            </a:r>
            <a:br>
              <a:rPr lang="lv-LV" dirty="0">
                <a:solidFill>
                  <a:schemeClr val="accent4">
                    <a:lumMod val="75000"/>
                  </a:schemeClr>
                </a:solidFill>
                <a:latin typeface="Verdana" panose="020B0604030504040204" pitchFamily="34" charset="0"/>
                <a:ea typeface="Verdana" panose="020B0604030504040204" pitchFamily="34" charset="0"/>
              </a:rPr>
            </a:br>
            <a:r>
              <a:rPr lang="lv-LV" dirty="0">
                <a:solidFill>
                  <a:schemeClr val="accent4">
                    <a:lumMod val="75000"/>
                  </a:schemeClr>
                </a:solidFill>
                <a:latin typeface="Verdana" panose="020B0604030504040204" pitchFamily="34" charset="0"/>
                <a:ea typeface="Verdana" panose="020B0604030504040204" pitchFamily="34" charset="0"/>
              </a:rPr>
              <a:t>Centralizētā eksāmena programma</a:t>
            </a:r>
            <a:br>
              <a:rPr lang="lv-LV" dirty="0">
                <a:solidFill>
                  <a:schemeClr val="accent4">
                    <a:lumMod val="75000"/>
                  </a:schemeClr>
                </a:solidFill>
                <a:latin typeface="Verdana" panose="020B0604030504040204" pitchFamily="34" charset="0"/>
                <a:ea typeface="Verdana" panose="020B0604030504040204" pitchFamily="34" charset="0"/>
              </a:rPr>
            </a:br>
            <a:r>
              <a:rPr lang="lv-LV" dirty="0">
                <a:solidFill>
                  <a:schemeClr val="accent4">
                    <a:lumMod val="75000"/>
                  </a:schemeClr>
                </a:solidFill>
                <a:latin typeface="Verdana" panose="020B0604030504040204" pitchFamily="34" charset="0"/>
                <a:ea typeface="Verdana" panose="020B0604030504040204" pitchFamily="34" charset="0"/>
              </a:rPr>
              <a:t>Rīcības vārdi</a:t>
            </a:r>
          </a:p>
        </p:txBody>
      </p:sp>
      <p:sp>
        <p:nvSpPr>
          <p:cNvPr id="3" name="TextBox 2">
            <a:extLst>
              <a:ext uri="{FF2B5EF4-FFF2-40B4-BE49-F238E27FC236}">
                <a16:creationId xmlns:a16="http://schemas.microsoft.com/office/drawing/2014/main" id="{CBC9798D-84C5-A3C8-B951-426F22AD9A53}"/>
              </a:ext>
            </a:extLst>
          </p:cNvPr>
          <p:cNvSpPr txBox="1"/>
          <p:nvPr/>
        </p:nvSpPr>
        <p:spPr>
          <a:xfrm>
            <a:off x="522853" y="2057150"/>
            <a:ext cx="3236359" cy="1371850"/>
          </a:xfrm>
          <a:prstGeom prst="rect">
            <a:avLst/>
          </a:prstGeom>
          <a:noFill/>
        </p:spPr>
        <p:txBody>
          <a:bodyPr wrap="square">
            <a:spAutoFit/>
          </a:bodyPr>
          <a:lstStyle/>
          <a:p>
            <a:pPr>
              <a:lnSpc>
                <a:spcPct val="150000"/>
              </a:lnSpc>
              <a:spcBef>
                <a:spcPts val="600"/>
              </a:spcBef>
              <a:spcAft>
                <a:spcPts val="600"/>
              </a:spcAft>
            </a:pPr>
            <a:r>
              <a:rPr lang="lv-LV" dirty="0">
                <a:hlinkClick r:id="rId2"/>
              </a:rPr>
              <a:t>https://www.visc.gov.lv/lv/valsts-parbaudes-darbu-programmas</a:t>
            </a:r>
            <a:endParaRPr lang="lv-LV" dirty="0"/>
          </a:p>
          <a:p>
            <a:pPr>
              <a:lnSpc>
                <a:spcPct val="150000"/>
              </a:lnSpc>
              <a:spcBef>
                <a:spcPts val="600"/>
              </a:spcBef>
              <a:spcAft>
                <a:spcPts val="600"/>
              </a:spcAft>
            </a:pPr>
            <a:r>
              <a:rPr lang="lv-LV" sz="2400" dirty="0">
                <a:solidFill>
                  <a:srgbClr val="66478B"/>
                </a:solidFill>
                <a:latin typeface="Verdana" panose="020B0604030504040204" pitchFamily="34" charset="0"/>
                <a:ea typeface="Verdana" panose="020B0604030504040204" pitchFamily="34" charset="0"/>
                <a:cs typeface="Times New Roman" panose="02020603050405020304" pitchFamily="18" charset="0"/>
              </a:rPr>
              <a:t>5.lpp</a:t>
            </a:r>
          </a:p>
        </p:txBody>
      </p:sp>
      <p:pic>
        <p:nvPicPr>
          <p:cNvPr id="7" name="Attēls 6">
            <a:extLst>
              <a:ext uri="{FF2B5EF4-FFF2-40B4-BE49-F238E27FC236}">
                <a16:creationId xmlns:a16="http://schemas.microsoft.com/office/drawing/2014/main" id="{4248AA24-5024-8A47-7E26-C759B28B7920}"/>
              </a:ext>
            </a:extLst>
          </p:cNvPr>
          <p:cNvPicPr>
            <a:picLocks noChangeAspect="1"/>
          </p:cNvPicPr>
          <p:nvPr/>
        </p:nvPicPr>
        <p:blipFill>
          <a:blip r:embed="rId3"/>
          <a:stretch>
            <a:fillRect/>
          </a:stretch>
        </p:blipFill>
        <p:spPr>
          <a:xfrm>
            <a:off x="4146698" y="1519675"/>
            <a:ext cx="4997302" cy="5338325"/>
          </a:xfrm>
          <a:prstGeom prst="rect">
            <a:avLst/>
          </a:prstGeom>
        </p:spPr>
      </p:pic>
    </p:spTree>
    <p:extLst>
      <p:ext uri="{BB962C8B-B14F-4D97-AF65-F5344CB8AC3E}">
        <p14:creationId xmlns:p14="http://schemas.microsoft.com/office/powerpoint/2010/main" val="34301000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47DE22-16C0-C414-350A-FBEAAA60488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F7671A6-67FD-656D-0727-D8C8B188091A}"/>
              </a:ext>
            </a:extLst>
          </p:cNvPr>
          <p:cNvSpPr>
            <a:spLocks noGrp="1"/>
          </p:cNvSpPr>
          <p:nvPr>
            <p:ph type="title"/>
          </p:nvPr>
        </p:nvSpPr>
        <p:spPr/>
        <p:txBody>
          <a:bodyPr>
            <a:normAutofit fontScale="90000"/>
          </a:bodyPr>
          <a:lstStyle/>
          <a:p>
            <a:r>
              <a:rPr lang="lv-LV" dirty="0">
                <a:solidFill>
                  <a:schemeClr val="accent4">
                    <a:lumMod val="75000"/>
                  </a:schemeClr>
                </a:solidFill>
                <a:latin typeface="Verdana" panose="020B0604030504040204" pitchFamily="34" charset="0"/>
                <a:ea typeface="Verdana" panose="020B0604030504040204" pitchFamily="34" charset="0"/>
              </a:rPr>
              <a:t>9. klase</a:t>
            </a:r>
            <a:br>
              <a:rPr lang="lv-LV" dirty="0">
                <a:solidFill>
                  <a:schemeClr val="accent4">
                    <a:lumMod val="75000"/>
                  </a:schemeClr>
                </a:solidFill>
                <a:latin typeface="Verdana" panose="020B0604030504040204" pitchFamily="34" charset="0"/>
                <a:ea typeface="Verdana" panose="020B0604030504040204" pitchFamily="34" charset="0"/>
              </a:rPr>
            </a:br>
            <a:r>
              <a:rPr lang="lv-LV" dirty="0">
                <a:solidFill>
                  <a:schemeClr val="accent4">
                    <a:lumMod val="75000"/>
                  </a:schemeClr>
                </a:solidFill>
                <a:latin typeface="Verdana" panose="020B0604030504040204" pitchFamily="34" charset="0"/>
                <a:ea typeface="Verdana" panose="020B0604030504040204" pitchFamily="34" charset="0"/>
              </a:rPr>
              <a:t>Centralizētā eksāmena programma</a:t>
            </a:r>
            <a:br>
              <a:rPr lang="lv-LV" dirty="0">
                <a:solidFill>
                  <a:schemeClr val="accent4">
                    <a:lumMod val="75000"/>
                  </a:schemeClr>
                </a:solidFill>
                <a:latin typeface="Verdana" panose="020B0604030504040204" pitchFamily="34" charset="0"/>
                <a:ea typeface="Verdana" panose="020B0604030504040204" pitchFamily="34" charset="0"/>
              </a:rPr>
            </a:br>
            <a:r>
              <a:rPr lang="lv-LV" dirty="0">
                <a:solidFill>
                  <a:schemeClr val="accent4">
                    <a:lumMod val="75000"/>
                  </a:schemeClr>
                </a:solidFill>
                <a:latin typeface="Verdana" panose="020B0604030504040204" pitchFamily="34" charset="0"/>
                <a:ea typeface="Verdana" panose="020B0604030504040204" pitchFamily="34" charset="0"/>
              </a:rPr>
              <a:t>Simboli un apzīmējumi</a:t>
            </a:r>
          </a:p>
        </p:txBody>
      </p:sp>
      <p:pic>
        <p:nvPicPr>
          <p:cNvPr id="6" name="Attēls 5">
            <a:extLst>
              <a:ext uri="{FF2B5EF4-FFF2-40B4-BE49-F238E27FC236}">
                <a16:creationId xmlns:a16="http://schemas.microsoft.com/office/drawing/2014/main" id="{19C0BACB-88AF-1D9C-A227-4C30E41589AC}"/>
              </a:ext>
            </a:extLst>
          </p:cNvPr>
          <p:cNvPicPr>
            <a:picLocks noChangeAspect="1"/>
          </p:cNvPicPr>
          <p:nvPr/>
        </p:nvPicPr>
        <p:blipFill>
          <a:blip r:embed="rId2"/>
          <a:stretch>
            <a:fillRect/>
          </a:stretch>
        </p:blipFill>
        <p:spPr>
          <a:xfrm>
            <a:off x="3493677" y="2763748"/>
            <a:ext cx="5650323" cy="4094252"/>
          </a:xfrm>
          <a:prstGeom prst="rect">
            <a:avLst/>
          </a:prstGeom>
        </p:spPr>
      </p:pic>
      <p:sp>
        <p:nvSpPr>
          <p:cNvPr id="7" name="TextBox 6">
            <a:extLst>
              <a:ext uri="{FF2B5EF4-FFF2-40B4-BE49-F238E27FC236}">
                <a16:creationId xmlns:a16="http://schemas.microsoft.com/office/drawing/2014/main" id="{2807C8E7-C00E-DACA-B501-3148B6044779}"/>
              </a:ext>
            </a:extLst>
          </p:cNvPr>
          <p:cNvSpPr txBox="1"/>
          <p:nvPr/>
        </p:nvSpPr>
        <p:spPr>
          <a:xfrm>
            <a:off x="392224" y="2960110"/>
            <a:ext cx="3236359" cy="1371850"/>
          </a:xfrm>
          <a:prstGeom prst="rect">
            <a:avLst/>
          </a:prstGeom>
          <a:noFill/>
        </p:spPr>
        <p:txBody>
          <a:bodyPr wrap="square">
            <a:spAutoFit/>
          </a:bodyPr>
          <a:lstStyle/>
          <a:p>
            <a:pPr>
              <a:lnSpc>
                <a:spcPct val="150000"/>
              </a:lnSpc>
              <a:spcBef>
                <a:spcPts val="600"/>
              </a:spcBef>
              <a:spcAft>
                <a:spcPts val="600"/>
              </a:spcAft>
            </a:pPr>
            <a:r>
              <a:rPr lang="lv-LV" dirty="0">
                <a:hlinkClick r:id="rId3"/>
              </a:rPr>
              <a:t>https://www.visc.gov.lv/lv/valsts-parbaudes-darbu-programmas</a:t>
            </a:r>
            <a:endParaRPr lang="lv-LV" dirty="0"/>
          </a:p>
          <a:p>
            <a:pPr>
              <a:lnSpc>
                <a:spcPct val="150000"/>
              </a:lnSpc>
              <a:spcBef>
                <a:spcPts val="600"/>
              </a:spcBef>
              <a:spcAft>
                <a:spcPts val="600"/>
              </a:spcAft>
            </a:pPr>
            <a:r>
              <a:rPr lang="lv-LV" sz="2400" dirty="0">
                <a:solidFill>
                  <a:srgbClr val="66478B"/>
                </a:solidFill>
                <a:latin typeface="Verdana" panose="020B0604030504040204" pitchFamily="34" charset="0"/>
                <a:ea typeface="Verdana" panose="020B0604030504040204" pitchFamily="34" charset="0"/>
                <a:cs typeface="Times New Roman" panose="02020603050405020304" pitchFamily="18" charset="0"/>
              </a:rPr>
              <a:t>10.lpp</a:t>
            </a:r>
          </a:p>
        </p:txBody>
      </p:sp>
    </p:spTree>
    <p:extLst>
      <p:ext uri="{BB962C8B-B14F-4D97-AF65-F5344CB8AC3E}">
        <p14:creationId xmlns:p14="http://schemas.microsoft.com/office/powerpoint/2010/main" val="3270900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0400B8-B6BE-75B5-CA63-FF2572BAFB6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6303DC8-CE19-865F-C5D3-201C3F49BB81}"/>
              </a:ext>
            </a:extLst>
          </p:cNvPr>
          <p:cNvSpPr>
            <a:spLocks noGrp="1"/>
          </p:cNvSpPr>
          <p:nvPr>
            <p:ph type="title"/>
          </p:nvPr>
        </p:nvSpPr>
        <p:spPr/>
        <p:txBody>
          <a:bodyPr>
            <a:normAutofit fontScale="90000"/>
          </a:bodyPr>
          <a:lstStyle/>
          <a:p>
            <a:r>
              <a:rPr lang="lv-LV" dirty="0">
                <a:solidFill>
                  <a:schemeClr val="accent4">
                    <a:lumMod val="75000"/>
                  </a:schemeClr>
                </a:solidFill>
                <a:latin typeface="Verdana" panose="020B0604030504040204" pitchFamily="34" charset="0"/>
                <a:ea typeface="Verdana" panose="020B0604030504040204" pitchFamily="34" charset="0"/>
              </a:rPr>
              <a:t>9. klase</a:t>
            </a:r>
            <a:br>
              <a:rPr lang="lv-LV" dirty="0">
                <a:solidFill>
                  <a:schemeClr val="accent4">
                    <a:lumMod val="75000"/>
                  </a:schemeClr>
                </a:solidFill>
                <a:latin typeface="Verdana" panose="020B0604030504040204" pitchFamily="34" charset="0"/>
                <a:ea typeface="Verdana" panose="020B0604030504040204" pitchFamily="34" charset="0"/>
              </a:rPr>
            </a:br>
            <a:r>
              <a:rPr lang="lv-LV" dirty="0">
                <a:solidFill>
                  <a:schemeClr val="accent4">
                    <a:lumMod val="75000"/>
                  </a:schemeClr>
                </a:solidFill>
                <a:latin typeface="Verdana" panose="020B0604030504040204" pitchFamily="34" charset="0"/>
                <a:ea typeface="Verdana" panose="020B0604030504040204" pitchFamily="34" charset="0"/>
              </a:rPr>
              <a:t>Centralizētā eksāmena programma</a:t>
            </a:r>
          </a:p>
        </p:txBody>
      </p:sp>
      <p:pic>
        <p:nvPicPr>
          <p:cNvPr id="6" name="Attēls 5">
            <a:extLst>
              <a:ext uri="{FF2B5EF4-FFF2-40B4-BE49-F238E27FC236}">
                <a16:creationId xmlns:a16="http://schemas.microsoft.com/office/drawing/2014/main" id="{29BFE6D9-B216-7784-01F7-84577AAD026A}"/>
              </a:ext>
            </a:extLst>
          </p:cNvPr>
          <p:cNvPicPr>
            <a:picLocks noChangeAspect="1"/>
          </p:cNvPicPr>
          <p:nvPr/>
        </p:nvPicPr>
        <p:blipFill>
          <a:blip r:embed="rId2"/>
          <a:stretch>
            <a:fillRect/>
          </a:stretch>
        </p:blipFill>
        <p:spPr>
          <a:xfrm>
            <a:off x="536664" y="2341169"/>
            <a:ext cx="8029575" cy="1990725"/>
          </a:xfrm>
          <a:prstGeom prst="rect">
            <a:avLst/>
          </a:prstGeom>
        </p:spPr>
      </p:pic>
    </p:spTree>
    <p:extLst>
      <p:ext uri="{BB962C8B-B14F-4D97-AF65-F5344CB8AC3E}">
        <p14:creationId xmlns:p14="http://schemas.microsoft.com/office/powerpoint/2010/main" val="36013633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940A61-13F6-55B7-DE77-F53991F30AB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849D58E-BAD3-BFEB-1677-DBB20C61EABD}"/>
              </a:ext>
            </a:extLst>
          </p:cNvPr>
          <p:cNvSpPr>
            <a:spLocks noGrp="1"/>
          </p:cNvSpPr>
          <p:nvPr>
            <p:ph type="title"/>
          </p:nvPr>
        </p:nvSpPr>
        <p:spPr/>
        <p:txBody>
          <a:bodyPr>
            <a:normAutofit/>
          </a:bodyPr>
          <a:lstStyle/>
          <a:p>
            <a:r>
              <a:rPr lang="lv-LV" dirty="0">
                <a:solidFill>
                  <a:schemeClr val="accent4">
                    <a:lumMod val="75000"/>
                  </a:schemeClr>
                </a:solidFill>
                <a:latin typeface="Verdana" panose="020B0604030504040204" pitchFamily="34" charset="0"/>
                <a:ea typeface="Verdana" panose="020B0604030504040204" pitchFamily="34" charset="0"/>
              </a:rPr>
              <a:t>CE vērtējuma piemērs</a:t>
            </a:r>
          </a:p>
        </p:txBody>
      </p:sp>
      <p:sp>
        <p:nvSpPr>
          <p:cNvPr id="2" name="TextBox 1">
            <a:extLst>
              <a:ext uri="{FF2B5EF4-FFF2-40B4-BE49-F238E27FC236}">
                <a16:creationId xmlns:a16="http://schemas.microsoft.com/office/drawing/2014/main" id="{912022CB-DFCC-A16C-A4C8-D6494AB6BCA6}"/>
              </a:ext>
            </a:extLst>
          </p:cNvPr>
          <p:cNvSpPr txBox="1"/>
          <p:nvPr/>
        </p:nvSpPr>
        <p:spPr>
          <a:xfrm>
            <a:off x="8608031" y="6457890"/>
            <a:ext cx="741452" cy="400110"/>
          </a:xfrm>
          <a:prstGeom prst="rect">
            <a:avLst/>
          </a:prstGeom>
          <a:noFill/>
          <a:effectLst>
            <a:outerShdw blurRad="50800" dist="50800" dir="5400000" algn="ctr" rotWithShape="0">
              <a:srgbClr val="000000">
                <a:alpha val="0"/>
              </a:srgbClr>
            </a:outerShdw>
          </a:effectLst>
        </p:spPr>
        <p:txBody>
          <a:bodyPr wrap="square">
            <a:spAutoFit/>
          </a:bodyPr>
          <a:lstStyle/>
          <a:p>
            <a:r>
              <a:rPr lang="lv-LV" sz="2000" dirty="0">
                <a:solidFill>
                  <a:srgbClr val="66478B"/>
                </a:solidFill>
                <a:latin typeface="Verdana" panose="020B0604030504040204" pitchFamily="34" charset="0"/>
                <a:ea typeface="Verdana" panose="020B0604030504040204" pitchFamily="34" charset="0"/>
                <a:cs typeface="Times New Roman" panose="02020603050405020304" pitchFamily="18" charset="0"/>
              </a:rPr>
              <a:t>OL</a:t>
            </a:r>
          </a:p>
        </p:txBody>
      </p:sp>
      <p:sp>
        <p:nvSpPr>
          <p:cNvPr id="5" name="TextBox 4">
            <a:extLst>
              <a:ext uri="{FF2B5EF4-FFF2-40B4-BE49-F238E27FC236}">
                <a16:creationId xmlns:a16="http://schemas.microsoft.com/office/drawing/2014/main" id="{8867C901-651B-05CC-8A94-3B800687EAF2}"/>
              </a:ext>
            </a:extLst>
          </p:cNvPr>
          <p:cNvSpPr txBox="1"/>
          <p:nvPr/>
        </p:nvSpPr>
        <p:spPr>
          <a:xfrm>
            <a:off x="488731" y="1934721"/>
            <a:ext cx="7740530" cy="369332"/>
          </a:xfrm>
          <a:prstGeom prst="rect">
            <a:avLst/>
          </a:prstGeom>
          <a:noFill/>
        </p:spPr>
        <p:txBody>
          <a:bodyPr wrap="square" rtlCol="0">
            <a:spAutoFit/>
          </a:bodyPr>
          <a:lstStyle/>
          <a:p>
            <a:r>
              <a:rPr lang="lv-LV" sz="1800" dirty="0">
                <a:latin typeface="Calibri" panose="020F0502020204030204" pitchFamily="34" charset="0"/>
                <a:cs typeface="Calibri" panose="020F0502020204030204" pitchFamily="34" charset="0"/>
              </a:rPr>
              <a:t>Piemēram, ja eksāmenā ir 60+20=80 punkti. Vērtējums 100%.</a:t>
            </a:r>
          </a:p>
        </p:txBody>
      </p:sp>
      <p:graphicFrame>
        <p:nvGraphicFramePr>
          <p:cNvPr id="6" name="Table 5">
            <a:extLst>
              <a:ext uri="{FF2B5EF4-FFF2-40B4-BE49-F238E27FC236}">
                <a16:creationId xmlns:a16="http://schemas.microsoft.com/office/drawing/2014/main" id="{77A17996-E31B-2C85-8580-51F898EA705A}"/>
              </a:ext>
            </a:extLst>
          </p:cNvPr>
          <p:cNvGraphicFramePr>
            <a:graphicFrameLocks noGrp="1"/>
          </p:cNvGraphicFramePr>
          <p:nvPr>
            <p:extLst>
              <p:ext uri="{D42A27DB-BD31-4B8C-83A1-F6EECF244321}">
                <p14:modId xmlns:p14="http://schemas.microsoft.com/office/powerpoint/2010/main" val="3688995647"/>
              </p:ext>
            </p:extLst>
          </p:nvPr>
        </p:nvGraphicFramePr>
        <p:xfrm>
          <a:off x="2507225" y="2596726"/>
          <a:ext cx="4129550" cy="1664547"/>
        </p:xfrm>
        <a:graphic>
          <a:graphicData uri="http://schemas.openxmlformats.org/drawingml/2006/table">
            <a:tbl>
              <a:tblPr firstRow="1" bandRow="1">
                <a:tableStyleId>{2B1EBD4E-2F76-4667-9767-EABCB5307A16}</a:tableStyleId>
              </a:tblPr>
              <a:tblGrid>
                <a:gridCol w="2064775">
                  <a:extLst>
                    <a:ext uri="{9D8B030D-6E8A-4147-A177-3AD203B41FA5}">
                      <a16:colId xmlns:a16="http://schemas.microsoft.com/office/drawing/2014/main" val="3017850357"/>
                    </a:ext>
                  </a:extLst>
                </a:gridCol>
                <a:gridCol w="2064775">
                  <a:extLst>
                    <a:ext uri="{9D8B030D-6E8A-4147-A177-3AD203B41FA5}">
                      <a16:colId xmlns:a16="http://schemas.microsoft.com/office/drawing/2014/main" val="3731159056"/>
                    </a:ext>
                  </a:extLst>
                </a:gridCol>
              </a:tblGrid>
              <a:tr h="382129">
                <a:tc>
                  <a:txBody>
                    <a:bodyPr/>
                    <a:lstStyle/>
                    <a:p>
                      <a:pPr algn="ctr"/>
                      <a:r>
                        <a:rPr lang="lv-LV" dirty="0"/>
                        <a:t>Daļa</a:t>
                      </a:r>
                    </a:p>
                  </a:txBody>
                  <a:tcPr/>
                </a:tc>
                <a:tc>
                  <a:txBody>
                    <a:bodyPr/>
                    <a:lstStyle/>
                    <a:p>
                      <a:pPr algn="ctr"/>
                      <a:r>
                        <a:rPr lang="lv-LV" dirty="0"/>
                        <a:t>Maksimālais punktu skaits</a:t>
                      </a:r>
                    </a:p>
                  </a:txBody>
                  <a:tcPr/>
                </a:tc>
                <a:extLst>
                  <a:ext uri="{0D108BD9-81ED-4DB2-BD59-A6C34878D82A}">
                    <a16:rowId xmlns:a16="http://schemas.microsoft.com/office/drawing/2014/main" val="2506966395"/>
                  </a:ext>
                </a:extLst>
              </a:tr>
              <a:tr h="382129">
                <a:tc>
                  <a:txBody>
                    <a:bodyPr/>
                    <a:lstStyle/>
                    <a:p>
                      <a:pPr marL="0" indent="0" algn="ctr">
                        <a:buNone/>
                      </a:pPr>
                      <a:r>
                        <a:rPr lang="lv-LV" dirty="0"/>
                        <a:t>1.daļa</a:t>
                      </a:r>
                    </a:p>
                  </a:txBody>
                  <a:tcPr/>
                </a:tc>
                <a:tc>
                  <a:txBody>
                    <a:bodyPr/>
                    <a:lstStyle/>
                    <a:p>
                      <a:pPr algn="ctr"/>
                      <a:r>
                        <a:rPr lang="lv-LV" dirty="0"/>
                        <a:t>60</a:t>
                      </a:r>
                    </a:p>
                  </a:txBody>
                  <a:tcPr/>
                </a:tc>
                <a:extLst>
                  <a:ext uri="{0D108BD9-81ED-4DB2-BD59-A6C34878D82A}">
                    <a16:rowId xmlns:a16="http://schemas.microsoft.com/office/drawing/2014/main" val="3327889466"/>
                  </a:ext>
                </a:extLst>
              </a:tr>
              <a:tr h="382129">
                <a:tc>
                  <a:txBody>
                    <a:bodyPr/>
                    <a:lstStyle/>
                    <a:p>
                      <a:pPr algn="ctr"/>
                      <a:r>
                        <a:rPr lang="lv-LV" dirty="0"/>
                        <a:t>2.daļa</a:t>
                      </a:r>
                    </a:p>
                  </a:txBody>
                  <a:tcPr/>
                </a:tc>
                <a:tc>
                  <a:txBody>
                    <a:bodyPr/>
                    <a:lstStyle/>
                    <a:p>
                      <a:pPr algn="ctr"/>
                      <a:r>
                        <a:rPr lang="lv-LV" dirty="0"/>
                        <a:t>20</a:t>
                      </a:r>
                    </a:p>
                  </a:txBody>
                  <a:tcPr/>
                </a:tc>
                <a:extLst>
                  <a:ext uri="{0D108BD9-81ED-4DB2-BD59-A6C34878D82A}">
                    <a16:rowId xmlns:a16="http://schemas.microsoft.com/office/drawing/2014/main" val="3970470953"/>
                  </a:ext>
                </a:extLst>
              </a:tr>
              <a:tr h="382129">
                <a:tc>
                  <a:txBody>
                    <a:bodyPr/>
                    <a:lstStyle/>
                    <a:p>
                      <a:pPr algn="ctr"/>
                      <a:r>
                        <a:rPr lang="lv-LV" dirty="0"/>
                        <a:t>Kopā</a:t>
                      </a:r>
                    </a:p>
                  </a:txBody>
                  <a:tcPr/>
                </a:tc>
                <a:tc>
                  <a:txBody>
                    <a:bodyPr/>
                    <a:lstStyle/>
                    <a:p>
                      <a:pPr algn="ctr"/>
                      <a:r>
                        <a:rPr lang="lv-LV" dirty="0"/>
                        <a:t>80</a:t>
                      </a:r>
                    </a:p>
                  </a:txBody>
                  <a:tcPr/>
                </a:tc>
                <a:extLst>
                  <a:ext uri="{0D108BD9-81ED-4DB2-BD59-A6C34878D82A}">
                    <a16:rowId xmlns:a16="http://schemas.microsoft.com/office/drawing/2014/main" val="2135516049"/>
                  </a:ext>
                </a:extLst>
              </a:tr>
            </a:tbl>
          </a:graphicData>
        </a:graphic>
      </p:graphicFrame>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EE09A54B-9F4F-294F-F015-BCD41FBA40A5}"/>
                  </a:ext>
                </a:extLst>
              </p:cNvPr>
              <p:cNvSpPr txBox="1"/>
              <p:nvPr/>
            </p:nvSpPr>
            <p:spPr>
              <a:xfrm>
                <a:off x="552471" y="4746098"/>
                <a:ext cx="7613050" cy="1614866"/>
              </a:xfrm>
              <a:prstGeom prst="rect">
                <a:avLst/>
              </a:prstGeom>
              <a:noFill/>
            </p:spPr>
            <p:txBody>
              <a:bodyPr wrap="square" rtlCol="0">
                <a:spAutoFit/>
              </a:bodyPr>
              <a:lstStyle/>
              <a:p>
                <a:r>
                  <a:rPr lang="lv-LV" sz="1800" dirty="0">
                    <a:latin typeface="Calibri" panose="020F0502020204030204" pitchFamily="34" charset="0"/>
                    <a:cs typeface="Calibri" panose="020F0502020204030204" pitchFamily="34" charset="0"/>
                  </a:rPr>
                  <a:t>Ja skolēns 1. daļā ieguvis 28 punktus un 2.daļā – 16 punktus, tad kopā ir ieguvis 44 punktus. Vērtējums 55% </a:t>
                </a:r>
                <a14:m>
                  <m:oMath xmlns:m="http://schemas.openxmlformats.org/officeDocument/2006/math">
                    <m:d>
                      <m:dPr>
                        <m:ctrlPr>
                          <a:rPr lang="lv-LV" sz="1800" i="1" smtClean="0">
                            <a:latin typeface="Cambria Math" panose="02040503050406030204" pitchFamily="18" charset="0"/>
                          </a:rPr>
                        </m:ctrlPr>
                      </m:dPr>
                      <m:e>
                        <m:f>
                          <m:fPr>
                            <m:ctrlPr>
                              <a:rPr lang="lv-LV" sz="1800" i="1">
                                <a:latin typeface="Cambria Math" panose="02040503050406030204" pitchFamily="18" charset="0"/>
                              </a:rPr>
                            </m:ctrlPr>
                          </m:fPr>
                          <m:num>
                            <m:r>
                              <a:rPr lang="lv-LV" sz="1800" i="1">
                                <a:latin typeface="Cambria Math" panose="02040503050406030204" pitchFamily="18" charset="0"/>
                              </a:rPr>
                              <m:t>44</m:t>
                            </m:r>
                          </m:num>
                          <m:den>
                            <m:r>
                              <a:rPr lang="lv-LV" sz="1800" i="1">
                                <a:latin typeface="Cambria Math" panose="02040503050406030204" pitchFamily="18" charset="0"/>
                              </a:rPr>
                              <m:t>80</m:t>
                            </m:r>
                          </m:den>
                        </m:f>
                        <m:r>
                          <a:rPr lang="lv-LV" sz="1800" i="1">
                            <a:latin typeface="Cambria Math" panose="02040503050406030204" pitchFamily="18" charset="0"/>
                          </a:rPr>
                          <m:t>=0,55</m:t>
                        </m:r>
                      </m:e>
                    </m:d>
                    <m:r>
                      <a:rPr lang="lv-LV" sz="1800" b="0" i="1" smtClean="0">
                        <a:latin typeface="Cambria Math" panose="02040503050406030204" pitchFamily="18" charset="0"/>
                      </a:rPr>
                      <m:t>.</m:t>
                    </m:r>
                  </m:oMath>
                </a14:m>
                <a:endParaRPr lang="lv-LV" sz="1800" b="0" dirty="0">
                  <a:latin typeface="Calibri" panose="020F0502020204030204" pitchFamily="34" charset="0"/>
                  <a:cs typeface="Calibri" panose="020F0502020204030204" pitchFamily="34" charset="0"/>
                </a:endParaRPr>
              </a:p>
              <a:p>
                <a:endParaRPr lang="lv-LV" sz="1800" b="0" dirty="0">
                  <a:latin typeface="Calibri" panose="020F0502020204030204" pitchFamily="34" charset="0"/>
                  <a:cs typeface="Calibri" panose="020F0502020204030204" pitchFamily="34" charset="0"/>
                </a:endParaRPr>
              </a:p>
              <a:p>
                <a:r>
                  <a:rPr lang="lv-LV" sz="1800" dirty="0">
                    <a:latin typeface="Calibri" panose="020F0502020204030204" pitchFamily="34" charset="0"/>
                    <a:cs typeface="Calibri" panose="020F0502020204030204" pitchFamily="34" charset="0"/>
                  </a:rPr>
                  <a:t>Uz sertifikāta attēlots vērtējums tikai procentos: 1.daļa – 46%, 2. daļa – 80%, kopvērtējumā – 55%.</a:t>
                </a:r>
              </a:p>
            </p:txBody>
          </p:sp>
        </mc:Choice>
        <mc:Fallback xmlns="">
          <p:sp>
            <p:nvSpPr>
              <p:cNvPr id="8" name="TextBox 7">
                <a:extLst>
                  <a:ext uri="{FF2B5EF4-FFF2-40B4-BE49-F238E27FC236}">
                    <a16:creationId xmlns:a16="http://schemas.microsoft.com/office/drawing/2014/main" id="{EE09A54B-9F4F-294F-F015-BCD41FBA40A5}"/>
                  </a:ext>
                </a:extLst>
              </p:cNvPr>
              <p:cNvSpPr txBox="1">
                <a:spLocks noRot="1" noChangeAspect="1" noMove="1" noResize="1" noEditPoints="1" noAdjustHandles="1" noChangeArrowheads="1" noChangeShapeType="1" noTextEdit="1"/>
              </p:cNvSpPr>
              <p:nvPr/>
            </p:nvSpPr>
            <p:spPr>
              <a:xfrm>
                <a:off x="552471" y="4746098"/>
                <a:ext cx="7613050" cy="1614866"/>
              </a:xfrm>
              <a:prstGeom prst="rect">
                <a:avLst/>
              </a:prstGeom>
              <a:blipFill>
                <a:blip r:embed="rId2"/>
                <a:stretch>
                  <a:fillRect l="-721" t="-2273" r="-160" b="-5303"/>
                </a:stretch>
              </a:blipFill>
            </p:spPr>
            <p:txBody>
              <a:bodyPr/>
              <a:lstStyle/>
              <a:p>
                <a:r>
                  <a:rPr lang="lv-LV">
                    <a:noFill/>
                  </a:rPr>
                  <a:t> </a:t>
                </a:r>
              </a:p>
            </p:txBody>
          </p:sp>
        </mc:Fallback>
      </mc:AlternateContent>
    </p:spTree>
    <p:extLst>
      <p:ext uri="{BB962C8B-B14F-4D97-AF65-F5344CB8AC3E}">
        <p14:creationId xmlns:p14="http://schemas.microsoft.com/office/powerpoint/2010/main" val="30337048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Google Shape;624;p68"/>
          <p:cNvSpPr txBox="1">
            <a:spLocks noGrp="1"/>
          </p:cNvSpPr>
          <p:nvPr>
            <p:ph type="body" idx="1"/>
          </p:nvPr>
        </p:nvSpPr>
        <p:spPr>
          <a:xfrm>
            <a:off x="685800" y="4724400"/>
            <a:ext cx="7772400" cy="914400"/>
          </a:xfrm>
          <a:prstGeom prst="rect">
            <a:avLst/>
          </a:prstGeom>
          <a:noFill/>
          <a:ln>
            <a:noFill/>
          </a:ln>
        </p:spPr>
        <p:txBody>
          <a:bodyPr spcFirstLastPara="1" wrap="square" lIns="93950" tIns="46975" rIns="93950" bIns="46975" anchor="t" anchorCtr="0">
            <a:noAutofit/>
          </a:bodyPr>
          <a:lstStyle/>
          <a:p>
            <a:pPr marL="0" lvl="0" indent="0" algn="ctr" rtl="0">
              <a:lnSpc>
                <a:spcPct val="80000"/>
              </a:lnSpc>
              <a:spcBef>
                <a:spcPts val="260"/>
              </a:spcBef>
              <a:spcAft>
                <a:spcPts val="0"/>
              </a:spcAft>
              <a:buClr>
                <a:schemeClr val="dk1"/>
              </a:buClr>
              <a:buSzPts val="1300"/>
              <a:buNone/>
            </a:pPr>
            <a:r>
              <a:rPr lang="lv-LV" sz="1400" dirty="0"/>
              <a:t>Liene Purgaile</a:t>
            </a:r>
            <a:r>
              <a:rPr lang="en-US" sz="1400" b="0" i="0" u="none" dirty="0">
                <a:solidFill>
                  <a:schemeClr val="dk1"/>
                </a:solidFill>
                <a:latin typeface="Verdana"/>
                <a:ea typeface="Verdana"/>
                <a:cs typeface="Verdana"/>
                <a:sym typeface="Verdana"/>
              </a:rPr>
              <a:t>, </a:t>
            </a:r>
            <a:endParaRPr lang="lv-LV" sz="1400" b="0" i="0" u="none" dirty="0">
              <a:solidFill>
                <a:schemeClr val="dk1"/>
              </a:solidFill>
              <a:latin typeface="Verdana"/>
              <a:ea typeface="Verdana"/>
              <a:cs typeface="Verdana"/>
              <a:sym typeface="Verdana"/>
            </a:endParaRPr>
          </a:p>
          <a:p>
            <a:pPr marL="0" lvl="0" indent="0" algn="ctr" rtl="0">
              <a:lnSpc>
                <a:spcPct val="80000"/>
              </a:lnSpc>
              <a:spcBef>
                <a:spcPts val="260"/>
              </a:spcBef>
              <a:spcAft>
                <a:spcPts val="0"/>
              </a:spcAft>
              <a:buClr>
                <a:schemeClr val="dk1"/>
              </a:buClr>
              <a:buSzPts val="1300"/>
              <a:buNone/>
            </a:pPr>
            <a:r>
              <a:rPr lang="lv-LV" sz="1400" b="0" i="0" u="none" dirty="0">
                <a:solidFill>
                  <a:schemeClr val="dk1"/>
                </a:solidFill>
                <a:latin typeface="Verdana"/>
                <a:ea typeface="Verdana"/>
                <a:cs typeface="Verdana"/>
                <a:sym typeface="Verdana"/>
              </a:rPr>
              <a:t>Vispārējās izglītības pārbaudījumu nodaļas vec</a:t>
            </a:r>
            <a:r>
              <a:rPr lang="lv-LV" sz="1400" dirty="0"/>
              <a:t>ākā eksperte</a:t>
            </a:r>
          </a:p>
          <a:p>
            <a:pPr marL="0" lvl="0" indent="0" algn="ctr" rtl="0">
              <a:lnSpc>
                <a:spcPct val="80000"/>
              </a:lnSpc>
              <a:spcBef>
                <a:spcPts val="260"/>
              </a:spcBef>
              <a:spcAft>
                <a:spcPts val="0"/>
              </a:spcAft>
              <a:buClr>
                <a:schemeClr val="dk1"/>
              </a:buClr>
              <a:buSzPts val="1300"/>
              <a:buNone/>
            </a:pPr>
            <a:r>
              <a:rPr lang="lv-LV" sz="1400" dirty="0"/>
              <a:t>l</a:t>
            </a:r>
            <a:r>
              <a:rPr lang="lv-LV" sz="1400" b="0" i="0" u="none" dirty="0">
                <a:solidFill>
                  <a:schemeClr val="dk1"/>
                </a:solidFill>
                <a:latin typeface="Verdana"/>
                <a:ea typeface="Verdana"/>
                <a:cs typeface="Verdana"/>
                <a:sym typeface="Verdana"/>
              </a:rPr>
              <a:t>iene.purgaile@visc.gov.lv</a:t>
            </a:r>
          </a:p>
          <a:p>
            <a:pPr marL="0" lvl="0" indent="0" algn="ctr" rtl="0">
              <a:spcBef>
                <a:spcPts val="280"/>
              </a:spcBef>
              <a:spcAft>
                <a:spcPts val="0"/>
              </a:spcAft>
              <a:buClr>
                <a:schemeClr val="dk1"/>
              </a:buClr>
              <a:buSzPts val="1400"/>
              <a:buNone/>
            </a:pPr>
            <a:endParaRPr sz="1400" b="0" i="0" u="none" dirty="0">
              <a:solidFill>
                <a:schemeClr val="dk1"/>
              </a:solidFill>
              <a:latin typeface="Verdana"/>
              <a:ea typeface="Verdana"/>
              <a:cs typeface="Verdana"/>
              <a:sym typeface="Verdana"/>
            </a:endParaRPr>
          </a:p>
        </p:txBody>
      </p:sp>
      <p:sp>
        <p:nvSpPr>
          <p:cNvPr id="625" name="Google Shape;625;p68"/>
          <p:cNvSpPr txBox="1">
            <a:spLocks noGrp="1"/>
          </p:cNvSpPr>
          <p:nvPr>
            <p:ph type="body" idx="1"/>
          </p:nvPr>
        </p:nvSpPr>
        <p:spPr>
          <a:xfrm>
            <a:off x="685800" y="5722937"/>
            <a:ext cx="7772400" cy="639762"/>
          </a:xfrm>
          <a:prstGeom prst="rect">
            <a:avLst/>
          </a:prstGeom>
          <a:noFill/>
          <a:ln>
            <a:noFill/>
          </a:ln>
        </p:spPr>
        <p:txBody>
          <a:bodyPr spcFirstLastPara="1" wrap="square" lIns="93950" tIns="46975" rIns="93950" bIns="46975" anchor="t" anchorCtr="0">
            <a:noAutofit/>
          </a:bodyPr>
          <a:lstStyle/>
          <a:p>
            <a:pPr marL="0" lvl="0" indent="0" algn="ctr" rtl="0">
              <a:lnSpc>
                <a:spcPct val="100000"/>
              </a:lnSpc>
              <a:spcBef>
                <a:spcPts val="0"/>
              </a:spcBef>
              <a:spcAft>
                <a:spcPts val="0"/>
              </a:spcAft>
              <a:buClr>
                <a:schemeClr val="dk1"/>
              </a:buClr>
              <a:buSzPts val="1400"/>
              <a:buNone/>
            </a:pPr>
            <a:r>
              <a:rPr lang="pt-BR" dirty="0"/>
              <a:t>2024. gada 2</a:t>
            </a:r>
            <a:r>
              <a:rPr lang="lv-LV" dirty="0"/>
              <a:t>9</a:t>
            </a:r>
            <a:r>
              <a:rPr lang="pt-BR" dirty="0"/>
              <a:t>. aprīlis</a:t>
            </a:r>
          </a:p>
          <a:p>
            <a:pPr marL="0" lvl="0" indent="0" algn="ctr" rtl="0">
              <a:lnSpc>
                <a:spcPct val="100000"/>
              </a:lnSpc>
              <a:spcBef>
                <a:spcPts val="280"/>
              </a:spcBef>
              <a:spcAft>
                <a:spcPts val="0"/>
              </a:spcAft>
              <a:buClr>
                <a:schemeClr val="dk1"/>
              </a:buClr>
              <a:buSzPts val="1400"/>
              <a:buNone/>
            </a:pPr>
            <a:r>
              <a:rPr lang="pt-BR" sz="1400" b="0" i="0" u="none" dirty="0">
                <a:solidFill>
                  <a:schemeClr val="dk1"/>
                </a:solidFill>
                <a:latin typeface="Verdana"/>
                <a:ea typeface="Verdana"/>
                <a:cs typeface="Verdana"/>
                <a:sym typeface="Verdana"/>
              </a:rPr>
              <a:t> Rīga</a:t>
            </a:r>
            <a:endParaRPr lang="pt-BR" dirty="0"/>
          </a:p>
        </p:txBody>
      </p:sp>
      <p:sp>
        <p:nvSpPr>
          <p:cNvPr id="4" name="Title 1"/>
          <p:cNvSpPr txBox="1">
            <a:spLocks/>
          </p:cNvSpPr>
          <p:nvPr/>
        </p:nvSpPr>
        <p:spPr>
          <a:xfrm>
            <a:off x="1395053" y="3165987"/>
            <a:ext cx="6510081" cy="1474276"/>
          </a:xfrm>
          <a:prstGeom prst="rect">
            <a:avLst/>
          </a:prstGeom>
        </p:spPr>
        <p:txBody>
          <a:bodyPr>
            <a:normAutofit fontScale="7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lv-LV" altLang="lv-LV" sz="3300" b="1" dirty="0">
                <a:solidFill>
                  <a:srgbClr val="66478B"/>
                </a:solidFill>
                <a:ea typeface="MS PGothic" pitchFamily="34" charset="-128"/>
              </a:rPr>
              <a:t>Paldies!</a:t>
            </a:r>
          </a:p>
          <a:p>
            <a:pPr algn="ctr"/>
            <a:endParaRPr lang="lv-LV" altLang="lv-LV" sz="3300" b="1" dirty="0">
              <a:solidFill>
                <a:srgbClr val="66478B"/>
              </a:solidFill>
              <a:ea typeface="MS PGothic" pitchFamily="34" charset="-128"/>
            </a:endParaRPr>
          </a:p>
          <a:p>
            <a:pPr algn="ctr"/>
            <a:r>
              <a:rPr lang="lv-LV" sz="3300" b="1" dirty="0">
                <a:solidFill>
                  <a:srgbClr val="66478B"/>
                </a:solidFill>
                <a:ea typeface="MS PGothic" pitchFamily="34" charset="-128"/>
              </a:rPr>
              <a:t>Ieguldi darbu, tad būs arī labs rezultāts!</a:t>
            </a:r>
            <a:endParaRPr lang="lv-LV" altLang="lv-LV" sz="3300" b="1" dirty="0">
              <a:solidFill>
                <a:srgbClr val="66478B"/>
              </a:solidFill>
              <a:ea typeface="MS PGothic" pitchFamily="34" charset="-128"/>
            </a:endParaRPr>
          </a:p>
          <a:p>
            <a:pPr algn="ctr"/>
            <a:r>
              <a:rPr lang="lv-LV" altLang="lv-LV" sz="3300" b="1" dirty="0">
                <a:solidFill>
                  <a:srgbClr val="66478B"/>
                </a:solidFill>
                <a:ea typeface="MS PGothic" pitchFamily="34" charset="-128"/>
              </a:rPr>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4BD297-0510-FDF9-D38F-98BCCA6B729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2C87C5D-08F4-B480-0633-1F9E770DE90D}"/>
              </a:ext>
            </a:extLst>
          </p:cNvPr>
          <p:cNvSpPr>
            <a:spLocks noGrp="1"/>
          </p:cNvSpPr>
          <p:nvPr>
            <p:ph type="title"/>
          </p:nvPr>
        </p:nvSpPr>
        <p:spPr/>
        <p:txBody>
          <a:bodyPr>
            <a:normAutofit fontScale="90000"/>
          </a:bodyPr>
          <a:lstStyle/>
          <a:p>
            <a:r>
              <a:rPr lang="lv-LV" dirty="0">
                <a:solidFill>
                  <a:schemeClr val="accent4">
                    <a:lumMod val="75000"/>
                  </a:schemeClr>
                </a:solidFill>
                <a:latin typeface="Verdana" panose="020B0604030504040204" pitchFamily="34" charset="0"/>
                <a:ea typeface="Verdana" panose="020B0604030504040204" pitchFamily="34" charset="0"/>
              </a:rPr>
              <a:t>9. klase</a:t>
            </a:r>
            <a:br>
              <a:rPr lang="lv-LV" dirty="0">
                <a:solidFill>
                  <a:schemeClr val="accent4">
                    <a:lumMod val="75000"/>
                  </a:schemeClr>
                </a:solidFill>
                <a:latin typeface="Verdana" panose="020B0604030504040204" pitchFamily="34" charset="0"/>
                <a:ea typeface="Verdana" panose="020B0604030504040204" pitchFamily="34" charset="0"/>
              </a:rPr>
            </a:br>
            <a:r>
              <a:rPr lang="lv-LV" dirty="0">
                <a:solidFill>
                  <a:schemeClr val="accent4">
                    <a:lumMod val="75000"/>
                  </a:schemeClr>
                </a:solidFill>
                <a:latin typeface="Verdana" panose="020B0604030504040204" pitchFamily="34" charset="0"/>
                <a:ea typeface="Verdana" panose="020B0604030504040204" pitchFamily="34" charset="0"/>
              </a:rPr>
              <a:t>Centralizētā eksāmena programma</a:t>
            </a:r>
          </a:p>
        </p:txBody>
      </p:sp>
      <p:pic>
        <p:nvPicPr>
          <p:cNvPr id="3" name="Attēls 2">
            <a:extLst>
              <a:ext uri="{FF2B5EF4-FFF2-40B4-BE49-F238E27FC236}">
                <a16:creationId xmlns:a16="http://schemas.microsoft.com/office/drawing/2014/main" id="{6AFF50E9-6EA8-D1BA-C877-B491BFD1520C}"/>
              </a:ext>
            </a:extLst>
          </p:cNvPr>
          <p:cNvPicPr>
            <a:picLocks noChangeAspect="1"/>
          </p:cNvPicPr>
          <p:nvPr/>
        </p:nvPicPr>
        <p:blipFill>
          <a:blip r:embed="rId2"/>
          <a:stretch>
            <a:fillRect/>
          </a:stretch>
        </p:blipFill>
        <p:spPr>
          <a:xfrm>
            <a:off x="613560" y="1915809"/>
            <a:ext cx="8286750" cy="4629150"/>
          </a:xfrm>
          <a:prstGeom prst="rect">
            <a:avLst/>
          </a:prstGeom>
        </p:spPr>
      </p:pic>
    </p:spTree>
    <p:extLst>
      <p:ext uri="{BB962C8B-B14F-4D97-AF65-F5344CB8AC3E}">
        <p14:creationId xmlns:p14="http://schemas.microsoft.com/office/powerpoint/2010/main" val="4167012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1B85F2-1079-7640-B9E3-A3B75DECE9B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F994270-DD0D-B779-25E2-3C6D98A8F2DB}"/>
              </a:ext>
            </a:extLst>
          </p:cNvPr>
          <p:cNvSpPr>
            <a:spLocks noGrp="1"/>
          </p:cNvSpPr>
          <p:nvPr>
            <p:ph type="title"/>
          </p:nvPr>
        </p:nvSpPr>
        <p:spPr/>
        <p:txBody>
          <a:bodyPr>
            <a:normAutofit fontScale="90000"/>
          </a:bodyPr>
          <a:lstStyle/>
          <a:p>
            <a:r>
              <a:rPr lang="lv-LV" dirty="0">
                <a:solidFill>
                  <a:schemeClr val="accent4">
                    <a:lumMod val="75000"/>
                  </a:schemeClr>
                </a:solidFill>
                <a:latin typeface="Verdana" panose="020B0604030504040204" pitchFamily="34" charset="0"/>
                <a:ea typeface="Verdana" panose="020B0604030504040204" pitchFamily="34" charset="0"/>
              </a:rPr>
              <a:t>9. klase</a:t>
            </a:r>
            <a:br>
              <a:rPr lang="lv-LV" dirty="0">
                <a:solidFill>
                  <a:schemeClr val="accent4">
                    <a:lumMod val="75000"/>
                  </a:schemeClr>
                </a:solidFill>
                <a:latin typeface="Verdana" panose="020B0604030504040204" pitchFamily="34" charset="0"/>
                <a:ea typeface="Verdana" panose="020B0604030504040204" pitchFamily="34" charset="0"/>
              </a:rPr>
            </a:br>
            <a:r>
              <a:rPr lang="lv-LV" dirty="0">
                <a:solidFill>
                  <a:schemeClr val="accent4">
                    <a:lumMod val="75000"/>
                  </a:schemeClr>
                </a:solidFill>
                <a:latin typeface="Verdana" panose="020B0604030504040204" pitchFamily="34" charset="0"/>
                <a:ea typeface="Verdana" panose="020B0604030504040204" pitchFamily="34" charset="0"/>
              </a:rPr>
              <a:t>Centralizētā eksāmena programma</a:t>
            </a:r>
          </a:p>
        </p:txBody>
      </p:sp>
      <p:pic>
        <p:nvPicPr>
          <p:cNvPr id="5" name="Attēls 4">
            <a:extLst>
              <a:ext uri="{FF2B5EF4-FFF2-40B4-BE49-F238E27FC236}">
                <a16:creationId xmlns:a16="http://schemas.microsoft.com/office/drawing/2014/main" id="{ED7C7894-4F32-072D-830B-3EC15E5A442B}"/>
              </a:ext>
            </a:extLst>
          </p:cNvPr>
          <p:cNvPicPr>
            <a:picLocks noChangeAspect="1"/>
          </p:cNvPicPr>
          <p:nvPr/>
        </p:nvPicPr>
        <p:blipFill>
          <a:blip r:embed="rId2"/>
          <a:stretch>
            <a:fillRect/>
          </a:stretch>
        </p:blipFill>
        <p:spPr>
          <a:xfrm>
            <a:off x="463996" y="3513333"/>
            <a:ext cx="8010525" cy="2667000"/>
          </a:xfrm>
          <a:prstGeom prst="rect">
            <a:avLst/>
          </a:prstGeom>
        </p:spPr>
      </p:pic>
      <p:pic>
        <p:nvPicPr>
          <p:cNvPr id="7" name="Attēls 6">
            <a:extLst>
              <a:ext uri="{FF2B5EF4-FFF2-40B4-BE49-F238E27FC236}">
                <a16:creationId xmlns:a16="http://schemas.microsoft.com/office/drawing/2014/main" id="{9BEC27FC-7778-7ECB-F817-BCF39B58BCAD}"/>
              </a:ext>
            </a:extLst>
          </p:cNvPr>
          <p:cNvPicPr>
            <a:picLocks noChangeAspect="1"/>
          </p:cNvPicPr>
          <p:nvPr/>
        </p:nvPicPr>
        <p:blipFill>
          <a:blip r:embed="rId3"/>
          <a:stretch>
            <a:fillRect/>
          </a:stretch>
        </p:blipFill>
        <p:spPr>
          <a:xfrm>
            <a:off x="500062" y="2034283"/>
            <a:ext cx="8143875" cy="1371600"/>
          </a:xfrm>
          <a:prstGeom prst="rect">
            <a:avLst/>
          </a:prstGeom>
        </p:spPr>
      </p:pic>
    </p:spTree>
    <p:extLst>
      <p:ext uri="{BB962C8B-B14F-4D97-AF65-F5344CB8AC3E}">
        <p14:creationId xmlns:p14="http://schemas.microsoft.com/office/powerpoint/2010/main" val="873783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64B212-7010-3FA0-2DC6-9BB9ED40F57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A7AFE85-A853-240B-4C28-BE59981E0B92}"/>
              </a:ext>
            </a:extLst>
          </p:cNvPr>
          <p:cNvSpPr>
            <a:spLocks noGrp="1"/>
          </p:cNvSpPr>
          <p:nvPr>
            <p:ph type="title"/>
          </p:nvPr>
        </p:nvSpPr>
        <p:spPr/>
        <p:txBody>
          <a:bodyPr>
            <a:normAutofit fontScale="90000"/>
          </a:bodyPr>
          <a:lstStyle/>
          <a:p>
            <a:r>
              <a:rPr lang="lv-LV" dirty="0">
                <a:solidFill>
                  <a:schemeClr val="accent4">
                    <a:lumMod val="75000"/>
                  </a:schemeClr>
                </a:solidFill>
                <a:latin typeface="Verdana" panose="020B0604030504040204" pitchFamily="34" charset="0"/>
                <a:ea typeface="Verdana" panose="020B0604030504040204" pitchFamily="34" charset="0"/>
              </a:rPr>
              <a:t>9. klase</a:t>
            </a:r>
            <a:br>
              <a:rPr lang="lv-LV" dirty="0">
                <a:solidFill>
                  <a:schemeClr val="accent4">
                    <a:lumMod val="75000"/>
                  </a:schemeClr>
                </a:solidFill>
                <a:latin typeface="Verdana" panose="020B0604030504040204" pitchFamily="34" charset="0"/>
                <a:ea typeface="Verdana" panose="020B0604030504040204" pitchFamily="34" charset="0"/>
              </a:rPr>
            </a:br>
            <a:r>
              <a:rPr lang="lv-LV" dirty="0">
                <a:solidFill>
                  <a:schemeClr val="accent4">
                    <a:lumMod val="75000"/>
                  </a:schemeClr>
                </a:solidFill>
                <a:latin typeface="Verdana" panose="020B0604030504040204" pitchFamily="34" charset="0"/>
                <a:ea typeface="Verdana" panose="020B0604030504040204" pitchFamily="34" charset="0"/>
              </a:rPr>
              <a:t>Centralizētā eksāmena programma</a:t>
            </a:r>
          </a:p>
        </p:txBody>
      </p:sp>
      <p:pic>
        <p:nvPicPr>
          <p:cNvPr id="3" name="Attēls 2">
            <a:extLst>
              <a:ext uri="{FF2B5EF4-FFF2-40B4-BE49-F238E27FC236}">
                <a16:creationId xmlns:a16="http://schemas.microsoft.com/office/drawing/2014/main" id="{D8387D19-3AF7-DB96-7908-DA75DCF18A61}"/>
              </a:ext>
            </a:extLst>
          </p:cNvPr>
          <p:cNvPicPr>
            <a:picLocks noChangeAspect="1"/>
          </p:cNvPicPr>
          <p:nvPr/>
        </p:nvPicPr>
        <p:blipFill>
          <a:blip r:embed="rId2"/>
          <a:stretch>
            <a:fillRect/>
          </a:stretch>
        </p:blipFill>
        <p:spPr>
          <a:xfrm>
            <a:off x="567486" y="1982110"/>
            <a:ext cx="8029575" cy="3571875"/>
          </a:xfrm>
          <a:prstGeom prst="rect">
            <a:avLst/>
          </a:prstGeom>
        </p:spPr>
      </p:pic>
    </p:spTree>
    <p:extLst>
      <p:ext uri="{BB962C8B-B14F-4D97-AF65-F5344CB8AC3E}">
        <p14:creationId xmlns:p14="http://schemas.microsoft.com/office/powerpoint/2010/main" val="1914787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lv-LV" sz="1800" dirty="0">
                <a:solidFill>
                  <a:srgbClr val="6F2F9F"/>
                </a:solidFill>
                <a:latin typeface="Verdana" panose="020B0604030504040204" pitchFamily="34" charset="0"/>
              </a:rPr>
              <a:t>Eksāmenā veicamo uzdevumu skaits, iegūstami punktu skaits un paredzētais izpildes laiks</a:t>
            </a:r>
          </a:p>
        </p:txBody>
      </p:sp>
      <p:graphicFrame>
        <p:nvGraphicFramePr>
          <p:cNvPr id="2" name="Table 1">
            <a:extLst>
              <a:ext uri="{FF2B5EF4-FFF2-40B4-BE49-F238E27FC236}">
                <a16:creationId xmlns:a16="http://schemas.microsoft.com/office/drawing/2014/main" id="{D7F537F1-645D-E099-9AF0-B40D2A8C949F}"/>
              </a:ext>
            </a:extLst>
          </p:cNvPr>
          <p:cNvGraphicFramePr>
            <a:graphicFrameLocks noGrp="1"/>
          </p:cNvGraphicFramePr>
          <p:nvPr>
            <p:extLst>
              <p:ext uri="{D42A27DB-BD31-4B8C-83A1-F6EECF244321}">
                <p14:modId xmlns:p14="http://schemas.microsoft.com/office/powerpoint/2010/main" val="633742646"/>
              </p:ext>
            </p:extLst>
          </p:nvPr>
        </p:nvGraphicFramePr>
        <p:xfrm>
          <a:off x="389420" y="2841523"/>
          <a:ext cx="8365159" cy="2222090"/>
        </p:xfrm>
        <a:graphic>
          <a:graphicData uri="http://schemas.openxmlformats.org/drawingml/2006/table">
            <a:tbl>
              <a:tblPr firstRow="1" bandRow="1">
                <a:tableStyleId>{2B1EBD4E-2F76-4667-9767-EABCB5307A16}</a:tableStyleId>
              </a:tblPr>
              <a:tblGrid>
                <a:gridCol w="4206113">
                  <a:extLst>
                    <a:ext uri="{9D8B030D-6E8A-4147-A177-3AD203B41FA5}">
                      <a16:colId xmlns:a16="http://schemas.microsoft.com/office/drawing/2014/main" val="3691937551"/>
                    </a:ext>
                  </a:extLst>
                </a:gridCol>
                <a:gridCol w="1455174">
                  <a:extLst>
                    <a:ext uri="{9D8B030D-6E8A-4147-A177-3AD203B41FA5}">
                      <a16:colId xmlns:a16="http://schemas.microsoft.com/office/drawing/2014/main" val="3034745970"/>
                    </a:ext>
                  </a:extLst>
                </a:gridCol>
                <a:gridCol w="1247182">
                  <a:extLst>
                    <a:ext uri="{9D8B030D-6E8A-4147-A177-3AD203B41FA5}">
                      <a16:colId xmlns:a16="http://schemas.microsoft.com/office/drawing/2014/main" val="3749832258"/>
                    </a:ext>
                  </a:extLst>
                </a:gridCol>
                <a:gridCol w="1456690">
                  <a:extLst>
                    <a:ext uri="{9D8B030D-6E8A-4147-A177-3AD203B41FA5}">
                      <a16:colId xmlns:a16="http://schemas.microsoft.com/office/drawing/2014/main" val="918378243"/>
                    </a:ext>
                  </a:extLst>
                </a:gridCol>
              </a:tblGrid>
              <a:tr h="724144">
                <a:tc>
                  <a:txBody>
                    <a:bodyPr/>
                    <a:lstStyle/>
                    <a:p>
                      <a:pPr algn="ctr"/>
                      <a:r>
                        <a:rPr lang="lv-LV" sz="1800" dirty="0">
                          <a:latin typeface="Calibri" panose="020F0502020204030204" pitchFamily="34" charset="0"/>
                          <a:cs typeface="Calibri" panose="020F0502020204030204" pitchFamily="34" charset="0"/>
                        </a:rPr>
                        <a:t>Daļa</a:t>
                      </a:r>
                    </a:p>
                  </a:txBody>
                  <a:tcPr/>
                </a:tc>
                <a:tc>
                  <a:txBody>
                    <a:bodyPr/>
                    <a:lstStyle/>
                    <a:p>
                      <a:pPr algn="ctr"/>
                      <a:r>
                        <a:rPr lang="lv-LV" sz="1800">
                          <a:latin typeface="Calibri" panose="020F0502020204030204" pitchFamily="34" charset="0"/>
                          <a:cs typeface="Calibri" panose="020F0502020204030204" pitchFamily="34" charset="0"/>
                        </a:rPr>
                        <a:t>Uzdevumu skaits</a:t>
                      </a:r>
                      <a:endParaRPr lang="lv-LV" sz="1800" dirty="0">
                        <a:latin typeface="Calibri" panose="020F0502020204030204" pitchFamily="34" charset="0"/>
                        <a:cs typeface="Calibri" panose="020F0502020204030204" pitchFamily="34" charset="0"/>
                      </a:endParaRPr>
                    </a:p>
                  </a:txBody>
                  <a:tcPr/>
                </a:tc>
                <a:tc>
                  <a:txBody>
                    <a:bodyPr/>
                    <a:lstStyle/>
                    <a:p>
                      <a:pPr algn="ctr"/>
                      <a:r>
                        <a:rPr lang="lv-LV" sz="1800">
                          <a:latin typeface="Calibri" panose="020F0502020204030204" pitchFamily="34" charset="0"/>
                          <a:cs typeface="Calibri" panose="020F0502020204030204" pitchFamily="34" charset="0"/>
                        </a:rPr>
                        <a:t>Punktu skaits</a:t>
                      </a:r>
                      <a:endParaRPr lang="lv-LV" sz="1800" dirty="0">
                        <a:latin typeface="Calibri" panose="020F0502020204030204" pitchFamily="34" charset="0"/>
                        <a:cs typeface="Calibri" panose="020F0502020204030204" pitchFamily="34" charset="0"/>
                      </a:endParaRPr>
                    </a:p>
                  </a:txBody>
                  <a:tcPr/>
                </a:tc>
                <a:tc>
                  <a:txBody>
                    <a:bodyPr/>
                    <a:lstStyle/>
                    <a:p>
                      <a:pPr algn="ctr"/>
                      <a:r>
                        <a:rPr lang="lv-LV" sz="1800" dirty="0">
                          <a:latin typeface="Calibri" panose="020F0502020204030204" pitchFamily="34" charset="0"/>
                          <a:cs typeface="Calibri" panose="020F0502020204030204" pitchFamily="34" charset="0"/>
                        </a:rPr>
                        <a:t>Laiks (min)</a:t>
                      </a:r>
                    </a:p>
                  </a:txBody>
                  <a:tcPr/>
                </a:tc>
                <a:extLst>
                  <a:ext uri="{0D108BD9-81ED-4DB2-BD59-A6C34878D82A}">
                    <a16:rowId xmlns:a16="http://schemas.microsoft.com/office/drawing/2014/main" val="3886988340"/>
                  </a:ext>
                </a:extLst>
              </a:tr>
              <a:tr h="594106">
                <a:tc>
                  <a:txBody>
                    <a:bodyPr/>
                    <a:lstStyle/>
                    <a:p>
                      <a:r>
                        <a:rPr lang="lv-LV" sz="1800" dirty="0">
                          <a:solidFill>
                            <a:schemeClr val="tx1"/>
                          </a:solidFill>
                          <a:latin typeface="Calibri" panose="020F0502020204030204" pitchFamily="34" charset="0"/>
                          <a:cs typeface="Calibri" panose="020F0502020204030204" pitchFamily="34" charset="0"/>
                        </a:rPr>
                        <a:t>1. Zināšanas, izpratne un prasmes</a:t>
                      </a:r>
                    </a:p>
                  </a:txBody>
                  <a:tcPr/>
                </a:tc>
                <a:tc>
                  <a:txBody>
                    <a:bodyPr/>
                    <a:lstStyle/>
                    <a:p>
                      <a:pPr algn="ctr"/>
                      <a:r>
                        <a:rPr lang="lv-LV" sz="1800" dirty="0">
                          <a:solidFill>
                            <a:schemeClr val="tx1"/>
                          </a:solidFill>
                          <a:latin typeface="Calibri" panose="020F0502020204030204" pitchFamily="34" charset="0"/>
                          <a:cs typeface="Calibri" panose="020F0502020204030204" pitchFamily="34" charset="0"/>
                        </a:rPr>
                        <a:t>25</a:t>
                      </a:r>
                    </a:p>
                  </a:txBody>
                  <a:tcPr/>
                </a:tc>
                <a:tc>
                  <a:txBody>
                    <a:bodyPr/>
                    <a:lstStyle/>
                    <a:p>
                      <a:pPr algn="ctr"/>
                      <a:r>
                        <a:rPr lang="lv-LV" sz="1800" dirty="0">
                          <a:solidFill>
                            <a:schemeClr val="tx1"/>
                          </a:solidFill>
                          <a:latin typeface="Calibri" panose="020F0502020204030204" pitchFamily="34" charset="0"/>
                          <a:cs typeface="Calibri" panose="020F0502020204030204" pitchFamily="34" charset="0"/>
                        </a:rPr>
                        <a:t>60</a:t>
                      </a:r>
                    </a:p>
                  </a:txBody>
                  <a:tcPr/>
                </a:tc>
                <a:tc>
                  <a:txBody>
                    <a:bodyPr/>
                    <a:lstStyle/>
                    <a:p>
                      <a:pPr algn="ctr"/>
                      <a:r>
                        <a:rPr lang="lv-LV" sz="1800" dirty="0">
                          <a:solidFill>
                            <a:schemeClr val="tx1"/>
                          </a:solidFill>
                          <a:latin typeface="Calibri" panose="020F0502020204030204" pitchFamily="34" charset="0"/>
                          <a:cs typeface="Calibri" panose="020F0502020204030204" pitchFamily="34" charset="0"/>
                        </a:rPr>
                        <a:t>105</a:t>
                      </a:r>
                    </a:p>
                  </a:txBody>
                  <a:tcPr/>
                </a:tc>
                <a:extLst>
                  <a:ext uri="{0D108BD9-81ED-4DB2-BD59-A6C34878D82A}">
                    <a16:rowId xmlns:a16="http://schemas.microsoft.com/office/drawing/2014/main" val="2596149683"/>
                  </a:ext>
                </a:extLst>
              </a:tr>
              <a:tr h="451920">
                <a:tc gridSpan="4">
                  <a:txBody>
                    <a:bodyPr/>
                    <a:lstStyle/>
                    <a:p>
                      <a:pPr algn="l"/>
                      <a:r>
                        <a:rPr lang="lv-LV" sz="1800" dirty="0">
                          <a:solidFill>
                            <a:schemeClr val="tx1"/>
                          </a:solidFill>
                          <a:latin typeface="Calibri" panose="020F0502020204030204" pitchFamily="34" charset="0"/>
                          <a:cs typeface="Calibri" panose="020F0502020204030204" pitchFamily="34" charset="0"/>
                        </a:rPr>
                        <a:t>Starpbrīdis (30 min)</a:t>
                      </a:r>
                    </a:p>
                  </a:txBody>
                  <a:tcPr/>
                </a:tc>
                <a:tc hMerge="1">
                  <a:txBody>
                    <a:bodyPr/>
                    <a:lstStyle/>
                    <a:p>
                      <a:endParaRPr lang="lv-LV"/>
                    </a:p>
                  </a:txBody>
                  <a:tcPr/>
                </a:tc>
                <a:tc hMerge="1">
                  <a:txBody>
                    <a:bodyPr/>
                    <a:lstStyle/>
                    <a:p>
                      <a:endParaRPr lang="lv-LV"/>
                    </a:p>
                  </a:txBody>
                  <a:tcPr/>
                </a:tc>
                <a:tc hMerge="1">
                  <a:txBody>
                    <a:bodyPr/>
                    <a:lstStyle/>
                    <a:p>
                      <a:endParaRPr lang="lv-LV" dirty="0"/>
                    </a:p>
                  </a:txBody>
                  <a:tcPr/>
                </a:tc>
                <a:extLst>
                  <a:ext uri="{0D108BD9-81ED-4DB2-BD59-A6C34878D82A}">
                    <a16:rowId xmlns:a16="http://schemas.microsoft.com/office/drawing/2014/main" val="672532741"/>
                  </a:ext>
                </a:extLst>
              </a:tr>
              <a:tr h="451920">
                <a:tc>
                  <a:txBody>
                    <a:bodyPr/>
                    <a:lstStyle/>
                    <a:p>
                      <a:r>
                        <a:rPr lang="lv-LV" sz="1800" dirty="0">
                          <a:solidFill>
                            <a:schemeClr val="tx1"/>
                          </a:solidFill>
                          <a:latin typeface="Calibri" panose="020F0502020204030204" pitchFamily="34" charset="0"/>
                          <a:cs typeface="Calibri" panose="020F0502020204030204" pitchFamily="34" charset="0"/>
                        </a:rPr>
                        <a:t>2. Kompleksu problēmu risināšana</a:t>
                      </a:r>
                    </a:p>
                  </a:txBody>
                  <a:tcPr/>
                </a:tc>
                <a:tc>
                  <a:txBody>
                    <a:bodyPr/>
                    <a:lstStyle/>
                    <a:p>
                      <a:pPr algn="ctr"/>
                      <a:r>
                        <a:rPr lang="lv-LV" sz="1800" dirty="0">
                          <a:solidFill>
                            <a:schemeClr val="tx1"/>
                          </a:solidFill>
                          <a:latin typeface="Calibri" panose="020F0502020204030204" pitchFamily="34" charset="0"/>
                          <a:cs typeface="Calibri" panose="020F0502020204030204" pitchFamily="34" charset="0"/>
                        </a:rPr>
                        <a:t>5</a:t>
                      </a:r>
                    </a:p>
                  </a:txBody>
                  <a:tcPr/>
                </a:tc>
                <a:tc>
                  <a:txBody>
                    <a:bodyPr/>
                    <a:lstStyle/>
                    <a:p>
                      <a:pPr algn="ctr"/>
                      <a:r>
                        <a:rPr lang="lv-LV" sz="1800" dirty="0">
                          <a:solidFill>
                            <a:schemeClr val="tx1"/>
                          </a:solidFill>
                          <a:latin typeface="Calibri" panose="020F0502020204030204" pitchFamily="34" charset="0"/>
                          <a:cs typeface="Calibri" panose="020F0502020204030204" pitchFamily="34" charset="0"/>
                        </a:rPr>
                        <a:t>25</a:t>
                      </a:r>
                    </a:p>
                  </a:txBody>
                  <a:tcPr/>
                </a:tc>
                <a:tc>
                  <a:txBody>
                    <a:bodyPr/>
                    <a:lstStyle/>
                    <a:p>
                      <a:pPr algn="ctr"/>
                      <a:r>
                        <a:rPr lang="lv-LV" sz="1800" dirty="0">
                          <a:solidFill>
                            <a:schemeClr val="tx1"/>
                          </a:solidFill>
                          <a:latin typeface="Calibri" panose="020F0502020204030204" pitchFamily="34" charset="0"/>
                          <a:cs typeface="Calibri" panose="020F0502020204030204" pitchFamily="34" charset="0"/>
                        </a:rPr>
                        <a:t>75</a:t>
                      </a:r>
                    </a:p>
                  </a:txBody>
                  <a:tcPr/>
                </a:tc>
                <a:extLst>
                  <a:ext uri="{0D108BD9-81ED-4DB2-BD59-A6C34878D82A}">
                    <a16:rowId xmlns:a16="http://schemas.microsoft.com/office/drawing/2014/main" val="882132808"/>
                  </a:ext>
                </a:extLst>
              </a:tr>
            </a:tbl>
          </a:graphicData>
        </a:graphic>
      </p:graphicFrame>
      <p:sp>
        <p:nvSpPr>
          <p:cNvPr id="3" name="TextBox 2">
            <a:extLst>
              <a:ext uri="{FF2B5EF4-FFF2-40B4-BE49-F238E27FC236}">
                <a16:creationId xmlns:a16="http://schemas.microsoft.com/office/drawing/2014/main" id="{0D987057-65B2-B38F-12C5-43DE28B60F66}"/>
              </a:ext>
            </a:extLst>
          </p:cNvPr>
          <p:cNvSpPr txBox="1"/>
          <p:nvPr/>
        </p:nvSpPr>
        <p:spPr>
          <a:xfrm>
            <a:off x="389420" y="2090087"/>
            <a:ext cx="3579465" cy="369332"/>
          </a:xfrm>
          <a:prstGeom prst="rect">
            <a:avLst/>
          </a:prstGeom>
          <a:noFill/>
        </p:spPr>
        <p:txBody>
          <a:bodyPr wrap="square" rtlCol="0">
            <a:spAutoFit/>
          </a:bodyPr>
          <a:lstStyle/>
          <a:p>
            <a:r>
              <a:rPr lang="lv-LV" sz="1800" dirty="0">
                <a:latin typeface="Calibri" panose="020F0502020204030204" pitchFamily="34" charset="0"/>
                <a:cs typeface="Calibri" panose="020F0502020204030204" pitchFamily="34" charset="0"/>
              </a:rPr>
              <a:t>4. jūnijs plkst. 10.00.</a:t>
            </a:r>
          </a:p>
        </p:txBody>
      </p:sp>
    </p:spTree>
    <p:extLst>
      <p:ext uri="{BB962C8B-B14F-4D97-AF65-F5344CB8AC3E}">
        <p14:creationId xmlns:p14="http://schemas.microsoft.com/office/powerpoint/2010/main" val="3878747176"/>
      </p:ext>
    </p:extLst>
  </p:cSld>
  <p:clrMapOvr>
    <a:masterClrMapping/>
  </p:clrMapOvr>
</p:sld>
</file>

<file path=ppt/theme/theme1.xml><?xml version="1.0" encoding="utf-8"?>
<a:theme xmlns:a="http://schemas.openxmlformats.org/drawingml/2006/main" name="90_Prezentacija_templateLV">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91_Prezentacija_templateLV">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98_Prezentacija_templateLV">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8723</TotalTime>
  <Words>1893</Words>
  <Application>Microsoft Office PowerPoint</Application>
  <PresentationFormat>On-screen Show (4:3)</PresentationFormat>
  <Paragraphs>231</Paragraphs>
  <Slides>51</Slides>
  <Notes>2</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51</vt:i4>
      </vt:variant>
    </vt:vector>
  </HeadingPairs>
  <TitlesOfParts>
    <vt:vector size="60" baseType="lpstr">
      <vt:lpstr>Arial</vt:lpstr>
      <vt:lpstr>Calibri</vt:lpstr>
      <vt:lpstr>Cambria Math</vt:lpstr>
      <vt:lpstr>Symbol</vt:lpstr>
      <vt:lpstr>Times New Roman</vt:lpstr>
      <vt:lpstr>Verdana</vt:lpstr>
      <vt:lpstr>90_Prezentacija_templateLV</vt:lpstr>
      <vt:lpstr>91_Prezentacija_templateLV</vt:lpstr>
      <vt:lpstr>98_Prezentacija_templateLV</vt:lpstr>
      <vt:lpstr>PowerPoint Presentation</vt:lpstr>
      <vt:lpstr>  Centralizētais eksāmens matemātikā 9.klase  </vt:lpstr>
      <vt:lpstr>9. klase Centralizētā eksāmena norise</vt:lpstr>
      <vt:lpstr>9. klase Centralizētā eksāmena programma</vt:lpstr>
      <vt:lpstr>9. klase Centralizētā eksāmena programma</vt:lpstr>
      <vt:lpstr>9. klase Centralizētā eksāmena programma</vt:lpstr>
      <vt:lpstr>9. klase Centralizētā eksāmena programma</vt:lpstr>
      <vt:lpstr>9. klase Centralizētā eksāmena programma</vt:lpstr>
      <vt:lpstr>Eksāmenā veicamo uzdevumu skaits, iegūstami punktu skaits un paredzētais izpildes laiks</vt:lpstr>
      <vt:lpstr>Eksāmena materiāli</vt:lpstr>
      <vt:lpstr> Formulas</vt:lpstr>
      <vt:lpstr>Matemātikas eksāmens, beidzot 9. klasi</vt:lpstr>
      <vt:lpstr>Kalkulators</vt:lpstr>
      <vt:lpstr>Matemātikas eksāmens, beidzot 9. klasi</vt:lpstr>
      <vt:lpstr>1. daļa</vt:lpstr>
      <vt:lpstr>1. daļas uzdevumu veidi</vt:lpstr>
      <vt:lpstr>1. daļas uzdevumu veidi</vt:lpstr>
      <vt:lpstr>9. klase Algebra</vt:lpstr>
      <vt:lpstr>9. klase Algebra</vt:lpstr>
      <vt:lpstr>9. klase Algebra</vt:lpstr>
      <vt:lpstr>9. klase Ģeometrija</vt:lpstr>
      <vt:lpstr>9. klase Kombinatorika, statistika un varbūtība</vt:lpstr>
      <vt:lpstr>Norādes uzdevumu tekstā</vt:lpstr>
      <vt:lpstr>2. daļa</vt:lpstr>
      <vt:lpstr>2. daļas uzdevumu veidi</vt:lpstr>
      <vt:lpstr>2.daļa Analizē, raksturo un veido matemātiskos modeļus</vt:lpstr>
      <vt:lpstr>2.daļa Analizē, raksturo un veido matemātiskos modeļus Piemēri</vt:lpstr>
      <vt:lpstr>2.daļa Pierāda vispārīgu apgalvojumu patiesumu</vt:lpstr>
      <vt:lpstr>2.daļa Pierāda vispārīgu apgalvojumu patiesumu Piemēri</vt:lpstr>
      <vt:lpstr>2.daļa Lieto vai veido matemātisko modeli situācijās ar praktisku un citu jomu kontekstu</vt:lpstr>
      <vt:lpstr>2.daļa Lieto vai veido matemātisko modeli situācijās ar praktisku un citu jomu kontekstu Piemērs</vt:lpstr>
      <vt:lpstr>2.daļa Lieto vai veido matemātisko modeli situācijās ar praktisku un citu jomu kontekstu Piemērs</vt:lpstr>
      <vt:lpstr>2.daļa Pēta, formulē, vispārina un pamato sakarības</vt:lpstr>
      <vt:lpstr>2.daļa Pēta, formulē, vispārina un pamato sakarības Piemērs</vt:lpstr>
      <vt:lpstr>2.daļa Pēta, formulē, vispārina un pamato sakarības Piemērs</vt:lpstr>
      <vt:lpstr>Ieteikumi skolēniem</vt:lpstr>
      <vt:lpstr>Resursi</vt:lpstr>
      <vt:lpstr>Vērtēšanas kritēriji</vt:lpstr>
      <vt:lpstr>Matemātiskā valoda</vt:lpstr>
      <vt:lpstr>Matemātiskā valoda</vt:lpstr>
      <vt:lpstr>Matemātiskā valoda</vt:lpstr>
      <vt:lpstr>Matemātiskā valoda</vt:lpstr>
      <vt:lpstr>Risinājuma organizēšana</vt:lpstr>
      <vt:lpstr>Risinājuma organizēšana</vt:lpstr>
      <vt:lpstr>Risinājuma organizēšana</vt:lpstr>
      <vt:lpstr>Risinājuma organizēšana</vt:lpstr>
      <vt:lpstr>Risinājuma organizēšana</vt:lpstr>
      <vt:lpstr>9. klase Centralizētā eksāmena programma Rīcības vārdi</vt:lpstr>
      <vt:lpstr>9. klase Centralizētā eksāmena programma Simboli un apzīmējumi</vt:lpstr>
      <vt:lpstr>CE vērtējuma piemērs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Centralizētā eksāmena  latviešu valodā rezultāti  2019./2020.m.g. un ieteikumi</dc:title>
  <dc:creator>Liene Purgaile</dc:creator>
  <cp:lastModifiedBy>Liene Purgaile</cp:lastModifiedBy>
  <cp:revision>166</cp:revision>
  <cp:lastPrinted>2021-01-08T13:04:02Z</cp:lastPrinted>
  <dcterms:created xsi:type="dcterms:W3CDTF">2014-11-20T14:46:47Z</dcterms:created>
  <dcterms:modified xsi:type="dcterms:W3CDTF">2024-05-30T12:47:41Z</dcterms:modified>
</cp:coreProperties>
</file>