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96" r:id="rId7"/>
    <p:sldId id="306" r:id="rId8"/>
    <p:sldId id="273" r:id="rId9"/>
    <p:sldId id="340" r:id="rId10"/>
    <p:sldId id="262" r:id="rId11"/>
    <p:sldId id="320" r:id="rId12"/>
    <p:sldId id="321" r:id="rId13"/>
    <p:sldId id="322" r:id="rId14"/>
    <p:sldId id="311" r:id="rId15"/>
    <p:sldId id="329" r:id="rId16"/>
    <p:sldId id="312" r:id="rId17"/>
    <p:sldId id="313" r:id="rId18"/>
    <p:sldId id="318" r:id="rId19"/>
    <p:sldId id="307" r:id="rId20"/>
    <p:sldId id="330" r:id="rId21"/>
    <p:sldId id="308" r:id="rId22"/>
    <p:sldId id="310" r:id="rId23"/>
    <p:sldId id="317" r:id="rId24"/>
    <p:sldId id="331" r:id="rId25"/>
    <p:sldId id="336" r:id="rId26"/>
    <p:sldId id="314" r:id="rId27"/>
    <p:sldId id="337" r:id="rId28"/>
    <p:sldId id="315" r:id="rId29"/>
    <p:sldId id="316" r:id="rId30"/>
    <p:sldId id="327" r:id="rId31"/>
    <p:sldId id="328" r:id="rId32"/>
    <p:sldId id="326" r:id="rId33"/>
    <p:sldId id="319" r:id="rId34"/>
    <p:sldId id="341" r:id="rId35"/>
    <p:sldId id="342" r:id="rId36"/>
  </p:sldIdLst>
  <p:sldSz cx="18288000" cy="10287000"/>
  <p:notesSz cx="6735763" cy="9866313"/>
  <p:embeddedFontLst>
    <p:embeddedFont>
      <p:font typeface="Open Sans Italics" panose="020B0604020202020204" charset="0"/>
      <p:regular r:id="rId38"/>
      <p: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icrosoft PhagsPa" panose="020B0502040204020203" pitchFamily="34" charset="0"/>
      <p:regular r:id="rId44"/>
      <p:bold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  <p:embeddedFont>
      <p:font typeface="Open Sans Bold Italics" panose="020B0604020202020204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  <p:embeddedFont>
      <p:font typeface="Open Sans" panose="020B0604020202020204" charset="0"/>
      <p:regular r:id="rId58"/>
      <p:bold r:id="rId59"/>
      <p:italic r:id="rId60"/>
      <p:boldItalic r:id="rId61"/>
    </p:embeddedFont>
    <p:embeddedFont>
      <p:font typeface="Agrandir Ultra-Bold" panose="020B0604020202020204" charset="-70"/>
      <p:regular r:id="rId62"/>
    </p:embeddedFont>
    <p:embeddedFont>
      <p:font typeface="Open Sans Bold" panose="020B0604020202020204" charset="0"/>
      <p:regular r:id="rId63"/>
      <p:bold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C9800-C8C2-88B0-D03B-D0513EFEC092}" v="840" dt="2024-10-15T19:11:38.841"/>
    <p1510:client id="{39D50444-22EB-473C-B364-A6A1407E97AC}" v="3" dt="2024-10-15T21:10:55.463"/>
    <p1510:client id="{78605EFB-F153-F487-176B-162B683511C3}" v="8" dt="2024-10-16T13:28:02.614"/>
    <p1510:client id="{85D68331-4E13-73D6-F492-A6FE36AF9F2B}" v="170" dt="2024-10-16T13:56:23.408"/>
    <p1510:client id="{9C332CC2-2509-4984-A728-C1055E96FC87}" v="6" dt="2024-10-16T17:49:52.819"/>
    <p1510:client id="{E4F9BF60-FE9A-4C16-847F-52847ADB7AF4}" v="309" dt="2024-10-16T12:59:04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63" Type="http://schemas.openxmlformats.org/officeDocument/2006/relationships/font" Target="fonts/font26.fntdata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61" Type="http://schemas.openxmlformats.org/officeDocument/2006/relationships/font" Target="fonts/font2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font" Target="fonts/font23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64" Type="http://schemas.openxmlformats.org/officeDocument/2006/relationships/font" Target="fonts/font27.fntdata"/><Relationship Id="rId8" Type="http://schemas.openxmlformats.org/officeDocument/2006/relationships/slide" Target="slides/slide4.xml"/><Relationship Id="rId51" Type="http://schemas.openxmlformats.org/officeDocument/2006/relationships/font" Target="fonts/font14.fntdata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font" Target="fonts/font22.fntdata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font" Target="fonts/font2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e Purgaile" userId="S::liene.purgaile@visc.gov.lv::aea99cb6-9cc6-4ec8-99bb-eef0887faa58" providerId="AD" clId="Web-{78605EFB-F153-F487-176B-162B683511C3}"/>
    <pc:docChg chg="modSld">
      <pc:chgData name="Liene Purgaile" userId="S::liene.purgaile@visc.gov.lv::aea99cb6-9cc6-4ec8-99bb-eef0887faa58" providerId="AD" clId="Web-{78605EFB-F153-F487-176B-162B683511C3}" dt="2024-10-16T13:28:02.614" v="7" actId="1076"/>
      <pc:docMkLst>
        <pc:docMk/>
      </pc:docMkLst>
      <pc:sldChg chg="modSp">
        <pc:chgData name="Liene Purgaile" userId="S::liene.purgaile@visc.gov.lv::aea99cb6-9cc6-4ec8-99bb-eef0887faa58" providerId="AD" clId="Web-{78605EFB-F153-F487-176B-162B683511C3}" dt="2024-10-16T13:28:02.614" v="7" actId="1076"/>
        <pc:sldMkLst>
          <pc:docMk/>
          <pc:sldMk cId="3158636424" sldId="319"/>
        </pc:sldMkLst>
        <pc:spChg chg="mod">
          <ac:chgData name="Liene Purgaile" userId="S::liene.purgaile@visc.gov.lv::aea99cb6-9cc6-4ec8-99bb-eef0887faa58" providerId="AD" clId="Web-{78605EFB-F153-F487-176B-162B683511C3}" dt="2024-10-16T13:27:59.145" v="6" actId="1076"/>
          <ac:spMkLst>
            <pc:docMk/>
            <pc:sldMk cId="3158636424" sldId="319"/>
            <ac:spMk id="8" creationId="{DB787ACE-6B45-8E32-8320-377AA6D73628}"/>
          </ac:spMkLst>
        </pc:spChg>
        <pc:spChg chg="mod">
          <ac:chgData name="Liene Purgaile" userId="S::liene.purgaile@visc.gov.lv::aea99cb6-9cc6-4ec8-99bb-eef0887faa58" providerId="AD" clId="Web-{78605EFB-F153-F487-176B-162B683511C3}" dt="2024-10-16T13:28:02.614" v="7" actId="1076"/>
          <ac:spMkLst>
            <pc:docMk/>
            <pc:sldMk cId="3158636424" sldId="319"/>
            <ac:spMk id="9" creationId="{A1A64BCC-41F4-4589-B645-790663733047}"/>
          </ac:spMkLst>
        </pc:spChg>
        <pc:cxnChg chg="mod">
          <ac:chgData name="Liene Purgaile" userId="S::liene.purgaile@visc.gov.lv::aea99cb6-9cc6-4ec8-99bb-eef0887faa58" providerId="AD" clId="Web-{78605EFB-F153-F487-176B-162B683511C3}" dt="2024-10-16T13:27:24.486" v="4" actId="1076"/>
          <ac:cxnSpMkLst>
            <pc:docMk/>
            <pc:sldMk cId="3158636424" sldId="319"/>
            <ac:cxnSpMk id="7" creationId="{0CE71CA1-EBA4-838D-184D-18CC9314232E}"/>
          </ac:cxnSpMkLst>
        </pc:cxnChg>
      </pc:sldChg>
    </pc:docChg>
  </pc:docChgLst>
  <pc:docChgLst>
    <pc:chgData name="Jana Veinberga" userId="a79d061d-afb0-4704-85b7-47840795b585" providerId="ADAL" clId="{95C32019-B0BD-4CF6-A53D-382CA5A21B02}"/>
    <pc:docChg chg="undo redo custSel addSld delSld modSld sldOrd">
      <pc:chgData name="Jana Veinberga" userId="a79d061d-afb0-4704-85b7-47840795b585" providerId="ADAL" clId="{95C32019-B0BD-4CF6-A53D-382CA5A21B02}" dt="2024-07-17T10:07:00.842" v="1276" actId="948"/>
      <pc:docMkLst>
        <pc:docMk/>
      </pc:docMkLst>
      <pc:sldChg chg="delSp modSp add mod ord">
        <pc:chgData name="Jana Veinberga" userId="a79d061d-afb0-4704-85b7-47840795b585" providerId="ADAL" clId="{95C32019-B0BD-4CF6-A53D-382CA5A21B02}" dt="2024-07-17T10:07:00.842" v="1276" actId="948"/>
        <pc:sldMkLst>
          <pc:docMk/>
          <pc:sldMk cId="0" sldId="256"/>
        </pc:sldMkLst>
        <pc:spChg chg="mod">
          <ac:chgData name="Jana Veinberga" userId="a79d061d-afb0-4704-85b7-47840795b585" providerId="ADAL" clId="{95C32019-B0BD-4CF6-A53D-382CA5A21B02}" dt="2024-07-17T10:03:03.034" v="1129" actId="207"/>
          <ac:spMkLst>
            <pc:docMk/>
            <pc:sldMk cId="0" sldId="256"/>
            <ac:spMk id="3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7T10:03:03.034" v="1129" actId="20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7T10:07:00.842" v="1276" actId="948"/>
          <ac:spMkLst>
            <pc:docMk/>
            <pc:sldMk cId="0" sldId="256"/>
            <ac:spMk id="6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7T10:03:31.756" v="1163" actId="478"/>
          <ac:spMkLst>
            <pc:docMk/>
            <pc:sldMk cId="0" sldId="256"/>
            <ac:spMk id="9" creationId="{00000000-0000-0000-0000-000000000000}"/>
          </ac:spMkLst>
        </pc:spChg>
        <pc:grpChg chg="mod">
          <ac:chgData name="Jana Veinberga" userId="a79d061d-afb0-4704-85b7-47840795b585" providerId="ADAL" clId="{95C32019-B0BD-4CF6-A53D-382CA5A21B02}" dt="2024-07-17T10:06:24.882" v="1273" actId="14100"/>
          <ac:grpSpMkLst>
            <pc:docMk/>
            <pc:sldMk cId="0" sldId="256"/>
            <ac:grpSpMk id="2" creationId="{00000000-0000-0000-0000-000000000000}"/>
          </ac:grpSpMkLst>
        </pc:grpChg>
      </pc:sldChg>
      <pc:sldChg chg="delSp modSp mod">
        <pc:chgData name="Jana Veinberga" userId="a79d061d-afb0-4704-85b7-47840795b585" providerId="ADAL" clId="{95C32019-B0BD-4CF6-A53D-382CA5A21B02}" dt="2024-07-17T08:22:03.944" v="1100" actId="20577"/>
        <pc:sldMkLst>
          <pc:docMk/>
          <pc:sldMk cId="0" sldId="257"/>
        </pc:sldMkLst>
        <pc:spChg chg="del">
          <ac:chgData name="Jana Veinberga" userId="a79d061d-afb0-4704-85b7-47840795b585" providerId="ADAL" clId="{95C32019-B0BD-4CF6-A53D-382CA5A21B02}" dt="2024-07-17T08:21:24.491" v="1077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7T08:22:03.944" v="1100" actId="20577"/>
          <ac:spMkLst>
            <pc:docMk/>
            <pc:sldMk cId="0" sldId="257"/>
            <ac:spMk id="16" creationId="{00000000-0000-0000-0000-000000000000}"/>
          </ac:spMkLst>
        </pc:spChg>
      </pc:sldChg>
      <pc:sldChg chg="modSp mod">
        <pc:chgData name="Jana Veinberga" userId="a79d061d-afb0-4704-85b7-47840795b585" providerId="ADAL" clId="{95C32019-B0BD-4CF6-A53D-382CA5A21B02}" dt="2024-07-16T10:22:34.264" v="36" actId="207"/>
        <pc:sldMkLst>
          <pc:docMk/>
          <pc:sldMk cId="0" sldId="258"/>
        </pc:sldMkLst>
        <pc:spChg chg="mod">
          <ac:chgData name="Jana Veinberga" userId="a79d061d-afb0-4704-85b7-47840795b585" providerId="ADAL" clId="{95C32019-B0BD-4CF6-A53D-382CA5A21B02}" dt="2024-07-16T10:20:19.441" v="26" actId="14100"/>
          <ac:spMkLst>
            <pc:docMk/>
            <pc:sldMk cId="0" sldId="258"/>
            <ac:spMk id="6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00.019" v="31" actId="207"/>
          <ac:spMkLst>
            <pc:docMk/>
            <pc:sldMk cId="0" sldId="258"/>
            <ac:spMk id="8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00.019" v="31" actId="207"/>
          <ac:spMkLst>
            <pc:docMk/>
            <pc:sldMk cId="0" sldId="258"/>
            <ac:spMk id="9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0:36.521" v="28" actId="14100"/>
          <ac:spMkLst>
            <pc:docMk/>
            <pc:sldMk cId="0" sldId="258"/>
            <ac:spMk id="10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11.194" v="32" actId="20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18.202" v="33" actId="20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18.202" v="33" actId="207"/>
          <ac:spMkLst>
            <pc:docMk/>
            <pc:sldMk cId="0" sldId="258"/>
            <ac:spMk id="18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23.787" v="34" actId="207"/>
          <ac:spMkLst>
            <pc:docMk/>
            <pc:sldMk cId="0" sldId="258"/>
            <ac:spMk id="21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23.787" v="34" actId="207"/>
          <ac:spMkLst>
            <pc:docMk/>
            <pc:sldMk cId="0" sldId="258"/>
            <ac:spMk id="22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28.163" v="35" actId="207"/>
          <ac:spMkLst>
            <pc:docMk/>
            <pc:sldMk cId="0" sldId="258"/>
            <ac:spMk id="25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2:34.264" v="36" actId="207"/>
          <ac:spMkLst>
            <pc:docMk/>
            <pc:sldMk cId="0" sldId="258"/>
            <ac:spMk id="26" creationId="{00000000-0000-0000-0000-000000000000}"/>
          </ac:spMkLst>
        </pc:spChg>
        <pc:grpChg chg="mod">
          <ac:chgData name="Jana Veinberga" userId="a79d061d-afb0-4704-85b7-47840795b585" providerId="ADAL" clId="{95C32019-B0BD-4CF6-A53D-382CA5A21B02}" dt="2024-07-16T10:19:17.166" v="1" actId="1076"/>
          <ac:grpSpMkLst>
            <pc:docMk/>
            <pc:sldMk cId="0" sldId="258"/>
            <ac:grpSpMk id="3" creationId="{00000000-0000-0000-0000-000000000000}"/>
          </ac:grpSpMkLst>
        </pc:grpChg>
        <pc:grpChg chg="mod">
          <ac:chgData name="Jana Veinberga" userId="a79d061d-afb0-4704-85b7-47840795b585" providerId="ADAL" clId="{95C32019-B0BD-4CF6-A53D-382CA5A21B02}" dt="2024-07-16T10:22:00.019" v="31" actId="207"/>
          <ac:grpSpMkLst>
            <pc:docMk/>
            <pc:sldMk cId="0" sldId="258"/>
            <ac:grpSpMk id="7" creationId="{00000000-0000-0000-0000-000000000000}"/>
          </ac:grpSpMkLst>
        </pc:grpChg>
        <pc:grpChg chg="mod">
          <ac:chgData name="Jana Veinberga" userId="a79d061d-afb0-4704-85b7-47840795b585" providerId="ADAL" clId="{95C32019-B0BD-4CF6-A53D-382CA5A21B02}" dt="2024-07-16T10:22:18.202" v="33" actId="207"/>
          <ac:grpSpMkLst>
            <pc:docMk/>
            <pc:sldMk cId="0" sldId="258"/>
            <ac:grpSpMk id="16" creationId="{00000000-0000-0000-0000-000000000000}"/>
          </ac:grpSpMkLst>
        </pc:grpChg>
        <pc:grpChg chg="mod">
          <ac:chgData name="Jana Veinberga" userId="a79d061d-afb0-4704-85b7-47840795b585" providerId="ADAL" clId="{95C32019-B0BD-4CF6-A53D-382CA5A21B02}" dt="2024-07-16T10:22:23.787" v="34" actId="207"/>
          <ac:grpSpMkLst>
            <pc:docMk/>
            <pc:sldMk cId="0" sldId="258"/>
            <ac:grpSpMk id="20" creationId="{00000000-0000-0000-0000-000000000000}"/>
          </ac:grpSpMkLst>
        </pc:grpChg>
        <pc:grpChg chg="mod">
          <ac:chgData name="Jana Veinberga" userId="a79d061d-afb0-4704-85b7-47840795b585" providerId="ADAL" clId="{95C32019-B0BD-4CF6-A53D-382CA5A21B02}" dt="2024-07-16T10:22:28.163" v="35" actId="207"/>
          <ac:grpSpMkLst>
            <pc:docMk/>
            <pc:sldMk cId="0" sldId="258"/>
            <ac:grpSpMk id="24" creationId="{00000000-0000-0000-0000-000000000000}"/>
          </ac:grpSpMkLst>
        </pc:grpChg>
      </pc:sldChg>
      <pc:sldChg chg="addSp delSp modSp mod modNotesTx">
        <pc:chgData name="Jana Veinberga" userId="a79d061d-afb0-4704-85b7-47840795b585" providerId="ADAL" clId="{95C32019-B0BD-4CF6-A53D-382CA5A21B02}" dt="2024-07-16T16:29:16.075" v="441" actId="1076"/>
        <pc:sldMkLst>
          <pc:docMk/>
          <pc:sldMk cId="0" sldId="259"/>
        </pc:sldMkLst>
        <pc:spChg chg="mod">
          <ac:chgData name="Jana Veinberga" userId="a79d061d-afb0-4704-85b7-47840795b585" providerId="ADAL" clId="{95C32019-B0BD-4CF6-A53D-382CA5A21B02}" dt="2024-07-16T16:00:41.100" v="371" actId="14100"/>
          <ac:spMkLst>
            <pc:docMk/>
            <pc:sldMk cId="0" sldId="259"/>
            <ac:spMk id="4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37:43.290" v="81" actId="14100"/>
          <ac:spMkLst>
            <pc:docMk/>
            <pc:sldMk cId="0" sldId="259"/>
            <ac:spMk id="6" creationId="{00000000-0000-0000-0000-000000000000}"/>
          </ac:spMkLst>
        </pc:spChg>
        <pc:spChg chg="add mod">
          <ac:chgData name="Jana Veinberga" userId="a79d061d-afb0-4704-85b7-47840795b585" providerId="ADAL" clId="{95C32019-B0BD-4CF6-A53D-382CA5A21B02}" dt="2024-07-16T10:39:41.841" v="91" actId="255"/>
          <ac:spMkLst>
            <pc:docMk/>
            <pc:sldMk cId="0" sldId="259"/>
            <ac:spMk id="7" creationId="{99AEFF14-0E79-4F19-C6B8-FE89B5C3DB6C}"/>
          </ac:spMkLst>
        </pc:spChg>
        <pc:spChg chg="del">
          <ac:chgData name="Jana Veinberga" userId="a79d061d-afb0-4704-85b7-47840795b585" providerId="ADAL" clId="{95C32019-B0BD-4CF6-A53D-382CA5A21B02}" dt="2024-07-16T10:33:36.588" v="44" actId="478"/>
          <ac:spMkLst>
            <pc:docMk/>
            <pc:sldMk cId="0" sldId="259"/>
            <ac:spMk id="8" creationId="{00000000-0000-0000-0000-000000000000}"/>
          </ac:spMkLst>
        </pc:spChg>
        <pc:spChg chg="del mod">
          <ac:chgData name="Jana Veinberga" userId="a79d061d-afb0-4704-85b7-47840795b585" providerId="ADAL" clId="{95C32019-B0BD-4CF6-A53D-382CA5A21B02}" dt="2024-07-16T10:35:03.123" v="53" actId="478"/>
          <ac:spMkLst>
            <pc:docMk/>
            <pc:sldMk cId="0" sldId="259"/>
            <ac:spMk id="12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27:27.629" v="423" actId="1076"/>
          <ac:spMkLst>
            <pc:docMk/>
            <pc:sldMk cId="0" sldId="259"/>
            <ac:spMk id="13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00:41.959" v="374" actId="1076"/>
          <ac:spMkLst>
            <pc:docMk/>
            <pc:sldMk cId="0" sldId="259"/>
            <ac:spMk id="14" creationId="{00000000-0000-0000-0000-000000000000}"/>
          </ac:spMkLst>
        </pc:spChg>
        <pc:spChg chg="del mod">
          <ac:chgData name="Jana Veinberga" userId="a79d061d-afb0-4704-85b7-47840795b585" providerId="ADAL" clId="{95C32019-B0BD-4CF6-A53D-382CA5A21B02}" dt="2024-07-16T10:35:44.540" v="63"/>
          <ac:spMkLst>
            <pc:docMk/>
            <pc:sldMk cId="0" sldId="259"/>
            <ac:spMk id="15" creationId="{00000000-0000-0000-0000-000000000000}"/>
          </ac:spMkLst>
        </pc:spChg>
        <pc:spChg chg="add mod">
          <ac:chgData name="Jana Veinberga" userId="a79d061d-afb0-4704-85b7-47840795b585" providerId="ADAL" clId="{95C32019-B0BD-4CF6-A53D-382CA5A21B02}" dt="2024-07-16T16:00:40.547" v="369" actId="1076"/>
          <ac:spMkLst>
            <pc:docMk/>
            <pc:sldMk cId="0" sldId="259"/>
            <ac:spMk id="17" creationId="{662D3D48-A81F-FDA3-E630-5DC6E2AA4E7C}"/>
          </ac:spMkLst>
        </pc:spChg>
        <pc:spChg chg="add mod">
          <ac:chgData name="Jana Veinberga" userId="a79d061d-afb0-4704-85b7-47840795b585" providerId="ADAL" clId="{95C32019-B0BD-4CF6-A53D-382CA5A21B02}" dt="2024-07-16T16:02:24.384" v="379" actId="688"/>
          <ac:spMkLst>
            <pc:docMk/>
            <pc:sldMk cId="0" sldId="259"/>
            <ac:spMk id="19" creationId="{5B161A86-1ABB-44FA-5E04-6F3356C9C704}"/>
          </ac:spMkLst>
        </pc:spChg>
        <pc:spChg chg="add mod">
          <ac:chgData name="Jana Veinberga" userId="a79d061d-afb0-4704-85b7-47840795b585" providerId="ADAL" clId="{95C32019-B0BD-4CF6-A53D-382CA5A21B02}" dt="2024-07-16T16:00:38.901" v="365" actId="1076"/>
          <ac:spMkLst>
            <pc:docMk/>
            <pc:sldMk cId="0" sldId="259"/>
            <ac:spMk id="21" creationId="{9011718B-E927-F3F7-164B-D1F26C28D9CE}"/>
          </ac:spMkLst>
        </pc:spChg>
        <pc:spChg chg="mod">
          <ac:chgData name="Jana Veinberga" userId="a79d061d-afb0-4704-85b7-47840795b585" providerId="ADAL" clId="{95C32019-B0BD-4CF6-A53D-382CA5A21B02}" dt="2024-07-16T14:32:31.075" v="114"/>
          <ac:spMkLst>
            <pc:docMk/>
            <pc:sldMk cId="0" sldId="259"/>
            <ac:spMk id="24" creationId="{9C684B88-D336-1E9D-E9CD-B95B620DE2DF}"/>
          </ac:spMkLst>
        </pc:spChg>
        <pc:spChg chg="del">
          <ac:chgData name="Jana Veinberga" userId="a79d061d-afb0-4704-85b7-47840795b585" providerId="ADAL" clId="{95C32019-B0BD-4CF6-A53D-382CA5A21B02}" dt="2024-07-16T10:33:22.858" v="43" actId="478"/>
          <ac:spMkLst>
            <pc:docMk/>
            <pc:sldMk cId="0" sldId="259"/>
            <ac:spMk id="25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0:33:12.472" v="41" actId="478"/>
          <ac:spMkLst>
            <pc:docMk/>
            <pc:sldMk cId="0" sldId="259"/>
            <ac:spMk id="26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27:55.854" v="429" actId="14100"/>
          <ac:spMkLst>
            <pc:docMk/>
            <pc:sldMk cId="0" sldId="259"/>
            <ac:spMk id="27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4:32:31.075" v="114"/>
          <ac:spMkLst>
            <pc:docMk/>
            <pc:sldMk cId="0" sldId="259"/>
            <ac:spMk id="28" creationId="{690ECB3A-FADA-6570-1A31-94F2F862980A}"/>
          </ac:spMkLst>
        </pc:spChg>
        <pc:spChg chg="add mod">
          <ac:chgData name="Jana Veinberga" userId="a79d061d-afb0-4704-85b7-47840795b585" providerId="ADAL" clId="{95C32019-B0BD-4CF6-A53D-382CA5A21B02}" dt="2024-07-16T14:34:08.816" v="134" actId="14100"/>
          <ac:spMkLst>
            <pc:docMk/>
            <pc:sldMk cId="0" sldId="259"/>
            <ac:spMk id="29" creationId="{EFC5888C-C5A2-1021-7C78-DC31602D0958}"/>
          </ac:spMkLst>
        </pc:spChg>
        <pc:spChg chg="mod">
          <ac:chgData name="Jana Veinberga" userId="a79d061d-afb0-4704-85b7-47840795b585" providerId="ADAL" clId="{95C32019-B0BD-4CF6-A53D-382CA5A21B02}" dt="2024-07-16T14:34:44.621" v="152"/>
          <ac:spMkLst>
            <pc:docMk/>
            <pc:sldMk cId="0" sldId="259"/>
            <ac:spMk id="31" creationId="{ACEA6255-13FF-8C08-FAD3-9509FD13AAA5}"/>
          </ac:spMkLst>
        </pc:spChg>
        <pc:spChg chg="mod">
          <ac:chgData name="Jana Veinberga" userId="a79d061d-afb0-4704-85b7-47840795b585" providerId="ADAL" clId="{95C32019-B0BD-4CF6-A53D-382CA5A21B02}" dt="2024-07-16T14:34:44.621" v="152"/>
          <ac:spMkLst>
            <pc:docMk/>
            <pc:sldMk cId="0" sldId="259"/>
            <ac:spMk id="32" creationId="{A43DFC34-7B0F-7948-AEBD-07BEF2077761}"/>
          </ac:spMkLst>
        </pc:spChg>
        <pc:spChg chg="add del mod">
          <ac:chgData name="Jana Veinberga" userId="a79d061d-afb0-4704-85b7-47840795b585" providerId="ADAL" clId="{95C32019-B0BD-4CF6-A53D-382CA5A21B02}" dt="2024-07-16T14:36:20.881" v="170"/>
          <ac:spMkLst>
            <pc:docMk/>
            <pc:sldMk cId="0" sldId="259"/>
            <ac:spMk id="33" creationId="{11FB7F08-1D5B-FF25-F47A-AA350B7B9520}"/>
          </ac:spMkLst>
        </pc:spChg>
        <pc:spChg chg="add mod">
          <ac:chgData name="Jana Veinberga" userId="a79d061d-afb0-4704-85b7-47840795b585" providerId="ADAL" clId="{95C32019-B0BD-4CF6-A53D-382CA5A21B02}" dt="2024-07-16T16:28:54.576" v="438" actId="1076"/>
          <ac:spMkLst>
            <pc:docMk/>
            <pc:sldMk cId="0" sldId="259"/>
            <ac:spMk id="35" creationId="{76C37F21-C330-038B-D339-E8856D85778E}"/>
          </ac:spMkLst>
        </pc:spChg>
        <pc:spChg chg="add mod">
          <ac:chgData name="Jana Veinberga" userId="a79d061d-afb0-4704-85b7-47840795b585" providerId="ADAL" clId="{95C32019-B0BD-4CF6-A53D-382CA5A21B02}" dt="2024-07-16T16:28:51.458" v="437" actId="1076"/>
          <ac:spMkLst>
            <pc:docMk/>
            <pc:sldMk cId="0" sldId="259"/>
            <ac:spMk id="36" creationId="{8A7732D1-5680-D1D9-5AC7-EA6C4CD897FE}"/>
          </ac:spMkLst>
        </pc:spChg>
        <pc:spChg chg="add mod">
          <ac:chgData name="Jana Veinberga" userId="a79d061d-afb0-4704-85b7-47840795b585" providerId="ADAL" clId="{95C32019-B0BD-4CF6-A53D-382CA5A21B02}" dt="2024-07-16T16:02:15.047" v="378" actId="688"/>
          <ac:spMkLst>
            <pc:docMk/>
            <pc:sldMk cId="0" sldId="259"/>
            <ac:spMk id="37" creationId="{0E0E8D10-724F-97B0-4A7D-E6C0A8B2F75F}"/>
          </ac:spMkLst>
        </pc:spChg>
        <pc:spChg chg="add mod">
          <ac:chgData name="Jana Veinberga" userId="a79d061d-afb0-4704-85b7-47840795b585" providerId="ADAL" clId="{95C32019-B0BD-4CF6-A53D-382CA5A21B02}" dt="2024-07-16T16:28:38.285" v="435" actId="1076"/>
          <ac:spMkLst>
            <pc:docMk/>
            <pc:sldMk cId="0" sldId="259"/>
            <ac:spMk id="38" creationId="{03276559-563F-FBDA-F0F7-115E54DDCBBA}"/>
          </ac:spMkLst>
        </pc:spChg>
        <pc:spChg chg="add mod">
          <ac:chgData name="Jana Veinberga" userId="a79d061d-afb0-4704-85b7-47840795b585" providerId="ADAL" clId="{95C32019-B0BD-4CF6-A53D-382CA5A21B02}" dt="2024-07-16T16:29:05.996" v="439" actId="1076"/>
          <ac:spMkLst>
            <pc:docMk/>
            <pc:sldMk cId="0" sldId="259"/>
            <ac:spMk id="39" creationId="{A69C32CF-A39E-9DA4-8E79-970BB0561B21}"/>
          </ac:spMkLst>
        </pc:spChg>
        <pc:spChg chg="add mod">
          <ac:chgData name="Jana Veinberga" userId="a79d061d-afb0-4704-85b7-47840795b585" providerId="ADAL" clId="{95C32019-B0BD-4CF6-A53D-382CA5A21B02}" dt="2024-07-16T16:28:31.605" v="434" actId="1076"/>
          <ac:spMkLst>
            <pc:docMk/>
            <pc:sldMk cId="0" sldId="259"/>
            <ac:spMk id="40" creationId="{34613FAD-B459-DB04-28C9-9B719401D1F4}"/>
          </ac:spMkLst>
        </pc:spChg>
        <pc:grpChg chg="mod">
          <ac:chgData name="Jana Veinberga" userId="a79d061d-afb0-4704-85b7-47840795b585" providerId="ADAL" clId="{95C32019-B0BD-4CF6-A53D-382CA5A21B02}" dt="2024-07-16T16:27:45.598" v="427" actId="1076"/>
          <ac:grpSpMkLst>
            <pc:docMk/>
            <pc:sldMk cId="0" sldId="259"/>
            <ac:grpSpMk id="3" creationId="{00000000-0000-0000-0000-000000000000}"/>
          </ac:grpSpMkLst>
        </pc:grpChg>
        <pc:grpChg chg="del">
          <ac:chgData name="Jana Veinberga" userId="a79d061d-afb0-4704-85b7-47840795b585" providerId="ADAL" clId="{95C32019-B0BD-4CF6-A53D-382CA5A21B02}" dt="2024-07-16T10:33:18.851" v="42" actId="478"/>
          <ac:grpSpMkLst>
            <pc:docMk/>
            <pc:sldMk cId="0" sldId="259"/>
            <ac:grpSpMk id="9" creationId="{00000000-0000-0000-0000-000000000000}"/>
          </ac:grpSpMkLst>
        </pc:grpChg>
        <pc:grpChg chg="add mod">
          <ac:chgData name="Jana Veinberga" userId="a79d061d-afb0-4704-85b7-47840795b585" providerId="ADAL" clId="{95C32019-B0BD-4CF6-A53D-382CA5A21B02}" dt="2024-07-16T14:32:34.785" v="116" actId="1076"/>
          <ac:grpSpMkLst>
            <pc:docMk/>
            <pc:sldMk cId="0" sldId="259"/>
            <ac:grpSpMk id="23" creationId="{2B9F3605-6E5E-DC2F-0C0A-C29F7BD2B897}"/>
          </ac:grpSpMkLst>
        </pc:grpChg>
        <pc:grpChg chg="add del mod">
          <ac:chgData name="Jana Veinberga" userId="a79d061d-afb0-4704-85b7-47840795b585" providerId="ADAL" clId="{95C32019-B0BD-4CF6-A53D-382CA5A21B02}" dt="2024-07-16T14:34:47.539" v="153" actId="478"/>
          <ac:grpSpMkLst>
            <pc:docMk/>
            <pc:sldMk cId="0" sldId="259"/>
            <ac:grpSpMk id="30" creationId="{BE55D87D-D253-4C9D-0D78-6DDED82B4283}"/>
          </ac:grpSpMkLst>
        </pc:grpChg>
        <pc:picChg chg="add mod">
          <ac:chgData name="Jana Veinberga" userId="a79d061d-afb0-4704-85b7-47840795b585" providerId="ADAL" clId="{95C32019-B0BD-4CF6-A53D-382CA5A21B02}" dt="2024-07-16T16:00:40.866" v="370" actId="1076"/>
          <ac:picMkLst>
            <pc:docMk/>
            <pc:sldMk cId="0" sldId="259"/>
            <ac:picMk id="16" creationId="{48BB0827-63C6-9829-B8B5-9957DCAFA4F1}"/>
          </ac:picMkLst>
        </pc:picChg>
        <pc:picChg chg="add mod">
          <ac:chgData name="Jana Veinberga" userId="a79d061d-afb0-4704-85b7-47840795b585" providerId="ADAL" clId="{95C32019-B0BD-4CF6-A53D-382CA5A21B02}" dt="2024-07-16T16:28:21.139" v="431" actId="1076"/>
          <ac:picMkLst>
            <pc:docMk/>
            <pc:sldMk cId="0" sldId="259"/>
            <ac:picMk id="18" creationId="{7A91CD9E-DEF1-7065-AF45-41ABB5BAD888}"/>
          </ac:picMkLst>
        </pc:picChg>
        <pc:picChg chg="add mod">
          <ac:chgData name="Jana Veinberga" userId="a79d061d-afb0-4704-85b7-47840795b585" providerId="ADAL" clId="{95C32019-B0BD-4CF6-A53D-382CA5A21B02}" dt="2024-07-16T16:29:16.075" v="441" actId="1076"/>
          <ac:picMkLst>
            <pc:docMk/>
            <pc:sldMk cId="0" sldId="259"/>
            <ac:picMk id="20" creationId="{39118DC1-0DAD-03A2-D819-9B91FC1E0ACC}"/>
          </ac:picMkLst>
        </pc:picChg>
        <pc:picChg chg="add mod">
          <ac:chgData name="Jana Veinberga" userId="a79d061d-afb0-4704-85b7-47840795b585" providerId="ADAL" clId="{95C32019-B0BD-4CF6-A53D-382CA5A21B02}" dt="2024-07-16T16:29:11.131" v="440" actId="1076"/>
          <ac:picMkLst>
            <pc:docMk/>
            <pc:sldMk cId="0" sldId="259"/>
            <ac:picMk id="22" creationId="{FD5F3020-7628-C13C-D19D-869DB8C9FE56}"/>
          </ac:picMkLst>
        </pc:picChg>
      </pc:sldChg>
      <pc:sldChg chg="add del">
        <pc:chgData name="Jana Veinberga" userId="a79d061d-afb0-4704-85b7-47840795b585" providerId="ADAL" clId="{95C32019-B0BD-4CF6-A53D-382CA5A21B02}" dt="2024-07-16T14:34:17.186" v="149" actId="2696"/>
        <pc:sldMkLst>
          <pc:docMk/>
          <pc:sldMk cId="0" sldId="260"/>
        </pc:sldMkLst>
      </pc:sldChg>
      <pc:sldChg chg="modSp del mod">
        <pc:chgData name="Jana Veinberga" userId="a79d061d-afb0-4704-85b7-47840795b585" providerId="ADAL" clId="{95C32019-B0BD-4CF6-A53D-382CA5A21B02}" dt="2024-07-16T14:37:18.693" v="179" actId="2696"/>
        <pc:sldMkLst>
          <pc:docMk/>
          <pc:sldMk cId="0" sldId="261"/>
        </pc:sldMkLst>
        <pc:grpChg chg="mod">
          <ac:chgData name="Jana Veinberga" userId="a79d061d-afb0-4704-85b7-47840795b585" providerId="ADAL" clId="{95C32019-B0BD-4CF6-A53D-382CA5A21B02}" dt="2024-07-16T14:34:56.067" v="155" actId="1076"/>
          <ac:grpSpMkLst>
            <pc:docMk/>
            <pc:sldMk cId="0" sldId="261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5C32019-B0BD-4CF6-A53D-382CA5A21B02}" dt="2024-07-16T16:19:32.350" v="389" actId="20577"/>
        <pc:sldMkLst>
          <pc:docMk/>
          <pc:sldMk cId="0" sldId="262"/>
        </pc:sldMkLst>
        <pc:spChg chg="mod">
          <ac:chgData name="Jana Veinberga" userId="a79d061d-afb0-4704-85b7-47840795b585" providerId="ADAL" clId="{95C32019-B0BD-4CF6-A53D-382CA5A21B02}" dt="2024-07-16T15:50:32.522" v="332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5:50:32.522" v="332" actId="207"/>
          <ac:spMkLst>
            <pc:docMk/>
            <pc:sldMk cId="0" sldId="262"/>
            <ac:spMk id="5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32:25.845" v="40" actId="14100"/>
          <ac:spMkLst>
            <pc:docMk/>
            <pc:sldMk cId="0" sldId="262"/>
            <ac:spMk id="6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0:29:09.065" v="39" actId="14100"/>
          <ac:spMkLst>
            <pc:docMk/>
            <pc:sldMk cId="0" sldId="262"/>
            <ac:spMk id="72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04:30.643" v="384" actId="20577"/>
          <ac:spMkLst>
            <pc:docMk/>
            <pc:sldMk cId="0" sldId="262"/>
            <ac:spMk id="75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08:20.544" v="387" actId="20577"/>
          <ac:spMkLst>
            <pc:docMk/>
            <pc:sldMk cId="0" sldId="262"/>
            <ac:spMk id="77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19:32.350" v="389" actId="20577"/>
          <ac:spMkLst>
            <pc:docMk/>
            <pc:sldMk cId="0" sldId="262"/>
            <ac:spMk id="81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07:19.343" v="386" actId="20577"/>
          <ac:spMkLst>
            <pc:docMk/>
            <pc:sldMk cId="0" sldId="262"/>
            <ac:spMk id="82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18:22.473" v="388" actId="20577"/>
          <ac:spMkLst>
            <pc:docMk/>
            <pc:sldMk cId="0" sldId="262"/>
            <ac:spMk id="83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06:33.103" v="385" actId="20577"/>
          <ac:spMkLst>
            <pc:docMk/>
            <pc:sldMk cId="0" sldId="262"/>
            <ac:spMk id="84" creationId="{00000000-0000-0000-0000-000000000000}"/>
          </ac:spMkLst>
        </pc:spChg>
        <pc:grpChg chg="mod">
          <ac:chgData name="Jana Veinberga" userId="a79d061d-afb0-4704-85b7-47840795b585" providerId="ADAL" clId="{95C32019-B0BD-4CF6-A53D-382CA5A21B02}" dt="2024-07-16T15:50:32.522" v="332" actId="207"/>
          <ac:grpSpMkLst>
            <pc:docMk/>
            <pc:sldMk cId="0" sldId="262"/>
            <ac:grpSpMk id="3" creationId="{00000000-0000-0000-0000-000000000000}"/>
          </ac:grpSpMkLst>
        </pc:grpChg>
      </pc:sldChg>
      <pc:sldChg chg="del">
        <pc:chgData name="Jana Veinberga" userId="a79d061d-afb0-4704-85b7-47840795b585" providerId="ADAL" clId="{95C32019-B0BD-4CF6-A53D-382CA5A21B02}" dt="2024-07-16T14:52:31.076" v="313" actId="2696"/>
        <pc:sldMkLst>
          <pc:docMk/>
          <pc:sldMk cId="0" sldId="263"/>
        </pc:sldMkLst>
      </pc:sldChg>
      <pc:sldChg chg="del modNotesTx">
        <pc:chgData name="Jana Veinberga" userId="a79d061d-afb0-4704-85b7-47840795b585" providerId="ADAL" clId="{95C32019-B0BD-4CF6-A53D-382CA5A21B02}" dt="2024-07-16T16:25:37.693" v="415" actId="2696"/>
        <pc:sldMkLst>
          <pc:docMk/>
          <pc:sldMk cId="0" sldId="264"/>
        </pc:sldMkLst>
      </pc:sldChg>
      <pc:sldChg chg="del">
        <pc:chgData name="Jana Veinberga" userId="a79d061d-afb0-4704-85b7-47840795b585" providerId="ADAL" clId="{95C32019-B0BD-4CF6-A53D-382CA5A21B02}" dt="2024-07-16T16:26:59.882" v="422" actId="2696"/>
        <pc:sldMkLst>
          <pc:docMk/>
          <pc:sldMk cId="0" sldId="265"/>
        </pc:sldMkLst>
      </pc:sldChg>
      <pc:sldChg chg="delSp modSp del mod modNotesTx">
        <pc:chgData name="Jana Veinberga" userId="a79d061d-afb0-4704-85b7-47840795b585" providerId="ADAL" clId="{95C32019-B0BD-4CF6-A53D-382CA5A21B02}" dt="2024-07-16T17:14:16.545" v="1049" actId="2696"/>
        <pc:sldMkLst>
          <pc:docMk/>
          <pc:sldMk cId="0" sldId="266"/>
        </pc:sldMkLst>
        <pc:spChg chg="del">
          <ac:chgData name="Jana Veinberga" userId="a79d061d-afb0-4704-85b7-47840795b585" providerId="ADAL" clId="{95C32019-B0BD-4CF6-A53D-382CA5A21B02}" dt="2024-07-16T16:31:26.598" v="462" actId="478"/>
          <ac:spMkLst>
            <pc:docMk/>
            <pc:sldMk cId="0" sldId="266"/>
            <ac:spMk id="7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6:30:56.599" v="456" actId="478"/>
          <ac:spMkLst>
            <pc:docMk/>
            <pc:sldMk cId="0" sldId="266"/>
            <ac:spMk id="22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6:31:23.633" v="461" actId="478"/>
          <ac:spMkLst>
            <pc:docMk/>
            <pc:sldMk cId="0" sldId="266"/>
            <ac:spMk id="23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4:38:45.847" v="190" actId="20577"/>
          <ac:spMkLst>
            <pc:docMk/>
            <pc:sldMk cId="0" sldId="266"/>
            <ac:spMk id="38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6:31:09.675" v="458" actId="478"/>
          <ac:spMkLst>
            <pc:docMk/>
            <pc:sldMk cId="0" sldId="266"/>
            <ac:spMk id="42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6:31:17.375" v="460" actId="478"/>
          <ac:spMkLst>
            <pc:docMk/>
            <pc:sldMk cId="0" sldId="266"/>
            <ac:spMk id="46" creationId="{00000000-0000-0000-0000-000000000000}"/>
          </ac:spMkLst>
        </pc:spChg>
        <pc:spChg chg="del">
          <ac:chgData name="Jana Veinberga" userId="a79d061d-afb0-4704-85b7-47840795b585" providerId="ADAL" clId="{95C32019-B0BD-4CF6-A53D-382CA5A21B02}" dt="2024-07-16T16:32:27.932" v="464" actId="478"/>
          <ac:spMkLst>
            <pc:docMk/>
            <pc:sldMk cId="0" sldId="266"/>
            <ac:spMk id="50" creationId="{00000000-0000-0000-0000-000000000000}"/>
          </ac:spMkLst>
        </pc:spChg>
        <pc:grpChg chg="del mod">
          <ac:chgData name="Jana Veinberga" userId="a79d061d-afb0-4704-85b7-47840795b585" providerId="ADAL" clId="{95C32019-B0BD-4CF6-A53D-382CA5A21B02}" dt="2024-07-16T16:32:43.090" v="466" actId="478"/>
          <ac:grpSpMkLst>
            <pc:docMk/>
            <pc:sldMk cId="0" sldId="266"/>
            <ac:grpSpMk id="4" creationId="{00000000-0000-0000-0000-000000000000}"/>
          </ac:grpSpMkLst>
        </pc:grpChg>
        <pc:grpChg chg="del">
          <ac:chgData name="Jana Veinberga" userId="a79d061d-afb0-4704-85b7-47840795b585" providerId="ADAL" clId="{95C32019-B0BD-4CF6-A53D-382CA5A21B02}" dt="2024-07-16T16:30:53.086" v="455" actId="478"/>
          <ac:grpSpMkLst>
            <pc:docMk/>
            <pc:sldMk cId="0" sldId="266"/>
            <ac:grpSpMk id="8" creationId="{00000000-0000-0000-0000-000000000000}"/>
          </ac:grpSpMkLst>
        </pc:grpChg>
        <pc:grpChg chg="del">
          <ac:chgData name="Jana Veinberga" userId="a79d061d-afb0-4704-85b7-47840795b585" providerId="ADAL" clId="{95C32019-B0BD-4CF6-A53D-382CA5A21B02}" dt="2024-07-16T16:31:05.883" v="457" actId="478"/>
          <ac:grpSpMkLst>
            <pc:docMk/>
            <pc:sldMk cId="0" sldId="266"/>
            <ac:grpSpMk id="39" creationId="{00000000-0000-0000-0000-000000000000}"/>
          </ac:grpSpMkLst>
        </pc:grpChg>
        <pc:grpChg chg="del">
          <ac:chgData name="Jana Veinberga" userId="a79d061d-afb0-4704-85b7-47840795b585" providerId="ADAL" clId="{95C32019-B0BD-4CF6-A53D-382CA5A21B02}" dt="2024-07-16T16:31:12.126" v="459" actId="478"/>
          <ac:grpSpMkLst>
            <pc:docMk/>
            <pc:sldMk cId="0" sldId="266"/>
            <ac:grpSpMk id="43" creationId="{00000000-0000-0000-0000-000000000000}"/>
          </ac:grpSpMkLst>
        </pc:grpChg>
        <pc:grpChg chg="del">
          <ac:chgData name="Jana Veinberga" userId="a79d061d-afb0-4704-85b7-47840795b585" providerId="ADAL" clId="{95C32019-B0BD-4CF6-A53D-382CA5A21B02}" dt="2024-07-16T16:32:21.065" v="463" actId="478"/>
          <ac:grpSpMkLst>
            <pc:docMk/>
            <pc:sldMk cId="0" sldId="266"/>
            <ac:grpSpMk id="47" creationId="{00000000-0000-0000-0000-000000000000}"/>
          </ac:grpSpMkLst>
        </pc:grpChg>
      </pc:sldChg>
      <pc:sldChg chg="modSp del mod">
        <pc:chgData name="Jana Veinberga" userId="a79d061d-afb0-4704-85b7-47840795b585" providerId="ADAL" clId="{95C32019-B0BD-4CF6-A53D-382CA5A21B02}" dt="2024-07-16T17:15:40.843" v="1055" actId="2696"/>
        <pc:sldMkLst>
          <pc:docMk/>
          <pc:sldMk cId="0" sldId="267"/>
        </pc:sldMkLst>
        <pc:spChg chg="mod">
          <ac:chgData name="Jana Veinberga" userId="a79d061d-afb0-4704-85b7-47840795b585" providerId="ADAL" clId="{95C32019-B0BD-4CF6-A53D-382CA5A21B02}" dt="2024-07-16T15:25:59.807" v="321" actId="20577"/>
          <ac:spMkLst>
            <pc:docMk/>
            <pc:sldMk cId="0" sldId="267"/>
            <ac:spMk id="34" creationId="{00000000-0000-0000-0000-000000000000}"/>
          </ac:spMkLst>
        </pc:spChg>
      </pc:sldChg>
      <pc:sldChg chg="del">
        <pc:chgData name="Jana Veinberga" userId="a79d061d-afb0-4704-85b7-47840795b585" providerId="ADAL" clId="{95C32019-B0BD-4CF6-A53D-382CA5A21B02}" dt="2024-07-16T17:18:23.356" v="1075" actId="2696"/>
        <pc:sldMkLst>
          <pc:docMk/>
          <pc:sldMk cId="0" sldId="268"/>
        </pc:sldMkLst>
      </pc:sldChg>
      <pc:sldChg chg="addSp delSp modSp add mod">
        <pc:chgData name="Jana Veinberga" userId="a79d061d-afb0-4704-85b7-47840795b585" providerId="ADAL" clId="{95C32019-B0BD-4CF6-A53D-382CA5A21B02}" dt="2024-07-16T16:39:39.852" v="594" actId="20577"/>
        <pc:sldMkLst>
          <pc:docMk/>
          <pc:sldMk cId="797955842" sldId="269"/>
        </pc:sldMkLst>
        <pc:spChg chg="del mod topLvl">
          <ac:chgData name="Jana Veinberga" userId="a79d061d-afb0-4704-85b7-47840795b585" providerId="ADAL" clId="{95C32019-B0BD-4CF6-A53D-382CA5A21B02}" dt="2024-07-16T14:48:00.322" v="257" actId="478"/>
          <ac:spMkLst>
            <pc:docMk/>
            <pc:sldMk cId="797955842" sldId="269"/>
            <ac:spMk id="4" creationId="{00000000-0000-0000-0000-000000000000}"/>
          </ac:spMkLst>
        </pc:spChg>
        <pc:spChg chg="mod topLvl">
          <ac:chgData name="Jana Veinberga" userId="a79d061d-afb0-4704-85b7-47840795b585" providerId="ADAL" clId="{95C32019-B0BD-4CF6-A53D-382CA5A21B02}" dt="2024-07-16T14:48:00.322" v="257" actId="478"/>
          <ac:spMkLst>
            <pc:docMk/>
            <pc:sldMk cId="797955842" sldId="269"/>
            <ac:spMk id="5" creationId="{00000000-0000-0000-0000-000000000000}"/>
          </ac:spMkLst>
        </pc:spChg>
        <pc:spChg chg="mod">
          <ac:chgData name="Jana Veinberga" userId="a79d061d-afb0-4704-85b7-47840795b585" providerId="ADAL" clId="{95C32019-B0BD-4CF6-A53D-382CA5A21B02}" dt="2024-07-16T16:22:07.239" v="391" actId="1076"/>
          <ac:spMkLst>
            <pc:docMk/>
            <pc:sldMk cId="797955842" sldId="269"/>
            <ac:spMk id="7" creationId="{99AEFF14-0E79-4F19-C6B8-FE89B5C3DB6C}"/>
          </ac:spMkLst>
        </pc:spChg>
        <pc:spChg chg="add mod">
          <ac:chgData name="Jana Veinberga" userId="a79d061d-afb0-4704-85b7-47840795b585" providerId="ADAL" clId="{95C32019-B0BD-4CF6-A53D-382CA5A21B02}" dt="2024-07-16T16:37:14.109" v="518" actId="1076"/>
          <ac:spMkLst>
            <pc:docMk/>
            <pc:sldMk cId="797955842" sldId="269"/>
            <ac:spMk id="9" creationId="{91658A76-D37B-EFFA-0B54-8CD2CCD26BF0}"/>
          </ac:spMkLst>
        </pc:spChg>
        <pc:spChg chg="add mod">
          <ac:chgData name="Jana Veinberga" userId="a79d061d-afb0-4704-85b7-47840795b585" providerId="ADAL" clId="{95C32019-B0BD-4CF6-A53D-382CA5A21B02}" dt="2024-07-16T16:39:34.498" v="593" actId="20577"/>
          <ac:spMkLst>
            <pc:docMk/>
            <pc:sldMk cId="797955842" sldId="269"/>
            <ac:spMk id="10" creationId="{0002121E-63FD-8602-1555-B8CE7DE74601}"/>
          </ac:spMkLst>
        </pc:spChg>
        <pc:spChg chg="add mod">
          <ac:chgData name="Jana Veinberga" userId="a79d061d-afb0-4704-85b7-47840795b585" providerId="ADAL" clId="{95C32019-B0BD-4CF6-A53D-382CA5A21B02}" dt="2024-07-16T16:23:38.353" v="408" actId="1076"/>
          <ac:spMkLst>
            <pc:docMk/>
            <pc:sldMk cId="797955842" sldId="269"/>
            <ac:spMk id="12" creationId="{8DC87442-53EF-A6FE-A248-BE80774BA1AA}"/>
          </ac:spMkLst>
        </pc:spChg>
        <pc:spChg chg="del mod">
          <ac:chgData name="Jana Veinberga" userId="a79d061d-afb0-4704-85b7-47840795b585" providerId="ADAL" clId="{95C32019-B0BD-4CF6-A53D-382CA5A21B02}" dt="2024-07-16T14:48:59.973" v="267" actId="478"/>
          <ac:spMkLst>
            <pc:docMk/>
            <pc:sldMk cId="797955842" sldId="269"/>
            <ac:spMk id="13" creationId="{00000000-0000-0000-0000-000000000000}"/>
          </ac:spMkLst>
        </pc:spChg>
        <pc:spChg chg="del mod">
          <ac:chgData name="Jana Veinberga" userId="a79d061d-afb0-4704-85b7-47840795b585" providerId="ADAL" clId="{95C32019-B0BD-4CF6-A53D-382CA5A21B02}" dt="2024-07-16T14:50:44.280" v="299" actId="478"/>
          <ac:spMkLst>
            <pc:docMk/>
            <pc:sldMk cId="797955842" sldId="269"/>
            <ac:spMk id="14" creationId="{00000000-0000-0000-0000-000000000000}"/>
          </ac:spMkLst>
        </pc:spChg>
        <pc:spChg chg="add mod">
          <ac:chgData name="Jana Veinberga" userId="a79d061d-afb0-4704-85b7-47840795b585" providerId="ADAL" clId="{95C32019-B0BD-4CF6-A53D-382CA5A21B02}" dt="2024-07-16T16:37:18.464" v="519" actId="1076"/>
          <ac:spMkLst>
            <pc:docMk/>
            <pc:sldMk cId="797955842" sldId="269"/>
            <ac:spMk id="15" creationId="{D4706565-F618-7C72-BB8F-482F478CE197}"/>
          </ac:spMkLst>
        </pc:spChg>
        <pc:spChg chg="del mod">
          <ac:chgData name="Jana Veinberga" userId="a79d061d-afb0-4704-85b7-47840795b585" providerId="ADAL" clId="{95C32019-B0BD-4CF6-A53D-382CA5A21B02}" dt="2024-07-16T14:45:27.068" v="235" actId="478"/>
          <ac:spMkLst>
            <pc:docMk/>
            <pc:sldMk cId="797955842" sldId="269"/>
            <ac:spMk id="17" creationId="{662D3D48-A81F-FDA3-E630-5DC6E2AA4E7C}"/>
          </ac:spMkLst>
        </pc:spChg>
        <pc:spChg chg="mod">
          <ac:chgData name="Jana Veinberga" userId="a79d061d-afb0-4704-85b7-47840795b585" providerId="ADAL" clId="{95C32019-B0BD-4CF6-A53D-382CA5A21B02}" dt="2024-07-16T16:25:11.420" v="414" actId="20577"/>
          <ac:spMkLst>
            <pc:docMk/>
            <pc:sldMk cId="797955842" sldId="269"/>
            <ac:spMk id="19" creationId="{5B161A86-1ABB-44FA-5E04-6F3356C9C704}"/>
          </ac:spMkLst>
        </pc:spChg>
        <pc:spChg chg="del mod">
          <ac:chgData name="Jana Veinberga" userId="a79d061d-afb0-4704-85b7-47840795b585" providerId="ADAL" clId="{95C32019-B0BD-4CF6-A53D-382CA5A21B02}" dt="2024-07-16T14:48:36.486" v="262" actId="478"/>
          <ac:spMkLst>
            <pc:docMk/>
            <pc:sldMk cId="797955842" sldId="269"/>
            <ac:spMk id="21" creationId="{9011718B-E927-F3F7-164B-D1F26C28D9CE}"/>
          </ac:spMkLst>
        </pc:spChg>
        <pc:spChg chg="add mod">
          <ac:chgData name="Jana Veinberga" userId="a79d061d-afb0-4704-85b7-47840795b585" providerId="ADAL" clId="{95C32019-B0BD-4CF6-A53D-382CA5A21B02}" dt="2024-07-16T16:39:39.852" v="594" actId="20577"/>
          <ac:spMkLst>
            <pc:docMk/>
            <pc:sldMk cId="797955842" sldId="269"/>
            <ac:spMk id="23" creationId="{82FA2B0C-E52C-6A15-3772-23109BE6A4F1}"/>
          </ac:spMkLst>
        </pc:spChg>
        <pc:spChg chg="add mod">
          <ac:chgData name="Jana Veinberga" userId="a79d061d-afb0-4704-85b7-47840795b585" providerId="ADAL" clId="{95C32019-B0BD-4CF6-A53D-382CA5A21B02}" dt="2024-07-16T16:30:02.113" v="449" actId="1076"/>
          <ac:spMkLst>
            <pc:docMk/>
            <pc:sldMk cId="797955842" sldId="269"/>
            <ac:spMk id="24" creationId="{866F1D09-8B3A-FE73-103F-05BF8FCBE8ED}"/>
          </ac:spMkLst>
        </pc:spChg>
        <pc:spChg chg="add mod">
          <ac:chgData name="Jana Veinberga" userId="a79d061d-afb0-4704-85b7-47840795b585" providerId="ADAL" clId="{95C32019-B0BD-4CF6-A53D-382CA5A21B02}" dt="2024-07-16T16:26:29.942" v="421" actId="20577"/>
          <ac:spMkLst>
            <pc:docMk/>
            <pc:sldMk cId="797955842" sldId="269"/>
            <ac:spMk id="25" creationId="{468E0E55-4ED4-F2CB-D0EC-F188153D458A}"/>
          </ac:spMkLst>
        </pc:spChg>
        <pc:spChg chg="add mod">
          <ac:chgData name="Jana Veinberga" userId="a79d061d-afb0-4704-85b7-47840795b585" providerId="ADAL" clId="{95C32019-B0BD-4CF6-A53D-382CA5A21B02}" dt="2024-07-16T16:30:23.650" v="453" actId="1076"/>
          <ac:spMkLst>
            <pc:docMk/>
            <pc:sldMk cId="797955842" sldId="269"/>
            <ac:spMk id="26" creationId="{BE3C1CBA-7200-D628-1AF2-6BD96BD9ACEF}"/>
          </ac:spMkLst>
        </pc:spChg>
        <pc:spChg chg="del mod">
          <ac:chgData name="Jana Veinberga" userId="a79d061d-afb0-4704-85b7-47840795b585" providerId="ADAL" clId="{95C32019-B0BD-4CF6-A53D-382CA5A21B02}" dt="2024-07-16T14:50:59.855" v="302" actId="478"/>
          <ac:spMkLst>
            <pc:docMk/>
            <pc:sldMk cId="797955842" sldId="269"/>
            <ac:spMk id="27" creationId="{00000000-0000-0000-0000-000000000000}"/>
          </ac:spMkLst>
        </pc:spChg>
        <pc:spChg chg="add mod">
          <ac:chgData name="Jana Veinberga" userId="a79d061d-afb0-4704-85b7-47840795b585" providerId="ADAL" clId="{95C32019-B0BD-4CF6-A53D-382CA5A21B02}" dt="2024-07-16T14:50:17.481" v="295" actId="1076"/>
          <ac:spMkLst>
            <pc:docMk/>
            <pc:sldMk cId="797955842" sldId="269"/>
            <ac:spMk id="28" creationId="{A4FDAFA3-BA06-B871-8510-2018FC50EC4B}"/>
          </ac:spMkLst>
        </pc:spChg>
        <pc:spChg chg="add mod">
          <ac:chgData name="Jana Veinberga" userId="a79d061d-afb0-4704-85b7-47840795b585" providerId="ADAL" clId="{95C32019-B0BD-4CF6-A53D-382CA5A21B02}" dt="2024-07-16T16:23:43.714" v="409" actId="1076"/>
          <ac:spMkLst>
            <pc:docMk/>
            <pc:sldMk cId="797955842" sldId="269"/>
            <ac:spMk id="30" creationId="{3CEFF5E9-66F5-5E15-5796-C105FBD20A90}"/>
          </ac:spMkLst>
        </pc:spChg>
        <pc:spChg chg="add del mod">
          <ac:chgData name="Jana Veinberga" userId="a79d061d-afb0-4704-85b7-47840795b585" providerId="ADAL" clId="{95C32019-B0BD-4CF6-A53D-382CA5A21B02}" dt="2024-07-16T14:52:24.294" v="312" actId="478"/>
          <ac:spMkLst>
            <pc:docMk/>
            <pc:sldMk cId="797955842" sldId="269"/>
            <ac:spMk id="31" creationId="{76164F18-68F9-4C9E-CA05-3BCEA25FCE2A}"/>
          </ac:spMkLst>
        </pc:spChg>
        <pc:spChg chg="add mod">
          <ac:chgData name="Jana Veinberga" userId="a79d061d-afb0-4704-85b7-47840795b585" providerId="ADAL" clId="{95C32019-B0BD-4CF6-A53D-382CA5A21B02}" dt="2024-07-16T16:30:27.273" v="454" actId="1076"/>
          <ac:spMkLst>
            <pc:docMk/>
            <pc:sldMk cId="797955842" sldId="269"/>
            <ac:spMk id="32" creationId="{709B848D-557E-768F-974F-87C6358A1405}"/>
          </ac:spMkLst>
        </pc:spChg>
        <pc:spChg chg="add mod">
          <ac:chgData name="Jana Veinberga" userId="a79d061d-afb0-4704-85b7-47840795b585" providerId="ADAL" clId="{95C32019-B0BD-4CF6-A53D-382CA5A21B02}" dt="2024-07-16T16:29:57.059" v="447" actId="1076"/>
          <ac:spMkLst>
            <pc:docMk/>
            <pc:sldMk cId="797955842" sldId="269"/>
            <ac:spMk id="33" creationId="{26538BFE-EA04-58C2-373E-25ECA681539C}"/>
          </ac:spMkLst>
        </pc:spChg>
        <pc:spChg chg="add mod">
          <ac:chgData name="Jana Veinberga" userId="a79d061d-afb0-4704-85b7-47840795b585" providerId="ADAL" clId="{95C32019-B0BD-4CF6-A53D-382CA5A21B02}" dt="2024-07-16T16:30:15.792" v="452" actId="1076"/>
          <ac:spMkLst>
            <pc:docMk/>
            <pc:sldMk cId="797955842" sldId="269"/>
            <ac:spMk id="34" creationId="{DDCE9842-3FE2-066F-DA2B-CE421C5090F5}"/>
          </ac:spMkLst>
        </pc:spChg>
        <pc:spChg chg="del mod">
          <ac:chgData name="Jana Veinberga" userId="a79d061d-afb0-4704-85b7-47840795b585" providerId="ADAL" clId="{95C32019-B0BD-4CF6-A53D-382CA5A21B02}" dt="2024-07-16T14:49:22.971" v="272" actId="478"/>
          <ac:spMkLst>
            <pc:docMk/>
            <pc:sldMk cId="797955842" sldId="269"/>
            <ac:spMk id="35" creationId="{76C37F21-C330-038B-D339-E8856D85778E}"/>
          </ac:spMkLst>
        </pc:spChg>
        <pc:spChg chg="del mod">
          <ac:chgData name="Jana Veinberga" userId="a79d061d-afb0-4704-85b7-47840795b585" providerId="ADAL" clId="{95C32019-B0BD-4CF6-A53D-382CA5A21B02}" dt="2024-07-16T14:45:35.116" v="238" actId="478"/>
          <ac:spMkLst>
            <pc:docMk/>
            <pc:sldMk cId="797955842" sldId="269"/>
            <ac:spMk id="36" creationId="{8A7732D1-5680-D1D9-5AC7-EA6C4CD897FE}"/>
          </ac:spMkLst>
        </pc:spChg>
        <pc:spChg chg="mod">
          <ac:chgData name="Jana Veinberga" userId="a79d061d-afb0-4704-85b7-47840795b585" providerId="ADAL" clId="{95C32019-B0BD-4CF6-A53D-382CA5A21B02}" dt="2024-07-16T16:25:50.136" v="417" actId="20577"/>
          <ac:spMkLst>
            <pc:docMk/>
            <pc:sldMk cId="797955842" sldId="269"/>
            <ac:spMk id="37" creationId="{0E0E8D10-724F-97B0-4A7D-E6C0A8B2F75F}"/>
          </ac:spMkLst>
        </pc:spChg>
        <pc:grpChg chg="add del mod">
          <ac:chgData name="Jana Veinberga" userId="a79d061d-afb0-4704-85b7-47840795b585" providerId="ADAL" clId="{95C32019-B0BD-4CF6-A53D-382CA5A21B02}" dt="2024-07-16T14:48:00.322" v="257" actId="478"/>
          <ac:grpSpMkLst>
            <pc:docMk/>
            <pc:sldMk cId="797955842" sldId="269"/>
            <ac:grpSpMk id="3" creationId="{00000000-0000-0000-0000-000000000000}"/>
          </ac:grpSpMkLst>
        </pc:grpChg>
        <pc:picChg chg="add mod">
          <ac:chgData name="Jana Veinberga" userId="a79d061d-afb0-4704-85b7-47840795b585" providerId="ADAL" clId="{95C32019-B0BD-4CF6-A53D-382CA5A21B02}" dt="2024-07-16T14:43:30.964" v="216" actId="1076"/>
          <ac:picMkLst>
            <pc:docMk/>
            <pc:sldMk cId="797955842" sldId="269"/>
            <ac:picMk id="8" creationId="{6B732FC9-81CC-9A48-0318-DD7EA02343AC}"/>
          </ac:picMkLst>
        </pc:picChg>
        <pc:picChg chg="add mod">
          <ac:chgData name="Jana Veinberga" userId="a79d061d-afb0-4704-85b7-47840795b585" providerId="ADAL" clId="{95C32019-B0BD-4CF6-A53D-382CA5A21B02}" dt="2024-07-16T16:29:59.467" v="448" actId="1076"/>
          <ac:picMkLst>
            <pc:docMk/>
            <pc:sldMk cId="797955842" sldId="269"/>
            <ac:picMk id="11" creationId="{139C63F1-40D1-53F1-84E3-4FCF1FA49F92}"/>
          </ac:picMkLst>
        </pc:picChg>
        <pc:picChg chg="del mod">
          <ac:chgData name="Jana Veinberga" userId="a79d061d-afb0-4704-85b7-47840795b585" providerId="ADAL" clId="{95C32019-B0BD-4CF6-A53D-382CA5A21B02}" dt="2024-07-16T14:45:21.662" v="234" actId="478"/>
          <ac:picMkLst>
            <pc:docMk/>
            <pc:sldMk cId="797955842" sldId="269"/>
            <ac:picMk id="16" creationId="{48BB0827-63C6-9829-B8B5-9957DCAFA4F1}"/>
          </ac:picMkLst>
        </pc:picChg>
        <pc:picChg chg="del mod">
          <ac:chgData name="Jana Veinberga" userId="a79d061d-afb0-4704-85b7-47840795b585" providerId="ADAL" clId="{95C32019-B0BD-4CF6-A53D-382CA5A21B02}" dt="2024-07-16T14:45:29.516" v="236" actId="478"/>
          <ac:picMkLst>
            <pc:docMk/>
            <pc:sldMk cId="797955842" sldId="269"/>
            <ac:picMk id="18" creationId="{7A91CD9E-DEF1-7065-AF45-41ABB5BAD888}"/>
          </ac:picMkLst>
        </pc:picChg>
        <pc:picChg chg="del mod">
          <ac:chgData name="Jana Veinberga" userId="a79d061d-afb0-4704-85b7-47840795b585" providerId="ADAL" clId="{95C32019-B0BD-4CF6-A53D-382CA5A21B02}" dt="2024-07-16T14:47:01.482" v="246" actId="478"/>
          <ac:picMkLst>
            <pc:docMk/>
            <pc:sldMk cId="797955842" sldId="269"/>
            <ac:picMk id="20" creationId="{39118DC1-0DAD-03A2-D819-9B91FC1E0ACC}"/>
          </ac:picMkLst>
        </pc:picChg>
        <pc:picChg chg="del mod">
          <ac:chgData name="Jana Veinberga" userId="a79d061d-afb0-4704-85b7-47840795b585" providerId="ADAL" clId="{95C32019-B0BD-4CF6-A53D-382CA5A21B02}" dt="2024-07-16T16:22:02.342" v="390" actId="478"/>
          <ac:picMkLst>
            <pc:docMk/>
            <pc:sldMk cId="797955842" sldId="269"/>
            <ac:picMk id="22" creationId="{FD5F3020-7628-C13C-D19D-869DB8C9FE56}"/>
          </ac:picMkLst>
        </pc:picChg>
        <pc:picChg chg="add mod">
          <ac:chgData name="Jana Veinberga" userId="a79d061d-afb0-4704-85b7-47840795b585" providerId="ADAL" clId="{95C32019-B0BD-4CF6-A53D-382CA5A21B02}" dt="2024-07-16T14:50:34.544" v="297" actId="1076"/>
          <ac:picMkLst>
            <pc:docMk/>
            <pc:sldMk cId="797955842" sldId="269"/>
            <ac:picMk id="29" creationId="{6C1FA2B4-7ADD-BE14-8FC6-29DCF1666139}"/>
          </ac:picMkLst>
        </pc:picChg>
      </pc:sldChg>
      <pc:sldChg chg="modSp del mod">
        <pc:chgData name="Jana Veinberga" userId="a79d061d-afb0-4704-85b7-47840795b585" providerId="ADAL" clId="{95C32019-B0BD-4CF6-A53D-382CA5A21B02}" dt="2024-07-17T09:43:01.328" v="1107" actId="20577"/>
        <pc:sldMkLst>
          <pc:docMk/>
          <pc:sldMk cId="2583441835" sldId="270"/>
        </pc:sldMkLst>
        <pc:spChg chg="add mod">
          <ac:chgData name="Jana Veinberga" userId="a79d061d-afb0-4704-85b7-47840795b585" providerId="ADAL" clId="{95C32019-B0BD-4CF6-A53D-382CA5A21B02}" dt="2024-07-16T17:02:14.050" v="933" actId="14100"/>
          <ac:spMkLst>
            <pc:docMk/>
            <pc:sldMk cId="2583441835" sldId="270"/>
            <ac:spMk id="3" creationId="{AF2902F5-AE69-DA71-79CD-E778FB19CE81}"/>
          </ac:spMkLst>
        </pc:spChg>
        <pc:spChg chg="add mod">
          <ac:chgData name="Jana Veinberga" userId="a79d061d-afb0-4704-85b7-47840795b585" providerId="ADAL" clId="{95C32019-B0BD-4CF6-A53D-382CA5A21B02}" dt="2024-07-16T17:02:18.276" v="934" actId="14100"/>
          <ac:spMkLst>
            <pc:docMk/>
            <pc:sldMk cId="2583441835" sldId="270"/>
            <ac:spMk id="4" creationId="{F517C70D-0015-663B-DD07-CDF3F512EAFA}"/>
          </ac:spMkLst>
        </pc:spChg>
        <pc:spChg chg="mod">
          <ac:chgData name="Jana Veinberga" userId="a79d061d-afb0-4704-85b7-47840795b585" providerId="ADAL" clId="{95C32019-B0BD-4CF6-A53D-382CA5A21B02}" dt="2024-07-16T17:00:18.916" v="922" actId="1076"/>
          <ac:spMkLst>
            <pc:docMk/>
            <pc:sldMk cId="2583441835" sldId="270"/>
            <ac:spMk id="7" creationId="{99AEFF14-0E79-4F19-C6B8-FE89B5C3DB6C}"/>
          </ac:spMkLst>
        </pc:spChg>
        <pc:spChg chg="add mod">
          <ac:chgData name="Jana Veinberga" userId="a79d061d-afb0-4704-85b7-47840795b585" providerId="ADAL" clId="{95C32019-B0BD-4CF6-A53D-382CA5A21B02}" dt="2024-07-16T16:58:39.691" v="910" actId="20577"/>
          <ac:spMkLst>
            <pc:docMk/>
            <pc:sldMk cId="2583441835" sldId="270"/>
            <ac:spMk id="8" creationId="{0B2D2303-1283-7697-FB51-F405B07CD4CF}"/>
          </ac:spMkLst>
        </pc:spChg>
        <pc:spChg chg="mod">
          <ac:chgData name="Jana Veinberga" userId="a79d061d-afb0-4704-85b7-47840795b585" providerId="ADAL" clId="{95C32019-B0BD-4CF6-A53D-382CA5A21B02}" dt="2024-07-16T16:43:46.766" v="647" actId="1076"/>
          <ac:spMkLst>
            <pc:docMk/>
            <pc:sldMk cId="2583441835" sldId="270"/>
            <ac:spMk id="9" creationId="{91658A76-D37B-EFFA-0B54-8CD2CCD26BF0}"/>
          </ac:spMkLst>
        </pc:spChg>
        <pc:spChg chg="mod">
          <ac:chgData name="Jana Veinberga" userId="a79d061d-afb0-4704-85b7-47840795b585" providerId="ADAL" clId="{95C32019-B0BD-4CF6-A53D-382CA5A21B02}" dt="2024-07-16T16:43:20.823" v="642" actId="1076"/>
          <ac:spMkLst>
            <pc:docMk/>
            <pc:sldMk cId="2583441835" sldId="270"/>
            <ac:spMk id="10" creationId="{0002121E-63FD-8602-1555-B8CE7DE74601}"/>
          </ac:spMkLst>
        </pc:spChg>
        <pc:spChg chg="mod">
          <ac:chgData name="Jana Veinberga" userId="a79d061d-afb0-4704-85b7-47840795b585" providerId="ADAL" clId="{95C32019-B0BD-4CF6-A53D-382CA5A21B02}" dt="2024-07-17T09:43:01.328" v="1107" actId="20577"/>
          <ac:spMkLst>
            <pc:docMk/>
            <pc:sldMk cId="2583441835" sldId="270"/>
            <ac:spMk id="12" creationId="{8DC87442-53EF-A6FE-A248-BE80774BA1AA}"/>
          </ac:spMkLst>
        </pc:spChg>
        <pc:spChg chg="add mod">
          <ac:chgData name="Jana Veinberga" userId="a79d061d-afb0-4704-85b7-47840795b585" providerId="ADAL" clId="{95C32019-B0BD-4CF6-A53D-382CA5A21B02}" dt="2024-07-16T16:45:10.962" v="662"/>
          <ac:spMkLst>
            <pc:docMk/>
            <pc:sldMk cId="2583441835" sldId="270"/>
            <ac:spMk id="13" creationId="{62A72297-E40A-5B98-2648-FA3D28BE5941}"/>
          </ac:spMkLst>
        </pc:spChg>
        <pc:spChg chg="add mod">
          <ac:chgData name="Jana Veinberga" userId="a79d061d-afb0-4704-85b7-47840795b585" providerId="ADAL" clId="{95C32019-B0BD-4CF6-A53D-382CA5A21B02}" dt="2024-07-16T16:46:09.968" v="675" actId="1076"/>
          <ac:spMkLst>
            <pc:docMk/>
            <pc:sldMk cId="2583441835" sldId="270"/>
            <ac:spMk id="14" creationId="{98FFA1DA-116B-E53C-4A87-B8F66E95321F}"/>
          </ac:spMkLst>
        </pc:spChg>
        <pc:spChg chg="mod">
          <ac:chgData name="Jana Veinberga" userId="a79d061d-afb0-4704-85b7-47840795b585" providerId="ADAL" clId="{95C32019-B0BD-4CF6-A53D-382CA5A21B02}" dt="2024-07-16T17:02:58.620" v="939" actId="1076"/>
          <ac:spMkLst>
            <pc:docMk/>
            <pc:sldMk cId="2583441835" sldId="270"/>
            <ac:spMk id="15" creationId="{D4706565-F618-7C72-BB8F-482F478CE197}"/>
          </ac:spMkLst>
        </pc:spChg>
        <pc:spChg chg="add mod">
          <ac:chgData name="Jana Veinberga" userId="a79d061d-afb0-4704-85b7-47840795b585" providerId="ADAL" clId="{95C32019-B0BD-4CF6-A53D-382CA5A21B02}" dt="2024-07-16T17:09:04.432" v="1022" actId="20577"/>
          <ac:spMkLst>
            <pc:docMk/>
            <pc:sldMk cId="2583441835" sldId="270"/>
            <ac:spMk id="16" creationId="{796A32C9-9D5E-730D-88D8-C33F3D093718}"/>
          </ac:spMkLst>
        </pc:spChg>
        <pc:spChg chg="add mod">
          <ac:chgData name="Jana Veinberga" userId="a79d061d-afb0-4704-85b7-47840795b585" providerId="ADAL" clId="{95C32019-B0BD-4CF6-A53D-382CA5A21B02}" dt="2024-07-16T17:11:25.997" v="1036" actId="20577"/>
          <ac:spMkLst>
            <pc:docMk/>
            <pc:sldMk cId="2583441835" sldId="270"/>
            <ac:spMk id="17" creationId="{286A4474-71AA-E48C-8418-3C07AAD769A1}"/>
          </ac:spMkLst>
        </pc:spChg>
        <pc:spChg chg="add mod">
          <ac:chgData name="Jana Veinberga" userId="a79d061d-afb0-4704-85b7-47840795b585" providerId="ADAL" clId="{95C32019-B0BD-4CF6-A53D-382CA5A21B02}" dt="2024-07-16T16:46:06.022" v="674"/>
          <ac:spMkLst>
            <pc:docMk/>
            <pc:sldMk cId="2583441835" sldId="270"/>
            <ac:spMk id="18" creationId="{18A55408-A209-2064-7087-86296995D96D}"/>
          </ac:spMkLst>
        </pc:spChg>
        <pc:spChg chg="add del mod">
          <ac:chgData name="Jana Veinberga" userId="a79d061d-afb0-4704-85b7-47840795b585" providerId="ADAL" clId="{95C32019-B0BD-4CF6-A53D-382CA5A21B02}" dt="2024-07-16T17:09:38.130" v="1027" actId="1076"/>
          <ac:spMkLst>
            <pc:docMk/>
            <pc:sldMk cId="2583441835" sldId="270"/>
            <ac:spMk id="19" creationId="{5B161A86-1ABB-44FA-5E04-6F3356C9C704}"/>
          </ac:spMkLst>
        </pc:spChg>
        <pc:spChg chg="add mod">
          <ac:chgData name="Jana Veinberga" userId="a79d061d-afb0-4704-85b7-47840795b585" providerId="ADAL" clId="{95C32019-B0BD-4CF6-A53D-382CA5A21B02}" dt="2024-07-16T16:46:16.907" v="676"/>
          <ac:spMkLst>
            <pc:docMk/>
            <pc:sldMk cId="2583441835" sldId="270"/>
            <ac:spMk id="20" creationId="{564D4508-A1FD-6D67-BE57-F272E0D7035F}"/>
          </ac:spMkLst>
        </pc:spChg>
        <pc:spChg chg="add mod">
          <ac:chgData name="Jana Veinberga" userId="a79d061d-afb0-4704-85b7-47840795b585" providerId="ADAL" clId="{95C32019-B0BD-4CF6-A53D-382CA5A21B02}" dt="2024-07-16T16:46:31.903" v="677"/>
          <ac:spMkLst>
            <pc:docMk/>
            <pc:sldMk cId="2583441835" sldId="270"/>
            <ac:spMk id="21" creationId="{9DEBC911-53CE-3F74-4CE8-18B8CE9A2CCC}"/>
          </ac:spMkLst>
        </pc:spChg>
        <pc:spChg chg="add mod">
          <ac:chgData name="Jana Veinberga" userId="a79d061d-afb0-4704-85b7-47840795b585" providerId="ADAL" clId="{95C32019-B0BD-4CF6-A53D-382CA5A21B02}" dt="2024-07-16T16:46:50.952" v="678"/>
          <ac:spMkLst>
            <pc:docMk/>
            <pc:sldMk cId="2583441835" sldId="270"/>
            <ac:spMk id="22" creationId="{E11D3304-A1F6-12B0-21EA-3CD271DA8174}"/>
          </ac:spMkLst>
        </pc:spChg>
        <pc:spChg chg="mod">
          <ac:chgData name="Jana Veinberga" userId="a79d061d-afb0-4704-85b7-47840795b585" providerId="ADAL" clId="{95C32019-B0BD-4CF6-A53D-382CA5A21B02}" dt="2024-07-16T16:44:04.641" v="651" actId="1076"/>
          <ac:spMkLst>
            <pc:docMk/>
            <pc:sldMk cId="2583441835" sldId="270"/>
            <ac:spMk id="23" creationId="{82FA2B0C-E52C-6A15-3772-23109BE6A4F1}"/>
          </ac:spMkLst>
        </pc:spChg>
        <pc:spChg chg="mod">
          <ac:chgData name="Jana Veinberga" userId="a79d061d-afb0-4704-85b7-47840795b585" providerId="ADAL" clId="{95C32019-B0BD-4CF6-A53D-382CA5A21B02}" dt="2024-07-16T17:02:52.653" v="938" actId="1076"/>
          <ac:spMkLst>
            <pc:docMk/>
            <pc:sldMk cId="2583441835" sldId="270"/>
            <ac:spMk id="24" creationId="{866F1D09-8B3A-FE73-103F-05BF8FCBE8ED}"/>
          </ac:spMkLst>
        </pc:spChg>
        <pc:spChg chg="mod">
          <ac:chgData name="Jana Veinberga" userId="a79d061d-afb0-4704-85b7-47840795b585" providerId="ADAL" clId="{95C32019-B0BD-4CF6-A53D-382CA5A21B02}" dt="2024-07-16T17:02:43.153" v="937" actId="20577"/>
          <ac:spMkLst>
            <pc:docMk/>
            <pc:sldMk cId="2583441835" sldId="270"/>
            <ac:spMk id="25" creationId="{468E0E55-4ED4-F2CB-D0EC-F188153D458A}"/>
          </ac:spMkLst>
        </pc:spChg>
        <pc:spChg chg="mod">
          <ac:chgData name="Jana Veinberga" userId="a79d061d-afb0-4704-85b7-47840795b585" providerId="ADAL" clId="{95C32019-B0BD-4CF6-A53D-382CA5A21B02}" dt="2024-07-16T17:03:36.709" v="943" actId="1076"/>
          <ac:spMkLst>
            <pc:docMk/>
            <pc:sldMk cId="2583441835" sldId="270"/>
            <ac:spMk id="26" creationId="{BE3C1CBA-7200-D628-1AF2-6BD96BD9ACEF}"/>
          </ac:spMkLst>
        </pc:spChg>
        <pc:spChg chg="add mod">
          <ac:chgData name="Jana Veinberga" userId="a79d061d-afb0-4704-85b7-47840795b585" providerId="ADAL" clId="{95C32019-B0BD-4CF6-A53D-382CA5A21B02}" dt="2024-07-16T16:49:57.571" v="724" actId="20577"/>
          <ac:spMkLst>
            <pc:docMk/>
            <pc:sldMk cId="2583441835" sldId="270"/>
            <ac:spMk id="27" creationId="{628FE0D4-ABF3-0373-4B36-A635D850C585}"/>
          </ac:spMkLst>
        </pc:spChg>
        <pc:spChg chg="mod">
          <ac:chgData name="Jana Veinberga" userId="a79d061d-afb0-4704-85b7-47840795b585" providerId="ADAL" clId="{95C32019-B0BD-4CF6-A53D-382CA5A21B02}" dt="2024-07-16T16:43:12.191" v="639" actId="1076"/>
          <ac:spMkLst>
            <pc:docMk/>
            <pc:sldMk cId="2583441835" sldId="270"/>
            <ac:spMk id="28" creationId="{A4FDAFA3-BA06-B871-8510-2018FC50EC4B}"/>
          </ac:spMkLst>
        </pc:spChg>
        <pc:spChg chg="mod">
          <ac:chgData name="Jana Veinberga" userId="a79d061d-afb0-4704-85b7-47840795b585" providerId="ADAL" clId="{95C32019-B0BD-4CF6-A53D-382CA5A21B02}" dt="2024-07-16T17:00:03.109" v="921" actId="20577"/>
          <ac:spMkLst>
            <pc:docMk/>
            <pc:sldMk cId="2583441835" sldId="270"/>
            <ac:spMk id="30" creationId="{3CEFF5E9-66F5-5E15-5796-C105FBD20A90}"/>
          </ac:spMkLst>
        </pc:spChg>
        <pc:spChg chg="add mod">
          <ac:chgData name="Jana Veinberga" userId="a79d061d-afb0-4704-85b7-47840795b585" providerId="ADAL" clId="{95C32019-B0BD-4CF6-A53D-382CA5A21B02}" dt="2024-07-16T17:10:06.314" v="1030" actId="20577"/>
          <ac:spMkLst>
            <pc:docMk/>
            <pc:sldMk cId="2583441835" sldId="270"/>
            <ac:spMk id="31" creationId="{EBCD6AA1-D69F-3A7B-2D9D-23EB039920B1}"/>
          </ac:spMkLst>
        </pc:spChg>
        <pc:spChg chg="mod">
          <ac:chgData name="Jana Veinberga" userId="a79d061d-afb0-4704-85b7-47840795b585" providerId="ADAL" clId="{95C32019-B0BD-4CF6-A53D-382CA5A21B02}" dt="2024-07-16T16:43:17.655" v="641" actId="14100"/>
          <ac:spMkLst>
            <pc:docMk/>
            <pc:sldMk cId="2583441835" sldId="270"/>
            <ac:spMk id="32" creationId="{709B848D-557E-768F-974F-87C6358A1405}"/>
          </ac:spMkLst>
        </pc:spChg>
        <pc:spChg chg="mod">
          <ac:chgData name="Jana Veinberga" userId="a79d061d-afb0-4704-85b7-47840795b585" providerId="ADAL" clId="{95C32019-B0BD-4CF6-A53D-382CA5A21B02}" dt="2024-07-16T16:43:53.662" v="648" actId="1076"/>
          <ac:spMkLst>
            <pc:docMk/>
            <pc:sldMk cId="2583441835" sldId="270"/>
            <ac:spMk id="33" creationId="{26538BFE-EA04-58C2-373E-25ECA681539C}"/>
          </ac:spMkLst>
        </pc:spChg>
        <pc:spChg chg="mod">
          <ac:chgData name="Jana Veinberga" userId="a79d061d-afb0-4704-85b7-47840795b585" providerId="ADAL" clId="{95C32019-B0BD-4CF6-A53D-382CA5A21B02}" dt="2024-07-16T16:44:10.659" v="653" actId="1076"/>
          <ac:spMkLst>
            <pc:docMk/>
            <pc:sldMk cId="2583441835" sldId="270"/>
            <ac:spMk id="34" creationId="{DDCE9842-3FE2-066F-DA2B-CE421C5090F5}"/>
          </ac:spMkLst>
        </pc:spChg>
        <pc:spChg chg="add mod">
          <ac:chgData name="Jana Veinberga" userId="a79d061d-afb0-4704-85b7-47840795b585" providerId="ADAL" clId="{95C32019-B0BD-4CF6-A53D-382CA5A21B02}" dt="2024-07-16T17:03:06.290" v="940"/>
          <ac:spMkLst>
            <pc:docMk/>
            <pc:sldMk cId="2583441835" sldId="270"/>
            <ac:spMk id="35" creationId="{BAD39D38-A174-135A-16C7-1F43B604A729}"/>
          </ac:spMkLst>
        </pc:spChg>
        <pc:spChg chg="add mod">
          <ac:chgData name="Jana Veinberga" userId="a79d061d-afb0-4704-85b7-47840795b585" providerId="ADAL" clId="{95C32019-B0BD-4CF6-A53D-382CA5A21B02}" dt="2024-07-16T17:03:46.534" v="944" actId="1076"/>
          <ac:spMkLst>
            <pc:docMk/>
            <pc:sldMk cId="2583441835" sldId="270"/>
            <ac:spMk id="36" creationId="{544B788E-50EC-3A22-CED2-A112BBB889CD}"/>
          </ac:spMkLst>
        </pc:spChg>
        <pc:spChg chg="mod">
          <ac:chgData name="Jana Veinberga" userId="a79d061d-afb0-4704-85b7-47840795b585" providerId="ADAL" clId="{95C32019-B0BD-4CF6-A53D-382CA5A21B02}" dt="2024-07-16T17:10:52.029" v="1033" actId="20577"/>
          <ac:spMkLst>
            <pc:docMk/>
            <pc:sldMk cId="2583441835" sldId="270"/>
            <ac:spMk id="37" creationId="{0E0E8D10-724F-97B0-4A7D-E6C0A8B2F75F}"/>
          </ac:spMkLst>
        </pc:spChg>
        <pc:spChg chg="add mod">
          <ac:chgData name="Jana Veinberga" userId="a79d061d-afb0-4704-85b7-47840795b585" providerId="ADAL" clId="{95C32019-B0BD-4CF6-A53D-382CA5A21B02}" dt="2024-07-16T17:03:54.707" v="946" actId="1076"/>
          <ac:spMkLst>
            <pc:docMk/>
            <pc:sldMk cId="2583441835" sldId="270"/>
            <ac:spMk id="38" creationId="{0E634E10-8270-D39F-1043-32C355214B53}"/>
          </ac:spMkLst>
        </pc:spChg>
        <pc:spChg chg="add mod">
          <ac:chgData name="Jana Veinberga" userId="a79d061d-afb0-4704-85b7-47840795b585" providerId="ADAL" clId="{95C32019-B0BD-4CF6-A53D-382CA5A21B02}" dt="2024-07-16T17:10:37.078" v="1031" actId="20577"/>
          <ac:spMkLst>
            <pc:docMk/>
            <pc:sldMk cId="2583441835" sldId="270"/>
            <ac:spMk id="39" creationId="{C5EFE98A-BABE-196C-2379-A4ADDECA6AD6}"/>
          </ac:spMkLst>
        </pc:spChg>
        <pc:picChg chg="mod">
          <ac:chgData name="Jana Veinberga" userId="a79d061d-afb0-4704-85b7-47840795b585" providerId="ADAL" clId="{95C32019-B0BD-4CF6-A53D-382CA5A21B02}" dt="2024-07-16T16:43:23.532" v="643" actId="1076"/>
          <ac:picMkLst>
            <pc:docMk/>
            <pc:sldMk cId="2583441835" sldId="270"/>
            <ac:picMk id="11" creationId="{139C63F1-40D1-53F1-84E3-4FCF1FA49F92}"/>
          </ac:picMkLst>
        </pc:picChg>
        <pc:picChg chg="mod">
          <ac:chgData name="Jana Veinberga" userId="a79d061d-afb0-4704-85b7-47840795b585" providerId="ADAL" clId="{95C32019-B0BD-4CF6-A53D-382CA5A21B02}" dt="2024-07-16T16:43:14.697" v="640" actId="1076"/>
          <ac:picMkLst>
            <pc:docMk/>
            <pc:sldMk cId="2583441835" sldId="270"/>
            <ac:picMk id="29" creationId="{6C1FA2B4-7ADD-BE14-8FC6-29DCF1666139}"/>
          </ac:picMkLst>
        </pc:picChg>
      </pc:sldChg>
      <pc:sldChg chg="addSp delSp modSp add mod">
        <pc:chgData name="Jana Veinberga" userId="a79d061d-afb0-4704-85b7-47840795b585" providerId="ADAL" clId="{95C32019-B0BD-4CF6-A53D-382CA5A21B02}" dt="2024-07-16T17:18:18.244" v="1074" actId="1076"/>
        <pc:sldMkLst>
          <pc:docMk/>
          <pc:sldMk cId="2548265875" sldId="271"/>
        </pc:sldMkLst>
        <pc:spChg chg="add del mod">
          <ac:chgData name="Jana Veinberga" userId="a79d061d-afb0-4704-85b7-47840795b585" providerId="ADAL" clId="{95C32019-B0BD-4CF6-A53D-382CA5A21B02}" dt="2024-07-16T16:48:43.249" v="697" actId="478"/>
          <ac:spMkLst>
            <pc:docMk/>
            <pc:sldMk cId="2548265875" sldId="271"/>
            <ac:spMk id="3" creationId="{00EB7464-E66D-6D96-4C5B-883254CBF555}"/>
          </ac:spMkLst>
        </pc:spChg>
        <pc:spChg chg="add mod">
          <ac:chgData name="Jana Veinberga" userId="a79d061d-afb0-4704-85b7-47840795b585" providerId="ADAL" clId="{95C32019-B0BD-4CF6-A53D-382CA5A21B02}" dt="2024-07-16T17:17:45.827" v="1070" actId="1076"/>
          <ac:spMkLst>
            <pc:docMk/>
            <pc:sldMk cId="2548265875" sldId="271"/>
            <ac:spMk id="4" creationId="{64898CCA-383A-53F2-AE3D-B68AB1E4DA70}"/>
          </ac:spMkLst>
        </pc:spChg>
        <pc:spChg chg="mod">
          <ac:chgData name="Jana Veinberga" userId="a79d061d-afb0-4704-85b7-47840795b585" providerId="ADAL" clId="{95C32019-B0BD-4CF6-A53D-382CA5A21B02}" dt="2024-07-16T17:13:19.725" v="1044" actId="1076"/>
          <ac:spMkLst>
            <pc:docMk/>
            <pc:sldMk cId="2548265875" sldId="271"/>
            <ac:spMk id="7" creationId="{99AEFF14-0E79-4F19-C6B8-FE89B5C3DB6C}"/>
          </ac:spMkLst>
        </pc:spChg>
        <pc:spChg chg="add del mod">
          <ac:chgData name="Jana Veinberga" userId="a79d061d-afb0-4704-85b7-47840795b585" providerId="ADAL" clId="{95C32019-B0BD-4CF6-A53D-382CA5A21B02}" dt="2024-07-16T16:48:48.571" v="699" actId="478"/>
          <ac:spMkLst>
            <pc:docMk/>
            <pc:sldMk cId="2548265875" sldId="271"/>
            <ac:spMk id="8" creationId="{127E04ED-8A06-EB7F-4C19-9AFED7093940}"/>
          </ac:spMkLst>
        </pc:spChg>
        <pc:spChg chg="mod">
          <ac:chgData name="Jana Veinberga" userId="a79d061d-afb0-4704-85b7-47840795b585" providerId="ADAL" clId="{95C32019-B0BD-4CF6-A53D-382CA5A21B02}" dt="2024-07-16T17:06:25.294" v="996" actId="14100"/>
          <ac:spMkLst>
            <pc:docMk/>
            <pc:sldMk cId="2548265875" sldId="271"/>
            <ac:spMk id="9" creationId="{91658A76-D37B-EFFA-0B54-8CD2CCD26BF0}"/>
          </ac:spMkLst>
        </pc:spChg>
        <pc:spChg chg="mod">
          <ac:chgData name="Jana Veinberga" userId="a79d061d-afb0-4704-85b7-47840795b585" providerId="ADAL" clId="{95C32019-B0BD-4CF6-A53D-382CA5A21B02}" dt="2024-07-16T16:53:27.609" v="818" actId="1076"/>
          <ac:spMkLst>
            <pc:docMk/>
            <pc:sldMk cId="2548265875" sldId="271"/>
            <ac:spMk id="10" creationId="{0002121E-63FD-8602-1555-B8CE7DE74601}"/>
          </ac:spMkLst>
        </pc:spChg>
        <pc:spChg chg="mod">
          <ac:chgData name="Jana Veinberga" userId="a79d061d-afb0-4704-85b7-47840795b585" providerId="ADAL" clId="{95C32019-B0BD-4CF6-A53D-382CA5A21B02}" dt="2024-07-16T17:14:08.080" v="1048" actId="20577"/>
          <ac:spMkLst>
            <pc:docMk/>
            <pc:sldMk cId="2548265875" sldId="271"/>
            <ac:spMk id="12" creationId="{8DC87442-53EF-A6FE-A248-BE80774BA1AA}"/>
          </ac:spMkLst>
        </pc:spChg>
        <pc:spChg chg="add del mod">
          <ac:chgData name="Jana Veinberga" userId="a79d061d-afb0-4704-85b7-47840795b585" providerId="ADAL" clId="{95C32019-B0BD-4CF6-A53D-382CA5A21B02}" dt="2024-07-16T16:54:33.250" v="833" actId="478"/>
          <ac:spMkLst>
            <pc:docMk/>
            <pc:sldMk cId="2548265875" sldId="271"/>
            <ac:spMk id="13" creationId="{48E3A46E-856A-65B4-8A82-20B5FBD6A560}"/>
          </ac:spMkLst>
        </pc:spChg>
        <pc:spChg chg="add mod">
          <ac:chgData name="Jana Veinberga" userId="a79d061d-afb0-4704-85b7-47840795b585" providerId="ADAL" clId="{95C32019-B0BD-4CF6-A53D-382CA5A21B02}" dt="2024-07-16T17:07:26.754" v="1007" actId="1076"/>
          <ac:spMkLst>
            <pc:docMk/>
            <pc:sldMk cId="2548265875" sldId="271"/>
            <ac:spMk id="14" creationId="{22E189E0-A523-44C7-F8EB-74EBB576FFF9}"/>
          </ac:spMkLst>
        </pc:spChg>
        <pc:spChg chg="mod">
          <ac:chgData name="Jana Veinberga" userId="a79d061d-afb0-4704-85b7-47840795b585" providerId="ADAL" clId="{95C32019-B0BD-4CF6-A53D-382CA5A21B02}" dt="2024-07-16T17:06:20.905" v="995" actId="14100"/>
          <ac:spMkLst>
            <pc:docMk/>
            <pc:sldMk cId="2548265875" sldId="271"/>
            <ac:spMk id="15" creationId="{D4706565-F618-7C72-BB8F-482F478CE197}"/>
          </ac:spMkLst>
        </pc:spChg>
        <pc:spChg chg="add mod">
          <ac:chgData name="Jana Veinberga" userId="a79d061d-afb0-4704-85b7-47840795b585" providerId="ADAL" clId="{95C32019-B0BD-4CF6-A53D-382CA5A21B02}" dt="2024-07-16T17:04:20.406" v="951" actId="1076"/>
          <ac:spMkLst>
            <pc:docMk/>
            <pc:sldMk cId="2548265875" sldId="271"/>
            <ac:spMk id="16" creationId="{A22207DD-75DC-E4F1-7EE4-A43A7C36819E}"/>
          </ac:spMkLst>
        </pc:spChg>
        <pc:spChg chg="add mod">
          <ac:chgData name="Jana Veinberga" userId="a79d061d-afb0-4704-85b7-47840795b585" providerId="ADAL" clId="{95C32019-B0BD-4CF6-A53D-382CA5A21B02}" dt="2024-07-16T17:06:08.998" v="992" actId="1076"/>
          <ac:spMkLst>
            <pc:docMk/>
            <pc:sldMk cId="2548265875" sldId="271"/>
            <ac:spMk id="17" creationId="{83182778-BD3A-D5EE-C5BA-919C00A482AC}"/>
          </ac:spMkLst>
        </pc:spChg>
        <pc:spChg chg="add mod">
          <ac:chgData name="Jana Veinberga" userId="a79d061d-afb0-4704-85b7-47840795b585" providerId="ADAL" clId="{95C32019-B0BD-4CF6-A53D-382CA5A21B02}" dt="2024-07-16T17:07:33.758" v="1008" actId="1076"/>
          <ac:spMkLst>
            <pc:docMk/>
            <pc:sldMk cId="2548265875" sldId="271"/>
            <ac:spMk id="18" creationId="{181DF6CE-2DB9-B0EF-0506-B6F4E7B4CB89}"/>
          </ac:spMkLst>
        </pc:spChg>
        <pc:spChg chg="mod">
          <ac:chgData name="Jana Veinberga" userId="a79d061d-afb0-4704-85b7-47840795b585" providerId="ADAL" clId="{95C32019-B0BD-4CF6-A53D-382CA5A21B02}" dt="2024-07-16T17:17:35.169" v="1068" actId="1076"/>
          <ac:spMkLst>
            <pc:docMk/>
            <pc:sldMk cId="2548265875" sldId="271"/>
            <ac:spMk id="19" creationId="{5B161A86-1ABB-44FA-5E04-6F3356C9C704}"/>
          </ac:spMkLst>
        </pc:spChg>
        <pc:spChg chg="add mod">
          <ac:chgData name="Jana Veinberga" userId="a79d061d-afb0-4704-85b7-47840795b585" providerId="ADAL" clId="{95C32019-B0BD-4CF6-A53D-382CA5A21B02}" dt="2024-07-16T17:13:15.047" v="1043" actId="20577"/>
          <ac:spMkLst>
            <pc:docMk/>
            <pc:sldMk cId="2548265875" sldId="271"/>
            <ac:spMk id="20" creationId="{2966D93D-71DA-0E27-409B-F4743B215B63}"/>
          </ac:spMkLst>
        </pc:spChg>
        <pc:spChg chg="add mod">
          <ac:chgData name="Jana Veinberga" userId="a79d061d-afb0-4704-85b7-47840795b585" providerId="ADAL" clId="{95C32019-B0BD-4CF6-A53D-382CA5A21B02}" dt="2024-07-16T17:16:36.955" v="1061" actId="20577"/>
          <ac:spMkLst>
            <pc:docMk/>
            <pc:sldMk cId="2548265875" sldId="271"/>
            <ac:spMk id="21" creationId="{5481FE45-F454-B7FD-3A07-9104251FC942}"/>
          </ac:spMkLst>
        </pc:spChg>
        <pc:spChg chg="add mod">
          <ac:chgData name="Jana Veinberga" userId="a79d061d-afb0-4704-85b7-47840795b585" providerId="ADAL" clId="{95C32019-B0BD-4CF6-A53D-382CA5A21B02}" dt="2024-07-16T17:18:08.774" v="1072" actId="1076"/>
          <ac:spMkLst>
            <pc:docMk/>
            <pc:sldMk cId="2548265875" sldId="271"/>
            <ac:spMk id="22" creationId="{44C9C49A-09D5-04A6-E9B1-6376D2B2DBFC}"/>
          </ac:spMkLst>
        </pc:spChg>
        <pc:spChg chg="mod">
          <ac:chgData name="Jana Veinberga" userId="a79d061d-afb0-4704-85b7-47840795b585" providerId="ADAL" clId="{95C32019-B0BD-4CF6-A53D-382CA5A21B02}" dt="2024-07-16T17:04:57.611" v="956" actId="1076"/>
          <ac:spMkLst>
            <pc:docMk/>
            <pc:sldMk cId="2548265875" sldId="271"/>
            <ac:spMk id="23" creationId="{82FA2B0C-E52C-6A15-3772-23109BE6A4F1}"/>
          </ac:spMkLst>
        </pc:spChg>
        <pc:spChg chg="mod">
          <ac:chgData name="Jana Veinberga" userId="a79d061d-afb0-4704-85b7-47840795b585" providerId="ADAL" clId="{95C32019-B0BD-4CF6-A53D-382CA5A21B02}" dt="2024-07-16T17:15:25.356" v="1054" actId="1076"/>
          <ac:spMkLst>
            <pc:docMk/>
            <pc:sldMk cId="2548265875" sldId="271"/>
            <ac:spMk id="24" creationId="{866F1D09-8B3A-FE73-103F-05BF8FCBE8ED}"/>
          </ac:spMkLst>
        </pc:spChg>
        <pc:spChg chg="mod">
          <ac:chgData name="Jana Veinberga" userId="a79d061d-afb0-4704-85b7-47840795b585" providerId="ADAL" clId="{95C32019-B0BD-4CF6-A53D-382CA5A21B02}" dt="2024-07-16T17:17:17.357" v="1066" actId="1076"/>
          <ac:spMkLst>
            <pc:docMk/>
            <pc:sldMk cId="2548265875" sldId="271"/>
            <ac:spMk id="25" creationId="{468E0E55-4ED4-F2CB-D0EC-F188153D458A}"/>
          </ac:spMkLst>
        </pc:spChg>
        <pc:spChg chg="mod">
          <ac:chgData name="Jana Veinberga" userId="a79d061d-afb0-4704-85b7-47840795b585" providerId="ADAL" clId="{95C32019-B0BD-4CF6-A53D-382CA5A21B02}" dt="2024-07-16T17:15:01.119" v="1050" actId="1076"/>
          <ac:spMkLst>
            <pc:docMk/>
            <pc:sldMk cId="2548265875" sldId="271"/>
            <ac:spMk id="26" creationId="{BE3C1CBA-7200-D628-1AF2-6BD96BD9ACEF}"/>
          </ac:spMkLst>
        </pc:spChg>
        <pc:spChg chg="mod">
          <ac:chgData name="Jana Veinberga" userId="a79d061d-afb0-4704-85b7-47840795b585" providerId="ADAL" clId="{95C32019-B0BD-4CF6-A53D-382CA5A21B02}" dt="2024-07-16T17:05:01.503" v="957" actId="14100"/>
          <ac:spMkLst>
            <pc:docMk/>
            <pc:sldMk cId="2548265875" sldId="271"/>
            <ac:spMk id="28" creationId="{A4FDAFA3-BA06-B871-8510-2018FC50EC4B}"/>
          </ac:spMkLst>
        </pc:spChg>
        <pc:spChg chg="del mod">
          <ac:chgData name="Jana Veinberga" userId="a79d061d-afb0-4704-85b7-47840795b585" providerId="ADAL" clId="{95C32019-B0BD-4CF6-A53D-382CA5A21B02}" dt="2024-07-16T16:53:09.235" v="814" actId="478"/>
          <ac:spMkLst>
            <pc:docMk/>
            <pc:sldMk cId="2548265875" sldId="271"/>
            <ac:spMk id="30" creationId="{3CEFF5E9-66F5-5E15-5796-C105FBD20A90}"/>
          </ac:spMkLst>
        </pc:spChg>
        <pc:spChg chg="mod">
          <ac:chgData name="Jana Veinberga" userId="a79d061d-afb0-4704-85b7-47840795b585" providerId="ADAL" clId="{95C32019-B0BD-4CF6-A53D-382CA5A21B02}" dt="2024-07-16T17:15:08.332" v="1051" actId="1076"/>
          <ac:spMkLst>
            <pc:docMk/>
            <pc:sldMk cId="2548265875" sldId="271"/>
            <ac:spMk id="32" creationId="{709B848D-557E-768F-974F-87C6358A1405}"/>
          </ac:spMkLst>
        </pc:spChg>
        <pc:spChg chg="mod">
          <ac:chgData name="Jana Veinberga" userId="a79d061d-afb0-4704-85b7-47840795b585" providerId="ADAL" clId="{95C32019-B0BD-4CF6-A53D-382CA5A21B02}" dt="2024-07-16T17:15:20.315" v="1053" actId="1076"/>
          <ac:spMkLst>
            <pc:docMk/>
            <pc:sldMk cId="2548265875" sldId="271"/>
            <ac:spMk id="33" creationId="{26538BFE-EA04-58C2-373E-25ECA681539C}"/>
          </ac:spMkLst>
        </pc:spChg>
        <pc:spChg chg="mod">
          <ac:chgData name="Jana Veinberga" userId="a79d061d-afb0-4704-85b7-47840795b585" providerId="ADAL" clId="{95C32019-B0BD-4CF6-A53D-382CA5A21B02}" dt="2024-07-16T16:48:02.602" v="691" actId="1076"/>
          <ac:spMkLst>
            <pc:docMk/>
            <pc:sldMk cId="2548265875" sldId="271"/>
            <ac:spMk id="34" creationId="{DDCE9842-3FE2-066F-DA2B-CE421C5090F5}"/>
          </ac:spMkLst>
        </pc:spChg>
        <pc:spChg chg="mod">
          <ac:chgData name="Jana Veinberga" userId="a79d061d-afb0-4704-85b7-47840795b585" providerId="ADAL" clId="{95C32019-B0BD-4CF6-A53D-382CA5A21B02}" dt="2024-07-16T17:18:18.244" v="1074" actId="1076"/>
          <ac:spMkLst>
            <pc:docMk/>
            <pc:sldMk cId="2548265875" sldId="271"/>
            <ac:spMk id="37" creationId="{0E0E8D10-724F-97B0-4A7D-E6C0A8B2F75F}"/>
          </ac:spMkLst>
        </pc:spChg>
        <pc:picChg chg="mod">
          <ac:chgData name="Jana Veinberga" userId="a79d061d-afb0-4704-85b7-47840795b585" providerId="ADAL" clId="{95C32019-B0BD-4CF6-A53D-382CA5A21B02}" dt="2024-07-16T16:55:38.733" v="875" actId="1076"/>
          <ac:picMkLst>
            <pc:docMk/>
            <pc:sldMk cId="2548265875" sldId="271"/>
            <ac:picMk id="11" creationId="{139C63F1-40D1-53F1-84E3-4FCF1FA49F92}"/>
          </ac:picMkLst>
        </pc:picChg>
        <pc:picChg chg="mod">
          <ac:chgData name="Jana Veinberga" userId="a79d061d-afb0-4704-85b7-47840795b585" providerId="ADAL" clId="{95C32019-B0BD-4CF6-A53D-382CA5A21B02}" dt="2024-07-16T17:15:11.193" v="1052" actId="1076"/>
          <ac:picMkLst>
            <pc:docMk/>
            <pc:sldMk cId="2548265875" sldId="271"/>
            <ac:picMk id="29" creationId="{6C1FA2B4-7ADD-BE14-8FC6-29DCF1666139}"/>
          </ac:picMkLst>
        </pc:picChg>
      </pc:sldChg>
      <pc:sldChg chg="new del">
        <pc:chgData name="Jana Veinberga" userId="a79d061d-afb0-4704-85b7-47840795b585" providerId="ADAL" clId="{95C32019-B0BD-4CF6-A53D-382CA5A21B02}" dt="2024-07-16T10:37:20.919" v="79" actId="2696"/>
        <pc:sldMkLst>
          <pc:docMk/>
          <pc:sldMk cId="364579546" sldId="272"/>
        </pc:sldMkLst>
      </pc:sldChg>
    </pc:docChg>
  </pc:docChgLst>
  <pc:docChgLst>
    <pc:chgData name="Kaspars Špūle" userId="S::kaspars.spule@visc.gov.lv::964239d0-4256-406c-bc6b-024eb25de631" providerId="AD" clId="Web-{087F982A-64B0-D0FA-886B-6DB4FD5EED17}"/>
    <pc:docChg chg="addSld modSld sldOrd">
      <pc:chgData name="Kaspars Špūle" userId="S::kaspars.spule@visc.gov.lv::964239d0-4256-406c-bc6b-024eb25de631" providerId="AD" clId="Web-{087F982A-64B0-D0FA-886B-6DB4FD5EED17}" dt="2024-10-14T18:29:41.998" v="147" actId="1076"/>
      <pc:docMkLst>
        <pc:docMk/>
      </pc:docMkLst>
      <pc:sldChg chg="ord">
        <pc:chgData name="Kaspars Špūle" userId="S::kaspars.spule@visc.gov.lv::964239d0-4256-406c-bc6b-024eb25de631" providerId="AD" clId="Web-{087F982A-64B0-D0FA-886B-6DB4FD5EED17}" dt="2024-10-14T17:53:56.222" v="2"/>
        <pc:sldMkLst>
          <pc:docMk/>
          <pc:sldMk cId="0" sldId="262"/>
        </pc:sldMkLst>
      </pc:sldChg>
      <pc:sldChg chg="addSp delSp modSp ord">
        <pc:chgData name="Kaspars Špūle" userId="S::kaspars.spule@visc.gov.lv::964239d0-4256-406c-bc6b-024eb25de631" providerId="AD" clId="Web-{087F982A-64B0-D0FA-886B-6DB4FD5EED17}" dt="2024-10-14T18:08:31.443" v="106" actId="1076"/>
        <pc:sldMkLst>
          <pc:docMk/>
          <pc:sldMk cId="3811542399" sldId="308"/>
        </pc:sldMkLst>
        <pc:spChg chg="add">
          <ac:chgData name="Kaspars Špūle" userId="S::kaspars.spule@visc.gov.lv::964239d0-4256-406c-bc6b-024eb25de631" providerId="AD" clId="Web-{087F982A-64B0-D0FA-886B-6DB4FD5EED17}" dt="2024-10-14T18:02:09.281" v="25"/>
          <ac:spMkLst>
            <pc:docMk/>
            <pc:sldMk cId="3811542399" sldId="308"/>
            <ac:spMk id="13" creationId="{8EA53727-DE9B-B587-27A1-F851CB8E3CB3}"/>
          </ac:spMkLst>
        </pc:spChg>
        <pc:spChg chg="add del">
          <ac:chgData name="Kaspars Špūle" userId="S::kaspars.spule@visc.gov.lv::964239d0-4256-406c-bc6b-024eb25de631" providerId="AD" clId="Web-{087F982A-64B0-D0FA-886B-6DB4FD5EED17}" dt="2024-10-14T18:02:27.079" v="27"/>
          <ac:spMkLst>
            <pc:docMk/>
            <pc:sldMk cId="3811542399" sldId="308"/>
            <ac:spMk id="19" creationId="{013AB166-C906-4F1D-9CD7-6B3E2345684B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4:17.210" v="47" actId="1076"/>
          <ac:spMkLst>
            <pc:docMk/>
            <pc:sldMk cId="3811542399" sldId="308"/>
            <ac:spMk id="21" creationId="{BF16A37E-74B3-4B6B-1996-93831876E7D7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6:46.281" v="82" actId="1076"/>
          <ac:spMkLst>
            <pc:docMk/>
            <pc:sldMk cId="3811542399" sldId="308"/>
            <ac:spMk id="22" creationId="{97A895BF-D6A1-2D29-BE51-FFC983FCF515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8:31.443" v="106" actId="1076"/>
          <ac:spMkLst>
            <pc:docMk/>
            <pc:sldMk cId="3811542399" sldId="308"/>
            <ac:spMk id="23" creationId="{27090B41-9EEC-5E30-076F-0926247E796C}"/>
          </ac:spMkLst>
        </pc:spChg>
      </pc:sldChg>
      <pc:sldChg chg="addSp delSp modSp">
        <pc:chgData name="Kaspars Špūle" userId="S::kaspars.spule@visc.gov.lv::964239d0-4256-406c-bc6b-024eb25de631" providerId="AD" clId="Web-{087F982A-64B0-D0FA-886B-6DB4FD5EED17}" dt="2024-10-14T18:07:59.113" v="103" actId="1076"/>
        <pc:sldMkLst>
          <pc:docMk/>
          <pc:sldMk cId="1338692981" sldId="312"/>
        </pc:sldMkLst>
        <pc:spChg chg="add del">
          <ac:chgData name="Kaspars Špūle" userId="S::kaspars.spule@visc.gov.lv::964239d0-4256-406c-bc6b-024eb25de631" providerId="AD" clId="Web-{087F982A-64B0-D0FA-886B-6DB4FD5EED17}" dt="2024-10-14T18:00:49.839" v="17"/>
          <ac:spMkLst>
            <pc:docMk/>
            <pc:sldMk cId="1338692981" sldId="312"/>
            <ac:spMk id="7" creationId="{EBC77826-7433-E3B8-DC6A-DDB751932D16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3:39.973" v="33" actId="20577"/>
          <ac:spMkLst>
            <pc:docMk/>
            <pc:sldMk cId="1338692981" sldId="312"/>
            <ac:spMk id="11" creationId="{B8FEB059-24A2-0E1A-2FE4-B3A1032D80A1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3:57.928" v="45" actId="14100"/>
          <ac:spMkLst>
            <pc:docMk/>
            <pc:sldMk cId="1338692981" sldId="312"/>
            <ac:spMk id="13" creationId="{E909775F-D53C-EE14-1C46-9B10B5D1270B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7:26.549" v="86" actId="14100"/>
          <ac:spMkLst>
            <pc:docMk/>
            <pc:sldMk cId="1338692981" sldId="312"/>
            <ac:spMk id="15" creationId="{8E5B8A9E-61D3-35A0-ADB3-50CB84F12FB4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7:59.113" v="103" actId="1076"/>
          <ac:spMkLst>
            <pc:docMk/>
            <pc:sldMk cId="1338692981" sldId="312"/>
            <ac:spMk id="17" creationId="{B6DACC7C-C18D-E2F2-43B6-FE1F3E58C952}"/>
          </ac:spMkLst>
        </pc:spChg>
      </pc:sldChg>
      <pc:sldChg chg="ord">
        <pc:chgData name="Kaspars Špūle" userId="S::kaspars.spule@visc.gov.lv::964239d0-4256-406c-bc6b-024eb25de631" providerId="AD" clId="Web-{087F982A-64B0-D0FA-886B-6DB4FD5EED17}" dt="2024-10-14T17:54:57.351" v="4"/>
        <pc:sldMkLst>
          <pc:docMk/>
          <pc:sldMk cId="160503206" sldId="313"/>
        </pc:sldMkLst>
      </pc:sldChg>
      <pc:sldChg chg="addSp modSp">
        <pc:chgData name="Kaspars Špūle" userId="S::kaspars.spule@visc.gov.lv::964239d0-4256-406c-bc6b-024eb25de631" providerId="AD" clId="Web-{087F982A-64B0-D0FA-886B-6DB4FD5EED17}" dt="2024-10-14T18:10:27.543" v="111" actId="1076"/>
        <pc:sldMkLst>
          <pc:docMk/>
          <pc:sldMk cId="551609211" sldId="315"/>
        </pc:sldMkLst>
        <pc:spChg chg="add mod">
          <ac:chgData name="Kaspars Špūle" userId="S::kaspars.spule@visc.gov.lv::964239d0-4256-406c-bc6b-024eb25de631" providerId="AD" clId="Web-{087F982A-64B0-D0FA-886B-6DB4FD5EED17}" dt="2024-10-14T18:02:45.299" v="29" actId="1076"/>
          <ac:spMkLst>
            <pc:docMk/>
            <pc:sldMk cId="551609211" sldId="315"/>
            <ac:spMk id="8" creationId="{DD71B31F-94AB-C925-B98C-27FD3018B5A6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04:31.555" v="50" actId="1076"/>
          <ac:spMkLst>
            <pc:docMk/>
            <pc:sldMk cId="551609211" sldId="315"/>
            <ac:spMk id="11" creationId="{AB8F9B86-C8F0-BB41-D8DC-BF6A33B5E018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10:22.934" v="110" actId="1076"/>
          <ac:spMkLst>
            <pc:docMk/>
            <pc:sldMk cId="551609211" sldId="315"/>
            <ac:spMk id="13" creationId="{1ABB3686-C5BC-0158-36EC-14159E9CF106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10:27.543" v="111" actId="1076"/>
          <ac:spMkLst>
            <pc:docMk/>
            <pc:sldMk cId="551609211" sldId="315"/>
            <ac:spMk id="14" creationId="{61A6919C-A5F8-9D87-F570-C60080E141DB}"/>
          </ac:spMkLst>
        </pc:spChg>
        <pc:picChg chg="mod">
          <ac:chgData name="Kaspars Špūle" userId="S::kaspars.spule@visc.gov.lv::964239d0-4256-406c-bc6b-024eb25de631" providerId="AD" clId="Web-{087F982A-64B0-D0FA-886B-6DB4FD5EED17}" dt="2024-10-14T18:04:23.913" v="48" actId="1076"/>
          <ac:picMkLst>
            <pc:docMk/>
            <pc:sldMk cId="551609211" sldId="315"/>
            <ac:picMk id="16" creationId="{00000000-0000-0000-0000-000000000000}"/>
          </ac:picMkLst>
        </pc:picChg>
      </pc:sldChg>
      <pc:sldChg chg="addSp delSp modSp">
        <pc:chgData name="Kaspars Špūle" userId="S::kaspars.spule@visc.gov.lv::964239d0-4256-406c-bc6b-024eb25de631" providerId="AD" clId="Web-{087F982A-64B0-D0FA-886B-6DB4FD5EED17}" dt="2024-10-14T18:28:55.871" v="143" actId="14100"/>
        <pc:sldMkLst>
          <pc:docMk/>
          <pc:sldMk cId="3139205953" sldId="316"/>
        </pc:sldMkLst>
        <pc:spChg chg="mod">
          <ac:chgData name="Kaspars Špūle" userId="S::kaspars.spule@visc.gov.lv::964239d0-4256-406c-bc6b-024eb25de631" providerId="AD" clId="Web-{087F982A-64B0-D0FA-886B-6DB4FD5EED17}" dt="2024-10-14T18:24:43.185" v="118" actId="20577"/>
          <ac:spMkLst>
            <pc:docMk/>
            <pc:sldMk cId="3139205953" sldId="316"/>
            <ac:spMk id="6" creationId="{00000000-0000-0000-0000-000000000000}"/>
          </ac:spMkLst>
        </pc:spChg>
        <pc:picChg chg="add mod">
          <ac:chgData name="Kaspars Špūle" userId="S::kaspars.spule@visc.gov.lv::964239d0-4256-406c-bc6b-024eb25de631" providerId="AD" clId="Web-{087F982A-64B0-D0FA-886B-6DB4FD5EED17}" dt="2024-10-14T18:28:55.871" v="143" actId="14100"/>
          <ac:picMkLst>
            <pc:docMk/>
            <pc:sldMk cId="3139205953" sldId="316"/>
            <ac:picMk id="7" creationId="{ABDD4315-359B-DDC4-125B-51D4B8DD6C3E}"/>
          </ac:picMkLst>
        </pc:picChg>
        <pc:picChg chg="del">
          <ac:chgData name="Kaspars Špūle" userId="S::kaspars.spule@visc.gov.lv::964239d0-4256-406c-bc6b-024eb25de631" providerId="AD" clId="Web-{087F982A-64B0-D0FA-886B-6DB4FD5EED17}" dt="2024-10-14T18:26:46.301" v="135"/>
          <ac:picMkLst>
            <pc:docMk/>
            <pc:sldMk cId="3139205953" sldId="316"/>
            <ac:picMk id="9" creationId="{00000000-0000-0000-0000-000000000000}"/>
          </ac:picMkLst>
        </pc:picChg>
        <pc:cxnChg chg="del">
          <ac:chgData name="Kaspars Špūle" userId="S::kaspars.spule@visc.gov.lv::964239d0-4256-406c-bc6b-024eb25de631" providerId="AD" clId="Web-{087F982A-64B0-D0FA-886B-6DB4FD5EED17}" dt="2024-10-14T18:27:08.740" v="138"/>
          <ac:cxnSpMkLst>
            <pc:docMk/>
            <pc:sldMk cId="3139205953" sldId="316"/>
            <ac:cxnSpMk id="13" creationId="{00000000-0000-0000-0000-000000000000}"/>
          </ac:cxnSpMkLst>
        </pc:cxnChg>
      </pc:sldChg>
      <pc:sldChg chg="ord">
        <pc:chgData name="Kaspars Špūle" userId="S::kaspars.spule@visc.gov.lv::964239d0-4256-406c-bc6b-024eb25de631" providerId="AD" clId="Web-{087F982A-64B0-D0FA-886B-6DB4FD5EED17}" dt="2024-10-14T17:48:05.109" v="1"/>
        <pc:sldMkLst>
          <pc:docMk/>
          <pc:sldMk cId="2093689177" sldId="318"/>
        </pc:sldMkLst>
      </pc:sldChg>
      <pc:sldChg chg="ord">
        <pc:chgData name="Kaspars Špūle" userId="S::kaspars.spule@visc.gov.lv::964239d0-4256-406c-bc6b-024eb25de631" providerId="AD" clId="Web-{087F982A-64B0-D0FA-886B-6DB4FD5EED17}" dt="2024-10-14T17:55:58.666" v="5"/>
        <pc:sldMkLst>
          <pc:docMk/>
          <pc:sldMk cId="563222199" sldId="320"/>
        </pc:sldMkLst>
      </pc:sldChg>
      <pc:sldChg chg="ord">
        <pc:chgData name="Kaspars Špūle" userId="S::kaspars.spule@visc.gov.lv::964239d0-4256-406c-bc6b-024eb25de631" providerId="AD" clId="Web-{087F982A-64B0-D0FA-886B-6DB4FD5EED17}" dt="2024-10-14T17:57:10.639" v="8"/>
        <pc:sldMkLst>
          <pc:docMk/>
          <pc:sldMk cId="306985335" sldId="321"/>
        </pc:sldMkLst>
      </pc:sldChg>
      <pc:sldChg chg="ord">
        <pc:chgData name="Kaspars Špūle" userId="S::kaspars.spule@visc.gov.lv::964239d0-4256-406c-bc6b-024eb25de631" providerId="AD" clId="Web-{087F982A-64B0-D0FA-886B-6DB4FD5EED17}" dt="2024-10-14T17:57:37.688" v="9"/>
        <pc:sldMkLst>
          <pc:docMk/>
          <pc:sldMk cId="4157415857" sldId="322"/>
        </pc:sldMkLst>
      </pc:sldChg>
      <pc:sldChg chg="ord">
        <pc:chgData name="Kaspars Špūle" userId="S::kaspars.spule@visc.gov.lv::964239d0-4256-406c-bc6b-024eb25de631" providerId="AD" clId="Web-{087F982A-64B0-D0FA-886B-6DB4FD5EED17}" dt="2024-10-14T17:58:54.489" v="13"/>
        <pc:sldMkLst>
          <pc:docMk/>
          <pc:sldMk cId="4052988466" sldId="323"/>
        </pc:sldMkLst>
      </pc:sldChg>
      <pc:sldChg chg="ord">
        <pc:chgData name="Kaspars Špūle" userId="S::kaspars.spule@visc.gov.lv::964239d0-4256-406c-bc6b-024eb25de631" providerId="AD" clId="Web-{087F982A-64B0-D0FA-886B-6DB4FD5EED17}" dt="2024-10-14T17:59:08.568" v="14"/>
        <pc:sldMkLst>
          <pc:docMk/>
          <pc:sldMk cId="3894888051" sldId="324"/>
        </pc:sldMkLst>
      </pc:sldChg>
      <pc:sldChg chg="ord">
        <pc:chgData name="Kaspars Špūle" userId="S::kaspars.spule@visc.gov.lv::964239d0-4256-406c-bc6b-024eb25de631" providerId="AD" clId="Web-{087F982A-64B0-D0FA-886B-6DB4FD5EED17}" dt="2024-10-14T17:59:31.819" v="15"/>
        <pc:sldMkLst>
          <pc:docMk/>
          <pc:sldMk cId="2905052863" sldId="325"/>
        </pc:sldMkLst>
      </pc:sldChg>
      <pc:sldChg chg="addSp delSp modSp new">
        <pc:chgData name="Kaspars Špūle" userId="S::kaspars.spule@visc.gov.lv::964239d0-4256-406c-bc6b-024eb25de631" providerId="AD" clId="Web-{087F982A-64B0-D0FA-886B-6DB4FD5EED17}" dt="2024-10-14T18:29:41.998" v="147" actId="1076"/>
        <pc:sldMkLst>
          <pc:docMk/>
          <pc:sldMk cId="447216680" sldId="327"/>
        </pc:sldMkLst>
        <pc:spChg chg="add">
          <ac:chgData name="Kaspars Špūle" userId="S::kaspars.spule@visc.gov.lv::964239d0-4256-406c-bc6b-024eb25de631" providerId="AD" clId="Web-{087F982A-64B0-D0FA-886B-6DB4FD5EED17}" dt="2024-10-14T18:24:58.311" v="120"/>
          <ac:spMkLst>
            <pc:docMk/>
            <pc:sldMk cId="447216680" sldId="327"/>
            <ac:spMk id="3" creationId="{5F5AFA23-6520-C319-FBA9-3DED0D7D36DA}"/>
          </ac:spMkLst>
        </pc:spChg>
        <pc:spChg chg="add del">
          <ac:chgData name="Kaspars Špūle" userId="S::kaspars.spule@visc.gov.lv::964239d0-4256-406c-bc6b-024eb25de631" providerId="AD" clId="Web-{087F982A-64B0-D0FA-886B-6DB4FD5EED17}" dt="2024-10-14T18:25:14.327" v="123"/>
          <ac:spMkLst>
            <pc:docMk/>
            <pc:sldMk cId="447216680" sldId="327"/>
            <ac:spMk id="5" creationId="{F5C68B1F-CDA1-770C-B0F1-C7830A1FD286}"/>
          </ac:spMkLst>
        </pc:spChg>
        <pc:spChg chg="add">
          <ac:chgData name="Kaspars Špūle" userId="S::kaspars.spule@visc.gov.lv::964239d0-4256-406c-bc6b-024eb25de631" providerId="AD" clId="Web-{087F982A-64B0-D0FA-886B-6DB4FD5EED17}" dt="2024-10-14T18:25:11.936" v="122"/>
          <ac:spMkLst>
            <pc:docMk/>
            <pc:sldMk cId="447216680" sldId="327"/>
            <ac:spMk id="7" creationId="{45FA9156-1886-D2A5-2D8E-50E9FA63EDFC}"/>
          </ac:spMkLst>
        </pc:spChg>
        <pc:spChg chg="add del">
          <ac:chgData name="Kaspars Špūle" userId="S::kaspars.spule@visc.gov.lv::964239d0-4256-406c-bc6b-024eb25de631" providerId="AD" clId="Web-{087F982A-64B0-D0FA-886B-6DB4FD5EED17}" dt="2024-10-14T18:25:43.532" v="125"/>
          <ac:spMkLst>
            <pc:docMk/>
            <pc:sldMk cId="447216680" sldId="327"/>
            <ac:spMk id="9" creationId="{9F72BC4E-986E-0829-237C-EB03109E597F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26:06.533" v="127" actId="20577"/>
          <ac:spMkLst>
            <pc:docMk/>
            <pc:sldMk cId="447216680" sldId="327"/>
            <ac:spMk id="11" creationId="{2EEB86A3-DA6D-D20F-4360-BDC613290CE7}"/>
          </ac:spMkLst>
        </pc:spChg>
        <pc:spChg chg="add mod">
          <ac:chgData name="Kaspars Špūle" userId="S::kaspars.spule@visc.gov.lv::964239d0-4256-406c-bc6b-024eb25de631" providerId="AD" clId="Web-{087F982A-64B0-D0FA-886B-6DB4FD5EED17}" dt="2024-10-14T18:26:38.832" v="134" actId="1076"/>
          <ac:spMkLst>
            <pc:docMk/>
            <pc:sldMk cId="447216680" sldId="327"/>
            <ac:spMk id="12" creationId="{5FBFE178-D308-C9B8-61AE-B4B78FA9D93A}"/>
          </ac:spMkLst>
        </pc:spChg>
        <pc:picChg chg="add mod">
          <ac:chgData name="Kaspars Špūle" userId="S::kaspars.spule@visc.gov.lv::964239d0-4256-406c-bc6b-024eb25de631" providerId="AD" clId="Web-{087F982A-64B0-D0FA-886B-6DB4FD5EED17}" dt="2024-10-14T18:26:56.661" v="137" actId="1076"/>
          <ac:picMkLst>
            <pc:docMk/>
            <pc:sldMk cId="447216680" sldId="327"/>
            <ac:picMk id="13" creationId="{0ADC2F31-B8AE-A28B-8BF3-DF1D957B2A21}"/>
          </ac:picMkLst>
        </pc:picChg>
        <pc:picChg chg="add mod">
          <ac:chgData name="Kaspars Špūle" userId="S::kaspars.spule@visc.gov.lv::964239d0-4256-406c-bc6b-024eb25de631" providerId="AD" clId="Web-{087F982A-64B0-D0FA-886B-6DB4FD5EED17}" dt="2024-10-14T18:29:41.998" v="147" actId="1076"/>
          <ac:picMkLst>
            <pc:docMk/>
            <pc:sldMk cId="447216680" sldId="327"/>
            <ac:picMk id="15" creationId="{37993484-34FD-1F28-154A-115A2EB2CD69}"/>
          </ac:picMkLst>
        </pc:picChg>
        <pc:cxnChg chg="add mod">
          <ac:chgData name="Kaspars Špūle" userId="S::kaspars.spule@visc.gov.lv::964239d0-4256-406c-bc6b-024eb25de631" providerId="AD" clId="Web-{087F982A-64B0-D0FA-886B-6DB4FD5EED17}" dt="2024-10-14T18:27:19.631" v="140" actId="1076"/>
          <ac:cxnSpMkLst>
            <pc:docMk/>
            <pc:sldMk cId="447216680" sldId="327"/>
            <ac:cxnSpMk id="14" creationId="{2E8BA7E2-60B2-01A3-889E-E4B506F0DE6B}"/>
          </ac:cxnSpMkLst>
        </pc:cxnChg>
      </pc:sldChg>
    </pc:docChg>
  </pc:docChgLst>
  <pc:docChgLst>
    <pc:chgData name="Kaspars Špūle" userId="S::kaspars.spule@visc.gov.lv::964239d0-4256-406c-bc6b-024eb25de631" providerId="AD" clId="Web-{85D68331-4E13-73D6-F492-A6FE36AF9F2B}"/>
    <pc:docChg chg="modSld">
      <pc:chgData name="Kaspars Špūle" userId="S::kaspars.spule@visc.gov.lv::964239d0-4256-406c-bc6b-024eb25de631" providerId="AD" clId="Web-{85D68331-4E13-73D6-F492-A6FE36AF9F2B}" dt="2024-10-16T13:56:22.736" v="99" actId="20577"/>
      <pc:docMkLst>
        <pc:docMk/>
      </pc:docMkLst>
      <pc:sldChg chg="modSp">
        <pc:chgData name="Kaspars Špūle" userId="S::kaspars.spule@visc.gov.lv::964239d0-4256-406c-bc6b-024eb25de631" providerId="AD" clId="Web-{85D68331-4E13-73D6-F492-A6FE36AF9F2B}" dt="2024-10-16T12:26:37.992" v="1" actId="20577"/>
        <pc:sldMkLst>
          <pc:docMk/>
          <pc:sldMk cId="0" sldId="256"/>
        </pc:sldMkLst>
        <pc:spChg chg="mod">
          <ac:chgData name="Kaspars Špūle" userId="S::kaspars.spule@visc.gov.lv::964239d0-4256-406c-bc6b-024eb25de631" providerId="AD" clId="Web-{85D68331-4E13-73D6-F492-A6FE36AF9F2B}" dt="2024-10-16T12:26:37.992" v="1" actId="20577"/>
          <ac:spMkLst>
            <pc:docMk/>
            <pc:sldMk cId="0" sldId="256"/>
            <ac:spMk id="8" creationId="{00000000-0000-0000-0000-000000000000}"/>
          </ac:spMkLst>
        </pc:spChg>
      </pc:sldChg>
      <pc:sldChg chg="modSp">
        <pc:chgData name="Kaspars Špūle" userId="S::kaspars.spule@visc.gov.lv::964239d0-4256-406c-bc6b-024eb25de631" providerId="AD" clId="Web-{85D68331-4E13-73D6-F492-A6FE36AF9F2B}" dt="2024-10-16T12:26:56.149" v="3" actId="1076"/>
        <pc:sldMkLst>
          <pc:docMk/>
          <pc:sldMk cId="0" sldId="257"/>
        </pc:sldMkLst>
        <pc:spChg chg="mod">
          <ac:chgData name="Kaspars Špūle" userId="S::kaspars.spule@visc.gov.lv::964239d0-4256-406c-bc6b-024eb25de631" providerId="AD" clId="Web-{85D68331-4E13-73D6-F492-A6FE36AF9F2B}" dt="2024-10-16T12:26:56.149" v="3" actId="1076"/>
          <ac:spMkLst>
            <pc:docMk/>
            <pc:sldMk cId="0" sldId="257"/>
            <ac:spMk id="9" creationId="{00000000-0000-0000-0000-000000000000}"/>
          </ac:spMkLst>
        </pc:spChg>
        <pc:grpChg chg="mod">
          <ac:chgData name="Kaspars Špūle" userId="S::kaspars.spule@visc.gov.lv::964239d0-4256-406c-bc6b-024eb25de631" providerId="AD" clId="Web-{85D68331-4E13-73D6-F492-A6FE36AF9F2B}" dt="2024-10-16T12:26:54.039" v="2" actId="1076"/>
          <ac:grpSpMkLst>
            <pc:docMk/>
            <pc:sldMk cId="0" sldId="257"/>
            <ac:grpSpMk id="2" creationId="{00000000-0000-0000-0000-000000000000}"/>
          </ac:grpSpMkLst>
        </pc:grpChg>
      </pc:sldChg>
      <pc:sldChg chg="addSp modSp">
        <pc:chgData name="Kaspars Špūle" userId="S::kaspars.spule@visc.gov.lv::964239d0-4256-406c-bc6b-024eb25de631" providerId="AD" clId="Web-{85D68331-4E13-73D6-F492-A6FE36AF9F2B}" dt="2024-10-16T12:31:54.395" v="55" actId="20577"/>
        <pc:sldMkLst>
          <pc:docMk/>
          <pc:sldMk cId="1897157194" sldId="296"/>
        </pc:sldMkLst>
        <pc:spChg chg="add mod">
          <ac:chgData name="Kaspars Špūle" userId="S::kaspars.spule@visc.gov.lv::964239d0-4256-406c-bc6b-024eb25de631" providerId="AD" clId="Web-{85D68331-4E13-73D6-F492-A6FE36AF9F2B}" dt="2024-10-16T12:31:54.395" v="55" actId="20577"/>
          <ac:spMkLst>
            <pc:docMk/>
            <pc:sldMk cId="1897157194" sldId="296"/>
            <ac:spMk id="5" creationId="{9F731B37-EB6C-0FB4-177E-8097172B09C7}"/>
          </ac:spMkLst>
        </pc:spChg>
      </pc:sldChg>
      <pc:sldChg chg="modSp">
        <pc:chgData name="Kaspars Špūle" userId="S::kaspars.spule@visc.gov.lv::964239d0-4256-406c-bc6b-024eb25de631" providerId="AD" clId="Web-{85D68331-4E13-73D6-F492-A6FE36AF9F2B}" dt="2024-10-16T12:32:37.256" v="56" actId="1076"/>
        <pc:sldMkLst>
          <pc:docMk/>
          <pc:sldMk cId="1440870771" sldId="306"/>
        </pc:sldMkLst>
        <pc:spChg chg="mod">
          <ac:chgData name="Kaspars Špūle" userId="S::kaspars.spule@visc.gov.lv::964239d0-4256-406c-bc6b-024eb25de631" providerId="AD" clId="Web-{85D68331-4E13-73D6-F492-A6FE36AF9F2B}" dt="2024-10-16T12:32:37.256" v="56" actId="1076"/>
          <ac:spMkLst>
            <pc:docMk/>
            <pc:sldMk cId="1440870771" sldId="306"/>
            <ac:spMk id="9" creationId="{00000000-0000-0000-0000-000000000000}"/>
          </ac:spMkLst>
        </pc:spChg>
      </pc:sldChg>
      <pc:sldChg chg="modSp">
        <pc:chgData name="Kaspars Špūle" userId="S::kaspars.spule@visc.gov.lv::964239d0-4256-406c-bc6b-024eb25de631" providerId="AD" clId="Web-{85D68331-4E13-73D6-F492-A6FE36AF9F2B}" dt="2024-10-16T13:56:22.736" v="99" actId="20577"/>
        <pc:sldMkLst>
          <pc:docMk/>
          <pc:sldMk cId="3139205953" sldId="316"/>
        </pc:sldMkLst>
        <pc:spChg chg="mod">
          <ac:chgData name="Kaspars Špūle" userId="S::kaspars.spule@visc.gov.lv::964239d0-4256-406c-bc6b-024eb25de631" providerId="AD" clId="Web-{85D68331-4E13-73D6-F492-A6FE36AF9F2B}" dt="2024-10-16T13:56:22.736" v="99" actId="20577"/>
          <ac:spMkLst>
            <pc:docMk/>
            <pc:sldMk cId="3139205953" sldId="316"/>
            <ac:spMk id="9" creationId="{DBC3FE1F-1EC4-3073-E996-46BE6AEBDD31}"/>
          </ac:spMkLst>
        </pc:spChg>
      </pc:sldChg>
      <pc:sldChg chg="addSp modSp">
        <pc:chgData name="Kaspars Špūle" userId="S::kaspars.spule@visc.gov.lv::964239d0-4256-406c-bc6b-024eb25de631" providerId="AD" clId="Web-{85D68331-4E13-73D6-F492-A6FE36AF9F2B}" dt="2024-10-16T13:27:51.769" v="72" actId="14100"/>
        <pc:sldMkLst>
          <pc:docMk/>
          <pc:sldMk cId="3158636424" sldId="319"/>
        </pc:sldMkLst>
        <pc:cxnChg chg="add mod">
          <ac:chgData name="Kaspars Špūle" userId="S::kaspars.spule@visc.gov.lv::964239d0-4256-406c-bc6b-024eb25de631" providerId="AD" clId="Web-{85D68331-4E13-73D6-F492-A6FE36AF9F2B}" dt="2024-10-16T13:27:51.769" v="72" actId="14100"/>
          <ac:cxnSpMkLst>
            <pc:docMk/>
            <pc:sldMk cId="3158636424" sldId="319"/>
            <ac:cxnSpMk id="7" creationId="{0CE71CA1-EBA4-838D-184D-18CC9314232E}"/>
          </ac:cxnSpMkLst>
        </pc:cxnChg>
      </pc:sldChg>
      <pc:sldChg chg="modSp">
        <pc:chgData name="Kaspars Špūle" userId="S::kaspars.spule@visc.gov.lv::964239d0-4256-406c-bc6b-024eb25de631" providerId="AD" clId="Web-{85D68331-4E13-73D6-F492-A6FE36AF9F2B}" dt="2024-10-16T13:55:58.048" v="89" actId="20577"/>
        <pc:sldMkLst>
          <pc:docMk/>
          <pc:sldMk cId="447216680" sldId="327"/>
        </pc:sldMkLst>
        <pc:spChg chg="mod">
          <ac:chgData name="Kaspars Špūle" userId="S::kaspars.spule@visc.gov.lv::964239d0-4256-406c-bc6b-024eb25de631" providerId="AD" clId="Web-{85D68331-4E13-73D6-F492-A6FE36AF9F2B}" dt="2024-10-16T13:55:58.048" v="89" actId="20577"/>
          <ac:spMkLst>
            <pc:docMk/>
            <pc:sldMk cId="447216680" sldId="327"/>
            <ac:spMk id="5" creationId="{388496CB-85F3-69F9-41BF-AE551DACCF41}"/>
          </ac:spMkLst>
        </pc:spChg>
      </pc:sldChg>
    </pc:docChg>
  </pc:docChgLst>
  <pc:docChgLst>
    <pc:chgData name="Liene Purgaile" userId="S::liene.purgaile@visc.gov.lv::aea99cb6-9cc6-4ec8-99bb-eef0887faa58" providerId="AD" clId="Web-{FA26F396-59EA-D798-A1BB-B893DCF3D64B}"/>
    <pc:docChg chg="modSld">
      <pc:chgData name="Liene Purgaile" userId="S::liene.purgaile@visc.gov.lv::aea99cb6-9cc6-4ec8-99bb-eef0887faa58" providerId="AD" clId="Web-{FA26F396-59EA-D798-A1BB-B893DCF3D64B}" dt="2024-10-11T14:20:23.559" v="0" actId="20577"/>
      <pc:docMkLst>
        <pc:docMk/>
      </pc:docMkLst>
      <pc:sldChg chg="modSp">
        <pc:chgData name="Liene Purgaile" userId="S::liene.purgaile@visc.gov.lv::aea99cb6-9cc6-4ec8-99bb-eef0887faa58" providerId="AD" clId="Web-{FA26F396-59EA-D798-A1BB-B893DCF3D64B}" dt="2024-10-11T14:20:23.559" v="0" actId="20577"/>
        <pc:sldMkLst>
          <pc:docMk/>
          <pc:sldMk cId="306985335" sldId="321"/>
        </pc:sldMkLst>
        <pc:spChg chg="mod">
          <ac:chgData name="Liene Purgaile" userId="S::liene.purgaile@visc.gov.lv::aea99cb6-9cc6-4ec8-99bb-eef0887faa58" providerId="AD" clId="Web-{FA26F396-59EA-D798-A1BB-B893DCF3D64B}" dt="2024-10-11T14:20:23.559" v="0" actId="20577"/>
          <ac:spMkLst>
            <pc:docMk/>
            <pc:sldMk cId="306985335" sldId="321"/>
            <ac:spMk id="6" creationId="{00000000-0000-0000-0000-000000000000}"/>
          </ac:spMkLst>
        </pc:spChg>
      </pc:sldChg>
    </pc:docChg>
  </pc:docChgLst>
  <pc:docChgLst>
    <pc:chgData name="Mihails Korčevskis" userId="2ae90314-6604-48d5-b87f-873668ab5320" providerId="ADAL" clId="{39D50444-22EB-473C-B364-A6A1407E97AC}"/>
    <pc:docChg chg="undo redo custSel modSld">
      <pc:chgData name="Mihails Korčevskis" userId="2ae90314-6604-48d5-b87f-873668ab5320" providerId="ADAL" clId="{39D50444-22EB-473C-B364-A6A1407E97AC}" dt="2024-10-15T21:12:57.585" v="83" actId="2711"/>
      <pc:docMkLst>
        <pc:docMk/>
      </pc:docMkLst>
      <pc:sldChg chg="delSp modSp mod">
        <pc:chgData name="Mihails Korčevskis" userId="2ae90314-6604-48d5-b87f-873668ab5320" providerId="ADAL" clId="{39D50444-22EB-473C-B364-A6A1407E97AC}" dt="2024-10-15T21:12:57.585" v="83" actId="2711"/>
        <pc:sldMkLst>
          <pc:docMk/>
          <pc:sldMk cId="0" sldId="256"/>
        </pc:sldMkLst>
        <pc:spChg chg="mod topLvl">
          <ac:chgData name="Mihails Korčevskis" userId="2ae90314-6604-48d5-b87f-873668ab5320" providerId="ADAL" clId="{39D50444-22EB-473C-B364-A6A1407E97AC}" dt="2024-10-15T21:12:57.585" v="83" actId="2711"/>
          <ac:spMkLst>
            <pc:docMk/>
            <pc:sldMk cId="0" sldId="256"/>
            <ac:spMk id="3" creationId="{00000000-0000-0000-0000-000000000000}"/>
          </ac:spMkLst>
        </pc:spChg>
        <pc:spChg chg="del mod topLvl">
          <ac:chgData name="Mihails Korčevskis" userId="2ae90314-6604-48d5-b87f-873668ab5320" providerId="ADAL" clId="{39D50444-22EB-473C-B364-A6A1407E97AC}" dt="2024-10-15T21:11:59.406" v="48" actId="478"/>
          <ac:spMkLst>
            <pc:docMk/>
            <pc:sldMk cId="0" sldId="256"/>
            <ac:spMk id="4" creationId="{00000000-0000-0000-0000-000000000000}"/>
          </ac:spMkLst>
        </pc:spChg>
        <pc:spChg chg="del mod">
          <ac:chgData name="Mihails Korčevskis" userId="2ae90314-6604-48d5-b87f-873668ab5320" providerId="ADAL" clId="{39D50444-22EB-473C-B364-A6A1407E97AC}" dt="2024-10-15T21:12:07.182" v="50" actId="478"/>
          <ac:spMkLst>
            <pc:docMk/>
            <pc:sldMk cId="0" sldId="256"/>
            <ac:spMk id="6" creationId="{00000000-0000-0000-0000-000000000000}"/>
          </ac:spMkLst>
        </pc:spChg>
        <pc:grpChg chg="del">
          <ac:chgData name="Mihails Korčevskis" userId="2ae90314-6604-48d5-b87f-873668ab5320" providerId="ADAL" clId="{39D50444-22EB-473C-B364-A6A1407E97AC}" dt="2024-10-15T21:11:59.406" v="48" actId="478"/>
          <ac:grpSpMkLst>
            <pc:docMk/>
            <pc:sldMk cId="0" sldId="256"/>
            <ac:grpSpMk id="2" creationId="{00000000-0000-0000-0000-000000000000}"/>
          </ac:grpSpMkLst>
        </pc:grpChg>
      </pc:sldChg>
      <pc:sldChg chg="modSp mod">
        <pc:chgData name="Mihails Korčevskis" userId="2ae90314-6604-48d5-b87f-873668ab5320" providerId="ADAL" clId="{39D50444-22EB-473C-B364-A6A1407E97AC}" dt="2024-10-15T21:08:33.174" v="6" actId="113"/>
        <pc:sldMkLst>
          <pc:docMk/>
          <pc:sldMk cId="306985335" sldId="321"/>
        </pc:sldMkLst>
        <pc:spChg chg="mod">
          <ac:chgData name="Mihails Korčevskis" userId="2ae90314-6604-48d5-b87f-873668ab5320" providerId="ADAL" clId="{39D50444-22EB-473C-B364-A6A1407E97AC}" dt="2024-10-15T21:08:33.174" v="6" actId="113"/>
          <ac:spMkLst>
            <pc:docMk/>
            <pc:sldMk cId="306985335" sldId="321"/>
            <ac:spMk id="6" creationId="{00000000-0000-0000-0000-000000000000}"/>
          </ac:spMkLst>
        </pc:spChg>
      </pc:sldChg>
      <pc:sldChg chg="addSp delSp modSp mod">
        <pc:chgData name="Mihails Korčevskis" userId="2ae90314-6604-48d5-b87f-873668ab5320" providerId="ADAL" clId="{39D50444-22EB-473C-B364-A6A1407E97AC}" dt="2024-10-15T21:11:14.261" v="45" actId="207"/>
        <pc:sldMkLst>
          <pc:docMk/>
          <pc:sldMk cId="4157415857" sldId="322"/>
        </pc:sldMkLst>
        <pc:spChg chg="del mod">
          <ac:chgData name="Mihails Korčevskis" userId="2ae90314-6604-48d5-b87f-873668ab5320" providerId="ADAL" clId="{39D50444-22EB-473C-B364-A6A1407E97AC}" dt="2024-10-15T21:09:48.808" v="22" actId="478"/>
          <ac:spMkLst>
            <pc:docMk/>
            <pc:sldMk cId="4157415857" sldId="322"/>
            <ac:spMk id="6" creationId="{00000000-0000-0000-0000-000000000000}"/>
          </ac:spMkLst>
        </pc:spChg>
        <pc:spChg chg="add mod">
          <ac:chgData name="Mihails Korčevskis" userId="2ae90314-6604-48d5-b87f-873668ab5320" providerId="ADAL" clId="{39D50444-22EB-473C-B364-A6A1407E97AC}" dt="2024-10-15T21:11:14.261" v="45" actId="207"/>
          <ac:spMkLst>
            <pc:docMk/>
            <pc:sldMk cId="4157415857" sldId="322"/>
            <ac:spMk id="7" creationId="{AE703C6F-9D45-A396-5789-E8D054897AA2}"/>
          </ac:spMkLst>
        </pc:spChg>
        <pc:spChg chg="add del mod">
          <ac:chgData name="Mihails Korčevskis" userId="2ae90314-6604-48d5-b87f-873668ab5320" providerId="ADAL" clId="{39D50444-22EB-473C-B364-A6A1407E97AC}" dt="2024-10-15T21:10:40.667" v="37" actId="478"/>
          <ac:spMkLst>
            <pc:docMk/>
            <pc:sldMk cId="4157415857" sldId="322"/>
            <ac:spMk id="9" creationId="{E16042C2-B170-2804-83D4-C87632E174AE}"/>
          </ac:spMkLst>
        </pc:spChg>
        <pc:spChg chg="add del mod">
          <ac:chgData name="Mihails Korčevskis" userId="2ae90314-6604-48d5-b87f-873668ab5320" providerId="ADAL" clId="{39D50444-22EB-473C-B364-A6A1407E97AC}" dt="2024-10-15T21:11:09.991" v="44" actId="478"/>
          <ac:spMkLst>
            <pc:docMk/>
            <pc:sldMk cId="4157415857" sldId="322"/>
            <ac:spMk id="11" creationId="{789A38EE-E0C3-3944-C7A0-5ACC9C382D8F}"/>
          </ac:spMkLst>
        </pc:spChg>
        <pc:grpChg chg="mod">
          <ac:chgData name="Mihails Korčevskis" userId="2ae90314-6604-48d5-b87f-873668ab5320" providerId="ADAL" clId="{39D50444-22EB-473C-B364-A6A1407E97AC}" dt="2024-10-15T21:10:44.405" v="39" actId="1076"/>
          <ac:grpSpMkLst>
            <pc:docMk/>
            <pc:sldMk cId="4157415857" sldId="322"/>
            <ac:grpSpMk id="3" creationId="{00000000-0000-0000-0000-000000000000}"/>
          </ac:grpSpMkLst>
        </pc:grpChg>
      </pc:sldChg>
      <pc:sldChg chg="modSp mod">
        <pc:chgData name="Mihails Korčevskis" userId="2ae90314-6604-48d5-b87f-873668ab5320" providerId="ADAL" clId="{39D50444-22EB-473C-B364-A6A1407E97AC}" dt="2024-10-15T21:08:41.160" v="8" actId="1076"/>
        <pc:sldMkLst>
          <pc:docMk/>
          <pc:sldMk cId="3894888051" sldId="324"/>
        </pc:sldMkLst>
        <pc:spChg chg="mod">
          <ac:chgData name="Mihails Korčevskis" userId="2ae90314-6604-48d5-b87f-873668ab5320" providerId="ADAL" clId="{39D50444-22EB-473C-B364-A6A1407E97AC}" dt="2024-10-15T21:08:00.152" v="5" actId="113"/>
          <ac:spMkLst>
            <pc:docMk/>
            <pc:sldMk cId="3894888051" sldId="324"/>
            <ac:spMk id="6" creationId="{00000000-0000-0000-0000-000000000000}"/>
          </ac:spMkLst>
        </pc:spChg>
        <pc:grpChg chg="mod">
          <ac:chgData name="Mihails Korčevskis" userId="2ae90314-6604-48d5-b87f-873668ab5320" providerId="ADAL" clId="{39D50444-22EB-473C-B364-A6A1407E97AC}" dt="2024-10-15T21:08:41.160" v="8" actId="1076"/>
          <ac:grpSpMkLst>
            <pc:docMk/>
            <pc:sldMk cId="3894888051" sldId="324"/>
            <ac:grpSpMk id="3" creationId="{00000000-0000-0000-0000-000000000000}"/>
          </ac:grpSpMkLst>
        </pc:grpChg>
      </pc:sldChg>
      <pc:sldChg chg="modSp mod">
        <pc:chgData name="Mihails Korčevskis" userId="2ae90314-6604-48d5-b87f-873668ab5320" providerId="ADAL" clId="{39D50444-22EB-473C-B364-A6A1407E97AC}" dt="2024-10-15T21:09:44.216" v="21" actId="20577"/>
        <pc:sldMkLst>
          <pc:docMk/>
          <pc:sldMk cId="2905052863" sldId="325"/>
        </pc:sldMkLst>
        <pc:spChg chg="mod">
          <ac:chgData name="Mihails Korčevskis" userId="2ae90314-6604-48d5-b87f-873668ab5320" providerId="ADAL" clId="{39D50444-22EB-473C-B364-A6A1407E97AC}" dt="2024-10-15T21:09:44.216" v="21" actId="20577"/>
          <ac:spMkLst>
            <pc:docMk/>
            <pc:sldMk cId="2905052863" sldId="325"/>
            <ac:spMk id="6" creationId="{00000000-0000-0000-0000-000000000000}"/>
          </ac:spMkLst>
        </pc:spChg>
      </pc:sldChg>
      <pc:sldChg chg="modSp mod">
        <pc:chgData name="Mihails Korčevskis" userId="2ae90314-6604-48d5-b87f-873668ab5320" providerId="ADAL" clId="{39D50444-22EB-473C-B364-A6A1407E97AC}" dt="2024-10-15T21:07:12.091" v="0" actId="207"/>
        <pc:sldMkLst>
          <pc:docMk/>
          <pc:sldMk cId="447216680" sldId="327"/>
        </pc:sldMkLst>
        <pc:spChg chg="mod">
          <ac:chgData name="Mihails Korčevskis" userId="2ae90314-6604-48d5-b87f-873668ab5320" providerId="ADAL" clId="{39D50444-22EB-473C-B364-A6A1407E97AC}" dt="2024-10-15T21:07:12.091" v="0" actId="207"/>
          <ac:spMkLst>
            <pc:docMk/>
            <pc:sldMk cId="447216680" sldId="327"/>
            <ac:spMk id="12" creationId="{5FBFE178-D308-C9B8-61AE-B4B78FA9D93A}"/>
          </ac:spMkLst>
        </pc:spChg>
      </pc:sldChg>
    </pc:docChg>
  </pc:docChgLst>
  <pc:docChgLst>
    <pc:chgData name="Kaspars Špūle" userId="S::kaspars.spule@visc.gov.lv::964239d0-4256-406c-bc6b-024eb25de631" providerId="AD" clId="Web-{304B806E-F6B9-FACF-B3F3-03386A1F6F64}"/>
    <pc:docChg chg="sldOrd">
      <pc:chgData name="Kaspars Špūle" userId="S::kaspars.spule@visc.gov.lv::964239d0-4256-406c-bc6b-024eb25de631" providerId="AD" clId="Web-{304B806E-F6B9-FACF-B3F3-03386A1F6F64}" dt="2024-10-14T12:03:13.009" v="4"/>
      <pc:docMkLst>
        <pc:docMk/>
      </pc:docMkLst>
      <pc:sldChg chg="ord">
        <pc:chgData name="Kaspars Špūle" userId="S::kaspars.spule@visc.gov.lv::964239d0-4256-406c-bc6b-024eb25de631" providerId="AD" clId="Web-{304B806E-F6B9-FACF-B3F3-03386A1F6F64}" dt="2024-10-14T12:02:44.070" v="2"/>
        <pc:sldMkLst>
          <pc:docMk/>
          <pc:sldMk cId="90074319" sldId="307"/>
        </pc:sldMkLst>
      </pc:sldChg>
      <pc:sldChg chg="ord">
        <pc:chgData name="Kaspars Špūle" userId="S::kaspars.spule@visc.gov.lv::964239d0-4256-406c-bc6b-024eb25de631" providerId="AD" clId="Web-{304B806E-F6B9-FACF-B3F3-03386A1F6F64}" dt="2024-10-14T12:02:09.866" v="0"/>
        <pc:sldMkLst>
          <pc:docMk/>
          <pc:sldMk cId="4280079801" sldId="311"/>
        </pc:sldMkLst>
      </pc:sldChg>
      <pc:sldChg chg="ord">
        <pc:chgData name="Kaspars Špūle" userId="S::kaspars.spule@visc.gov.lv::964239d0-4256-406c-bc6b-024eb25de631" providerId="AD" clId="Web-{304B806E-F6B9-FACF-B3F3-03386A1F6F64}" dt="2024-10-14T12:02:21.491" v="1"/>
        <pc:sldMkLst>
          <pc:docMk/>
          <pc:sldMk cId="1338692981" sldId="312"/>
        </pc:sldMkLst>
      </pc:sldChg>
      <pc:sldChg chg="ord">
        <pc:chgData name="Kaspars Špūle" userId="S::kaspars.spule@visc.gov.lv::964239d0-4256-406c-bc6b-024eb25de631" providerId="AD" clId="Web-{304B806E-F6B9-FACF-B3F3-03386A1F6F64}" dt="2024-10-14T12:03:13.009" v="4"/>
        <pc:sldMkLst>
          <pc:docMk/>
          <pc:sldMk cId="160503206" sldId="313"/>
        </pc:sldMkLst>
      </pc:sldChg>
    </pc:docChg>
  </pc:docChgLst>
  <pc:docChgLst>
    <pc:chgData name="Jana Veinberga" userId="a79d061d-afb0-4704-85b7-47840795b585" providerId="ADAL" clId="{9C332CC2-2509-4984-A728-C1055E96FC87}"/>
    <pc:docChg chg="undo redo custSel modSld">
      <pc:chgData name="Jana Veinberga" userId="a79d061d-afb0-4704-85b7-47840795b585" providerId="ADAL" clId="{9C332CC2-2509-4984-A728-C1055E96FC87}" dt="2024-10-16T17:52:13.557" v="490" actId="14100"/>
      <pc:docMkLst>
        <pc:docMk/>
      </pc:docMkLst>
      <pc:sldChg chg="modSp mod">
        <pc:chgData name="Jana Veinberga" userId="a79d061d-afb0-4704-85b7-47840795b585" providerId="ADAL" clId="{9C332CC2-2509-4984-A728-C1055E96FC87}" dt="2024-10-16T17:52:13.557" v="490" actId="14100"/>
        <pc:sldMkLst>
          <pc:docMk/>
          <pc:sldMk cId="0" sldId="262"/>
        </pc:sldMkLst>
        <pc:spChg chg="mod">
          <ac:chgData name="Jana Veinberga" userId="a79d061d-afb0-4704-85b7-47840795b585" providerId="ADAL" clId="{9C332CC2-2509-4984-A728-C1055E96FC87}" dt="2024-10-16T17:20:00.712" v="75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9:53.461" v="73" actId="1076"/>
          <ac:spMkLst>
            <pc:docMk/>
            <pc:sldMk cId="0" sldId="262"/>
            <ac:spMk id="72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17.406" v="26" actId="255"/>
          <ac:spMkLst>
            <pc:docMk/>
            <pc:sldMk cId="0" sldId="262"/>
            <ac:spMk id="90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25.436" v="28" actId="207"/>
          <ac:spMkLst>
            <pc:docMk/>
            <pc:sldMk cId="0" sldId="262"/>
            <ac:spMk id="91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32.154" v="30" actId="207"/>
          <ac:spMkLst>
            <pc:docMk/>
            <pc:sldMk cId="0" sldId="262"/>
            <ac:spMk id="92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40.700" v="32" actId="207"/>
          <ac:spMkLst>
            <pc:docMk/>
            <pc:sldMk cId="0" sldId="262"/>
            <ac:spMk id="93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47.506" v="34" actId="255"/>
          <ac:spMkLst>
            <pc:docMk/>
            <pc:sldMk cId="0" sldId="262"/>
            <ac:spMk id="94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35.296" v="47" actId="255"/>
          <ac:spMkLst>
            <pc:docMk/>
            <pc:sldMk cId="0" sldId="262"/>
            <ac:spMk id="95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24.612" v="44" actId="255"/>
          <ac:spMkLst>
            <pc:docMk/>
            <pc:sldMk cId="0" sldId="262"/>
            <ac:spMk id="96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4:54.690" v="36" actId="255"/>
          <ac:spMkLst>
            <pc:docMk/>
            <pc:sldMk cId="0" sldId="262"/>
            <ac:spMk id="97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05.034" v="38" actId="255"/>
          <ac:spMkLst>
            <pc:docMk/>
            <pc:sldMk cId="0" sldId="262"/>
            <ac:spMk id="98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11.447" v="40" actId="255"/>
          <ac:spMkLst>
            <pc:docMk/>
            <pc:sldMk cId="0" sldId="262"/>
            <ac:spMk id="99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6:12.934" v="55" actId="255"/>
          <ac:spMkLst>
            <pc:docMk/>
            <pc:sldMk cId="0" sldId="262"/>
            <ac:spMk id="100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17.242" v="42" actId="255"/>
          <ac:spMkLst>
            <pc:docMk/>
            <pc:sldMk cId="0" sldId="262"/>
            <ac:spMk id="101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55.234" v="51" actId="255"/>
          <ac:spMkLst>
            <pc:docMk/>
            <pc:sldMk cId="0" sldId="262"/>
            <ac:spMk id="102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6:05.840" v="53" actId="255"/>
          <ac:spMkLst>
            <pc:docMk/>
            <pc:sldMk cId="0" sldId="262"/>
            <ac:spMk id="103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5:46.247" v="49" actId="255"/>
          <ac:spMkLst>
            <pc:docMk/>
            <pc:sldMk cId="0" sldId="262"/>
            <ac:spMk id="104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0:14.715" v="78" actId="1076"/>
          <ac:grpSpMkLst>
            <pc:docMk/>
            <pc:sldMk cId="0" sldId="262"/>
            <ac:grpSpMk id="3" creationId="{00000000-0000-0000-0000-000000000000}"/>
          </ac:grpSpMkLst>
        </pc:grpChg>
        <pc:grpChg chg="mod">
          <ac:chgData name="Jana Veinberga" userId="a79d061d-afb0-4704-85b7-47840795b585" providerId="ADAL" clId="{9C332CC2-2509-4984-A728-C1055E96FC87}" dt="2024-10-16T17:52:13.557" v="490" actId="14100"/>
          <ac:grpSpMkLst>
            <pc:docMk/>
            <pc:sldMk cId="0" sldId="262"/>
            <ac:grpSpMk id="31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19:25.257" v="69" actId="1076"/>
        <pc:sldMkLst>
          <pc:docMk/>
          <pc:sldMk cId="4292039435" sldId="273"/>
        </pc:sldMkLst>
        <pc:spChg chg="mod">
          <ac:chgData name="Jana Veinberga" userId="a79d061d-afb0-4704-85b7-47840795b585" providerId="ADAL" clId="{9C332CC2-2509-4984-A728-C1055E96FC87}" dt="2024-10-16T17:19:25.257" v="69" actId="1076"/>
          <ac:spMkLst>
            <pc:docMk/>
            <pc:sldMk cId="4292039435" sldId="273"/>
            <ac:spMk id="6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0:11.042" v="19" actId="255"/>
          <ac:spMkLst>
            <pc:docMk/>
            <pc:sldMk cId="4292039435" sldId="273"/>
            <ac:spMk id="28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0:16.302" v="20" actId="255"/>
          <ac:spMkLst>
            <pc:docMk/>
            <pc:sldMk cId="4292039435" sldId="273"/>
            <ac:spMk id="29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0:21.162" v="21" actId="255"/>
          <ac:spMkLst>
            <pc:docMk/>
            <pc:sldMk cId="4292039435" sldId="273"/>
            <ac:spMk id="30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1:07.622" v="24" actId="207"/>
          <ac:spMkLst>
            <pc:docMk/>
            <pc:sldMk cId="4292039435" sldId="273"/>
            <ac:spMk id="31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10:57.312" v="23" actId="255"/>
          <ac:spMkLst>
            <pc:docMk/>
            <pc:sldMk cId="4292039435" sldId="273"/>
            <ac:spMk id="32" creationId="{00000000-0000-0000-0000-000000000000}"/>
          </ac:spMkLst>
        </pc:spChg>
      </pc:sldChg>
      <pc:sldChg chg="modSp mod">
        <pc:chgData name="Jana Veinberga" userId="a79d061d-afb0-4704-85b7-47840795b585" providerId="ADAL" clId="{9C332CC2-2509-4984-A728-C1055E96FC87}" dt="2024-10-16T17:19:05.653" v="67" actId="1076"/>
        <pc:sldMkLst>
          <pc:docMk/>
          <pc:sldMk cId="1897157194" sldId="296"/>
        </pc:sldMkLst>
        <pc:spChg chg="mod">
          <ac:chgData name="Jana Veinberga" userId="a79d061d-afb0-4704-85b7-47840795b585" providerId="ADAL" clId="{9C332CC2-2509-4984-A728-C1055E96FC87}" dt="2024-10-16T17:19:05.653" v="67" actId="1076"/>
          <ac:spMkLst>
            <pc:docMk/>
            <pc:sldMk cId="1897157194" sldId="296"/>
            <ac:spMk id="4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5:42:04.377" v="0" actId="255"/>
          <ac:spMkLst>
            <pc:docMk/>
            <pc:sldMk cId="1897157194" sldId="296"/>
            <ac:spMk id="5" creationId="{9F731B37-EB6C-0FB4-177E-8097172B09C7}"/>
          </ac:spMkLst>
        </pc:spChg>
        <pc:grpChg chg="mod">
          <ac:chgData name="Jana Veinberga" userId="a79d061d-afb0-4704-85b7-47840795b585" providerId="ADAL" clId="{9C332CC2-2509-4984-A728-C1055E96FC87}" dt="2024-10-16T17:17:32.941" v="62" actId="1076"/>
          <ac:grpSpMkLst>
            <pc:docMk/>
            <pc:sldMk cId="1897157194" sldId="296"/>
            <ac:grpSpMk id="6" creationId="{00000000-0000-0000-0000-000000000000}"/>
          </ac:grpSpMkLst>
        </pc:grpChg>
        <pc:graphicFrameChg chg="modGraphic">
          <ac:chgData name="Jana Veinberga" userId="a79d061d-afb0-4704-85b7-47840795b585" providerId="ADAL" clId="{9C332CC2-2509-4984-A728-C1055E96FC87}" dt="2024-10-16T15:43:18.578" v="7" actId="790"/>
          <ac:graphicFrameMkLst>
            <pc:docMk/>
            <pc:sldMk cId="1897157194" sldId="296"/>
            <ac:graphicFrameMk id="10" creationId="{00000000-0000-0000-0000-000000000000}"/>
          </ac:graphicFrameMkLst>
        </pc:graphicFrameChg>
        <pc:graphicFrameChg chg="modGraphic">
          <ac:chgData name="Jana Veinberga" userId="a79d061d-afb0-4704-85b7-47840795b585" providerId="ADAL" clId="{9C332CC2-2509-4984-A728-C1055E96FC87}" dt="2024-10-16T15:43:26.381" v="8" actId="790"/>
          <ac:graphicFrameMkLst>
            <pc:docMk/>
            <pc:sldMk cId="1897157194" sldId="296"/>
            <ac:graphicFrameMk id="11" creationId="{00000000-0000-0000-0000-000000000000}"/>
          </ac:graphicFrameMkLst>
        </pc:graphicFrameChg>
      </pc:sldChg>
      <pc:sldChg chg="modSp mod">
        <pc:chgData name="Jana Veinberga" userId="a79d061d-afb0-4704-85b7-47840795b585" providerId="ADAL" clId="{9C332CC2-2509-4984-A728-C1055E96FC87}" dt="2024-10-16T17:38:28.730" v="459" actId="1076"/>
        <pc:sldMkLst>
          <pc:docMk/>
          <pc:sldMk cId="3811542399" sldId="308"/>
        </pc:sldMkLst>
        <pc:spChg chg="mod">
          <ac:chgData name="Jana Veinberga" userId="a79d061d-afb0-4704-85b7-47840795b585" providerId="ADAL" clId="{9C332CC2-2509-4984-A728-C1055E96FC87}" dt="2024-10-16T17:38:28.730" v="459" actId="1076"/>
          <ac:spMkLst>
            <pc:docMk/>
            <pc:sldMk cId="3811542399" sldId="308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8:20.826" v="458" actId="1076"/>
          <ac:grpSpMkLst>
            <pc:docMk/>
            <pc:sldMk cId="3811542399" sldId="308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8:06.036" v="456" actId="1076"/>
        <pc:sldMkLst>
          <pc:docMk/>
          <pc:sldMk cId="2824323758" sldId="310"/>
        </pc:sldMkLst>
        <pc:spChg chg="mod">
          <ac:chgData name="Jana Veinberga" userId="a79d061d-afb0-4704-85b7-47840795b585" providerId="ADAL" clId="{9C332CC2-2509-4984-A728-C1055E96FC87}" dt="2024-10-16T17:38:06.036" v="456" actId="1076"/>
          <ac:spMkLst>
            <pc:docMk/>
            <pc:sldMk cId="2824323758" sldId="310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8:02.487" v="455" actId="1076"/>
          <ac:grpSpMkLst>
            <pc:docMk/>
            <pc:sldMk cId="2824323758" sldId="310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43:36.422" v="478" actId="14100"/>
        <pc:sldMkLst>
          <pc:docMk/>
          <pc:sldMk cId="1338692981" sldId="312"/>
        </pc:sldMkLst>
        <pc:spChg chg="mod">
          <ac:chgData name="Jana Veinberga" userId="a79d061d-afb0-4704-85b7-47840795b585" providerId="ADAL" clId="{9C332CC2-2509-4984-A728-C1055E96FC87}" dt="2024-10-16T17:43:31.260" v="477" actId="14100"/>
          <ac:spMkLst>
            <pc:docMk/>
            <pc:sldMk cId="1338692981" sldId="312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43:36.422" v="478" actId="14100"/>
          <ac:grpSpMkLst>
            <pc:docMk/>
            <pc:sldMk cId="1338692981" sldId="312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43:20.877" v="475" actId="14100"/>
        <pc:sldMkLst>
          <pc:docMk/>
          <pc:sldMk cId="160503206" sldId="313"/>
        </pc:sldMkLst>
        <pc:spChg chg="mod">
          <ac:chgData name="Jana Veinberga" userId="a79d061d-afb0-4704-85b7-47840795b585" providerId="ADAL" clId="{9C332CC2-2509-4984-A728-C1055E96FC87}" dt="2024-10-16T17:43:16.218" v="474" actId="14100"/>
          <ac:spMkLst>
            <pc:docMk/>
            <pc:sldMk cId="160503206" sldId="313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43:20.877" v="475" actId="14100"/>
          <ac:grpSpMkLst>
            <pc:docMk/>
            <pc:sldMk cId="160503206" sldId="313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8:38.691" v="206" actId="1076"/>
        <pc:sldMkLst>
          <pc:docMk/>
          <pc:sldMk cId="551609211" sldId="315"/>
        </pc:sldMkLst>
        <pc:spChg chg="mod">
          <ac:chgData name="Jana Veinberga" userId="a79d061d-afb0-4704-85b7-47840795b585" providerId="ADAL" clId="{9C332CC2-2509-4984-A728-C1055E96FC87}" dt="2024-10-16T17:28:32.765" v="204" actId="1076"/>
          <ac:spMkLst>
            <pc:docMk/>
            <pc:sldMk cId="551609211" sldId="315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8:38.691" v="206" actId="1076"/>
          <ac:grpSpMkLst>
            <pc:docMk/>
            <pc:sldMk cId="551609211" sldId="315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8:18.390" v="203" actId="1076"/>
        <pc:sldMkLst>
          <pc:docMk/>
          <pc:sldMk cId="3139205953" sldId="316"/>
        </pc:sldMkLst>
        <pc:spChg chg="mod">
          <ac:chgData name="Jana Veinberga" userId="a79d061d-afb0-4704-85b7-47840795b585" providerId="ADAL" clId="{9C332CC2-2509-4984-A728-C1055E96FC87}" dt="2024-10-16T17:28:18.390" v="203" actId="1076"/>
          <ac:spMkLst>
            <pc:docMk/>
            <pc:sldMk cId="3139205953" sldId="316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8:08.269" v="201" actId="1076"/>
          <ac:grpSpMkLst>
            <pc:docMk/>
            <pc:sldMk cId="3139205953" sldId="316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7:51.231" v="454" actId="14100"/>
        <pc:sldMkLst>
          <pc:docMk/>
          <pc:sldMk cId="3993512972" sldId="317"/>
        </pc:sldMkLst>
        <pc:spChg chg="mod">
          <ac:chgData name="Jana Veinberga" userId="a79d061d-afb0-4704-85b7-47840795b585" providerId="ADAL" clId="{9C332CC2-2509-4984-A728-C1055E96FC87}" dt="2024-10-16T17:37:45.894" v="453" actId="14100"/>
          <ac:spMkLst>
            <pc:docMk/>
            <pc:sldMk cId="3993512972" sldId="317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7:51.231" v="454" actId="14100"/>
          <ac:grpSpMkLst>
            <pc:docMk/>
            <pc:sldMk cId="3993512972" sldId="317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42:51.552" v="472" actId="14100"/>
        <pc:sldMkLst>
          <pc:docMk/>
          <pc:sldMk cId="2093689177" sldId="318"/>
        </pc:sldMkLst>
        <pc:spChg chg="mod">
          <ac:chgData name="Jana Veinberga" userId="a79d061d-afb0-4704-85b7-47840795b585" providerId="ADAL" clId="{9C332CC2-2509-4984-A728-C1055E96FC87}" dt="2024-10-16T17:42:51.552" v="472" actId="14100"/>
          <ac:spMkLst>
            <pc:docMk/>
            <pc:sldMk cId="2093689177" sldId="318"/>
            <ac:spMk id="6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42:30.688" v="470" actId="313"/>
          <ac:spMkLst>
            <pc:docMk/>
            <pc:sldMk cId="2093689177" sldId="318"/>
            <ac:spMk id="9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42:40.721" v="471" actId="1076"/>
          <ac:grpSpMkLst>
            <pc:docMk/>
            <pc:sldMk cId="2093689177" sldId="318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4:26.385" v="122" actId="1076"/>
        <pc:sldMkLst>
          <pc:docMk/>
          <pc:sldMk cId="3158636424" sldId="319"/>
        </pc:sldMkLst>
        <pc:spChg chg="mod">
          <ac:chgData name="Jana Veinberga" userId="a79d061d-afb0-4704-85b7-47840795b585" providerId="ADAL" clId="{9C332CC2-2509-4984-A728-C1055E96FC87}" dt="2024-10-16T17:24:26.385" v="122" actId="1076"/>
          <ac:spMkLst>
            <pc:docMk/>
            <pc:sldMk cId="3158636424" sldId="319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4:17.492" v="121" actId="1076"/>
          <ac:grpSpMkLst>
            <pc:docMk/>
            <pc:sldMk cId="3158636424" sldId="319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1:41.450" v="101" actId="255"/>
        <pc:sldMkLst>
          <pc:docMk/>
          <pc:sldMk cId="563222199" sldId="320"/>
        </pc:sldMkLst>
        <pc:spChg chg="mod">
          <ac:chgData name="Jana Veinberga" userId="a79d061d-afb0-4704-85b7-47840795b585" providerId="ADAL" clId="{9C332CC2-2509-4984-A728-C1055E96FC87}" dt="2024-10-16T17:21:41.450" v="101" actId="255"/>
          <ac:spMkLst>
            <pc:docMk/>
            <pc:sldMk cId="563222199" sldId="320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1:01.830" v="87" actId="1076"/>
          <ac:grpSpMkLst>
            <pc:docMk/>
            <pc:sldMk cId="563222199" sldId="320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2:55.254" v="116" actId="255"/>
        <pc:sldMkLst>
          <pc:docMk/>
          <pc:sldMk cId="306985335" sldId="321"/>
        </pc:sldMkLst>
        <pc:spChg chg="mod">
          <ac:chgData name="Jana Veinberga" userId="a79d061d-afb0-4704-85b7-47840795b585" providerId="ADAL" clId="{9C332CC2-2509-4984-A728-C1055E96FC87}" dt="2024-10-16T17:22:55.254" v="116" actId="255"/>
          <ac:spMkLst>
            <pc:docMk/>
            <pc:sldMk cId="306985335" sldId="321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1:46.027" v="103" actId="1076"/>
          <ac:grpSpMkLst>
            <pc:docMk/>
            <pc:sldMk cId="306985335" sldId="321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50:02.930" v="488" actId="14100"/>
        <pc:sldMkLst>
          <pc:docMk/>
          <pc:sldMk cId="4157415857" sldId="322"/>
        </pc:sldMkLst>
        <pc:spChg chg="mod">
          <ac:chgData name="Jana Veinberga" userId="a79d061d-afb0-4704-85b7-47840795b585" providerId="ADAL" clId="{9C332CC2-2509-4984-A728-C1055E96FC87}" dt="2024-10-16T17:50:02.930" v="488" actId="14100"/>
          <ac:spMkLst>
            <pc:docMk/>
            <pc:sldMk cId="4157415857" sldId="322"/>
            <ac:spMk id="7" creationId="{AE703C6F-9D45-A396-5789-E8D054897AA2}"/>
          </ac:spMkLst>
        </pc:spChg>
        <pc:grpChg chg="mod">
          <ac:chgData name="Jana Veinberga" userId="a79d061d-afb0-4704-85b7-47840795b585" providerId="ADAL" clId="{9C332CC2-2509-4984-A728-C1055E96FC87}" dt="2024-10-16T17:49:56.416" v="486" actId="14100"/>
          <ac:grpSpMkLst>
            <pc:docMk/>
            <pc:sldMk cId="4157415857" sldId="322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5:27.317" v="124" actId="1076"/>
        <pc:sldMkLst>
          <pc:docMk/>
          <pc:sldMk cId="1860975932" sldId="326"/>
        </pc:sldMkLst>
        <pc:spChg chg="mod">
          <ac:chgData name="Jana Veinberga" userId="a79d061d-afb0-4704-85b7-47840795b585" providerId="ADAL" clId="{9C332CC2-2509-4984-A728-C1055E96FC87}" dt="2024-10-16T17:25:27.317" v="124" actId="1076"/>
          <ac:spMkLst>
            <pc:docMk/>
            <pc:sldMk cId="1860975932" sldId="326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5:20.253" v="123" actId="1076"/>
          <ac:grpSpMkLst>
            <pc:docMk/>
            <pc:sldMk cId="1860975932" sldId="326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7:19.644" v="197" actId="1076"/>
        <pc:sldMkLst>
          <pc:docMk/>
          <pc:sldMk cId="447216680" sldId="327"/>
        </pc:sldMkLst>
        <pc:spChg chg="mod">
          <ac:chgData name="Jana Veinberga" userId="a79d061d-afb0-4704-85b7-47840795b585" providerId="ADAL" clId="{9C332CC2-2509-4984-A728-C1055E96FC87}" dt="2024-10-16T17:27:12.810" v="196" actId="1076"/>
          <ac:spMkLst>
            <pc:docMk/>
            <pc:sldMk cId="447216680" sldId="327"/>
            <ac:spMk id="11" creationId="{2EEB86A3-DA6D-D20F-4360-BDC613290CE7}"/>
          </ac:spMkLst>
        </pc:spChg>
        <pc:spChg chg="mod">
          <ac:chgData name="Jana Veinberga" userId="a79d061d-afb0-4704-85b7-47840795b585" providerId="ADAL" clId="{9C332CC2-2509-4984-A728-C1055E96FC87}" dt="2024-10-16T17:27:19.644" v="197" actId="1076"/>
          <ac:spMkLst>
            <pc:docMk/>
            <pc:sldMk cId="447216680" sldId="327"/>
            <ac:spMk id="12" creationId="{5FBFE178-D308-C9B8-61AE-B4B78FA9D93A}"/>
          </ac:spMkLst>
        </pc:spChg>
      </pc:sldChg>
      <pc:sldChg chg="modSp mod">
        <pc:chgData name="Jana Veinberga" userId="a79d061d-afb0-4704-85b7-47840795b585" providerId="ADAL" clId="{9C332CC2-2509-4984-A728-C1055E96FC87}" dt="2024-10-16T17:26:43.767" v="194" actId="14100"/>
        <pc:sldMkLst>
          <pc:docMk/>
          <pc:sldMk cId="1605928033" sldId="328"/>
        </pc:sldMkLst>
        <pc:spChg chg="mod">
          <ac:chgData name="Jana Veinberga" userId="a79d061d-afb0-4704-85b7-47840795b585" providerId="ADAL" clId="{9C332CC2-2509-4984-A728-C1055E96FC87}" dt="2024-10-16T17:26:43.767" v="194" actId="14100"/>
          <ac:spMkLst>
            <pc:docMk/>
            <pc:sldMk cId="1605928033" sldId="328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5:52.589" v="127" actId="1076"/>
          <ac:grpSpMkLst>
            <pc:docMk/>
            <pc:sldMk cId="1605928033" sldId="328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3:16.597" v="120" actId="1076"/>
        <pc:sldMkLst>
          <pc:docMk/>
          <pc:sldMk cId="4234032758" sldId="329"/>
        </pc:sldMkLst>
        <pc:spChg chg="mod">
          <ac:chgData name="Jana Veinberga" userId="a79d061d-afb0-4704-85b7-47840795b585" providerId="ADAL" clId="{9C332CC2-2509-4984-A728-C1055E96FC87}" dt="2024-10-16T17:23:10.596" v="119" actId="14100"/>
          <ac:spMkLst>
            <pc:docMk/>
            <pc:sldMk cId="4234032758" sldId="329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3:16.597" v="120" actId="1076"/>
          <ac:grpSpMkLst>
            <pc:docMk/>
            <pc:sldMk cId="4234032758" sldId="329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40:07.106" v="466" actId="14100"/>
        <pc:sldMkLst>
          <pc:docMk/>
          <pc:sldMk cId="1565812456" sldId="330"/>
        </pc:sldMkLst>
        <pc:spChg chg="mod">
          <ac:chgData name="Jana Veinberga" userId="a79d061d-afb0-4704-85b7-47840795b585" providerId="ADAL" clId="{9C332CC2-2509-4984-A728-C1055E96FC87}" dt="2024-10-16T17:40:07.106" v="466" actId="14100"/>
          <ac:spMkLst>
            <pc:docMk/>
            <pc:sldMk cId="1565812456" sldId="330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9:56.238" v="464" actId="1076"/>
          <ac:grpSpMkLst>
            <pc:docMk/>
            <pc:sldMk cId="1565812456" sldId="330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7:17.451" v="452" actId="20577"/>
        <pc:sldMkLst>
          <pc:docMk/>
          <pc:sldMk cId="650279802" sldId="331"/>
        </pc:sldMkLst>
        <pc:spChg chg="mod">
          <ac:chgData name="Jana Veinberga" userId="a79d061d-afb0-4704-85b7-47840795b585" providerId="ADAL" clId="{9C332CC2-2509-4984-A728-C1055E96FC87}" dt="2024-10-16T17:37:17.451" v="452" actId="20577"/>
          <ac:spMkLst>
            <pc:docMk/>
            <pc:sldMk cId="650279802" sldId="331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7:09.256" v="412" actId="1076"/>
          <ac:grpSpMkLst>
            <pc:docMk/>
            <pc:sldMk cId="650279802" sldId="331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4:47.715" v="408" actId="1076"/>
        <pc:sldMkLst>
          <pc:docMk/>
          <pc:sldMk cId="1519130973" sldId="332"/>
        </pc:sldMkLst>
        <pc:spChg chg="mod">
          <ac:chgData name="Jana Veinberga" userId="a79d061d-afb0-4704-85b7-47840795b585" providerId="ADAL" clId="{9C332CC2-2509-4984-A728-C1055E96FC87}" dt="2024-10-16T17:34:47.715" v="408" actId="1076"/>
          <ac:spMkLst>
            <pc:docMk/>
            <pc:sldMk cId="1519130973" sldId="332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4:42.476" v="407" actId="1076"/>
          <ac:grpSpMkLst>
            <pc:docMk/>
            <pc:sldMk cId="1519130973" sldId="332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3:56.299" v="360" actId="20577"/>
        <pc:sldMkLst>
          <pc:docMk/>
          <pc:sldMk cId="2503721129" sldId="333"/>
        </pc:sldMkLst>
        <pc:spChg chg="mod">
          <ac:chgData name="Jana Veinberga" userId="a79d061d-afb0-4704-85b7-47840795b585" providerId="ADAL" clId="{9C332CC2-2509-4984-A728-C1055E96FC87}" dt="2024-10-16T17:33:56.299" v="360" actId="20577"/>
          <ac:spMkLst>
            <pc:docMk/>
            <pc:sldMk cId="2503721129" sldId="333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3:44.601" v="318" actId="1076"/>
          <ac:grpSpMkLst>
            <pc:docMk/>
            <pc:sldMk cId="2503721129" sldId="333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3:05.181" v="313" actId="20577"/>
        <pc:sldMkLst>
          <pc:docMk/>
          <pc:sldMk cId="1760939232" sldId="334"/>
        </pc:sldMkLst>
        <pc:spChg chg="mod">
          <ac:chgData name="Jana Veinberga" userId="a79d061d-afb0-4704-85b7-47840795b585" providerId="ADAL" clId="{9C332CC2-2509-4984-A728-C1055E96FC87}" dt="2024-10-16T17:33:05.181" v="313" actId="20577"/>
          <ac:spMkLst>
            <pc:docMk/>
            <pc:sldMk cId="1760939232" sldId="334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2:43.471" v="267" actId="1076"/>
          <ac:grpSpMkLst>
            <pc:docMk/>
            <pc:sldMk cId="1760939232" sldId="334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32:19.908" v="265" actId="20577"/>
        <pc:sldMkLst>
          <pc:docMk/>
          <pc:sldMk cId="476094933" sldId="335"/>
        </pc:sldMkLst>
        <pc:spChg chg="mod">
          <ac:chgData name="Jana Veinberga" userId="a79d061d-afb0-4704-85b7-47840795b585" providerId="ADAL" clId="{9C332CC2-2509-4984-A728-C1055E96FC87}" dt="2024-10-16T17:32:19.908" v="265" actId="20577"/>
          <ac:spMkLst>
            <pc:docMk/>
            <pc:sldMk cId="476094933" sldId="335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32:10.809" v="221" actId="1076"/>
          <ac:grpSpMkLst>
            <pc:docMk/>
            <pc:sldMk cId="476094933" sldId="335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9:50.376" v="216" actId="1076"/>
        <pc:sldMkLst>
          <pc:docMk/>
          <pc:sldMk cId="32255254" sldId="336"/>
        </pc:sldMkLst>
        <pc:spChg chg="mod">
          <ac:chgData name="Jana Veinberga" userId="a79d061d-afb0-4704-85b7-47840795b585" providerId="ADAL" clId="{9C332CC2-2509-4984-A728-C1055E96FC87}" dt="2024-10-16T17:29:50.376" v="216" actId="1076"/>
          <ac:spMkLst>
            <pc:docMk/>
            <pc:sldMk cId="32255254" sldId="336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9:44.131" v="215" actId="1076"/>
          <ac:grpSpMkLst>
            <pc:docMk/>
            <pc:sldMk cId="32255254" sldId="336"/>
            <ac:grpSpMk id="3" creationId="{00000000-0000-0000-0000-000000000000}"/>
          </ac:grpSpMkLst>
        </pc:grpChg>
      </pc:sldChg>
      <pc:sldChg chg="modSp mod">
        <pc:chgData name="Jana Veinberga" userId="a79d061d-afb0-4704-85b7-47840795b585" providerId="ADAL" clId="{9C332CC2-2509-4984-A728-C1055E96FC87}" dt="2024-10-16T17:29:29.935" v="214" actId="1076"/>
        <pc:sldMkLst>
          <pc:docMk/>
          <pc:sldMk cId="1204348766" sldId="337"/>
        </pc:sldMkLst>
        <pc:spChg chg="mod">
          <ac:chgData name="Jana Veinberga" userId="a79d061d-afb0-4704-85b7-47840795b585" providerId="ADAL" clId="{9C332CC2-2509-4984-A728-C1055E96FC87}" dt="2024-10-16T17:29:29.935" v="214" actId="1076"/>
          <ac:spMkLst>
            <pc:docMk/>
            <pc:sldMk cId="1204348766" sldId="337"/>
            <ac:spMk id="4" creationId="{00000000-0000-0000-0000-000000000000}"/>
          </ac:spMkLst>
        </pc:spChg>
        <pc:spChg chg="mod">
          <ac:chgData name="Jana Veinberga" userId="a79d061d-afb0-4704-85b7-47840795b585" providerId="ADAL" clId="{9C332CC2-2509-4984-A728-C1055E96FC87}" dt="2024-10-16T17:29:22.224" v="213" actId="1076"/>
          <ac:spMkLst>
            <pc:docMk/>
            <pc:sldMk cId="1204348766" sldId="337"/>
            <ac:spMk id="6" creationId="{00000000-0000-0000-0000-000000000000}"/>
          </ac:spMkLst>
        </pc:spChg>
        <pc:grpChg chg="mod">
          <ac:chgData name="Jana Veinberga" userId="a79d061d-afb0-4704-85b7-47840795b585" providerId="ADAL" clId="{9C332CC2-2509-4984-A728-C1055E96FC87}" dt="2024-10-16T17:29:16.547" v="212" actId="1076"/>
          <ac:grpSpMkLst>
            <pc:docMk/>
            <pc:sldMk cId="1204348766" sldId="337"/>
            <ac:grpSpMk id="3" creationId="{00000000-0000-0000-0000-000000000000}"/>
          </ac:grpSpMkLst>
        </pc:grpChg>
      </pc:sldChg>
    </pc:docChg>
  </pc:docChgLst>
  <pc:docChgLst>
    <pc:chgData name="Liene Purgaile" userId="S::liene.purgaile@visc.gov.lv::aea99cb6-9cc6-4ec8-99bb-eef0887faa58" providerId="AD" clId="Web-{43EB48AF-DC47-937E-4EA2-FF018BF0D9E5}"/>
    <pc:docChg chg="addSld modSld">
      <pc:chgData name="Liene Purgaile" userId="S::liene.purgaile@visc.gov.lv::aea99cb6-9cc6-4ec8-99bb-eef0887faa58" providerId="AD" clId="Web-{43EB48AF-DC47-937E-4EA2-FF018BF0D9E5}" dt="2024-10-11T15:15:44.396" v="190" actId="1076"/>
      <pc:docMkLst>
        <pc:docMk/>
      </pc:docMkLst>
      <pc:sldChg chg="addSp delSp modSp add replId">
        <pc:chgData name="Liene Purgaile" userId="S::liene.purgaile@visc.gov.lv::aea99cb6-9cc6-4ec8-99bb-eef0887faa58" providerId="AD" clId="Web-{43EB48AF-DC47-937E-4EA2-FF018BF0D9E5}" dt="2024-10-11T15:15:44.396" v="190" actId="1076"/>
        <pc:sldMkLst>
          <pc:docMk/>
          <pc:sldMk cId="1860975932" sldId="326"/>
        </pc:sldMkLst>
        <pc:spChg chg="add mod">
          <ac:chgData name="Liene Purgaile" userId="S::liene.purgaile@visc.gov.lv::aea99cb6-9cc6-4ec8-99bb-eef0887faa58" providerId="AD" clId="Web-{43EB48AF-DC47-937E-4EA2-FF018BF0D9E5}" dt="2024-10-11T15:14:55.363" v="180" actId="20577"/>
          <ac:spMkLst>
            <pc:docMk/>
            <pc:sldMk cId="1860975932" sldId="326"/>
            <ac:spMk id="11" creationId="{E441ED8D-1B28-9C13-707C-239C722424A1}"/>
          </ac:spMkLst>
        </pc:spChg>
        <pc:spChg chg="add mod">
          <ac:chgData name="Liene Purgaile" userId="S::liene.purgaile@visc.gov.lv::aea99cb6-9cc6-4ec8-99bb-eef0887faa58" providerId="AD" clId="Web-{43EB48AF-DC47-937E-4EA2-FF018BF0D9E5}" dt="2024-10-11T15:11:24.652" v="128" actId="1076"/>
          <ac:spMkLst>
            <pc:docMk/>
            <pc:sldMk cId="1860975932" sldId="326"/>
            <ac:spMk id="17" creationId="{BC61892D-7219-ED84-5975-FC86FBF9AA5A}"/>
          </ac:spMkLst>
        </pc:spChg>
        <pc:spChg chg="add mod">
          <ac:chgData name="Liene Purgaile" userId="S::liene.purgaile@visc.gov.lv::aea99cb6-9cc6-4ec8-99bb-eef0887faa58" providerId="AD" clId="Web-{43EB48AF-DC47-937E-4EA2-FF018BF0D9E5}" dt="2024-10-11T15:15:26.067" v="187" actId="1076"/>
          <ac:spMkLst>
            <pc:docMk/>
            <pc:sldMk cId="1860975932" sldId="326"/>
            <ac:spMk id="18" creationId="{BE34237D-A48D-5FB6-9DE9-6EB5AA0ADBCB}"/>
          </ac:spMkLst>
        </pc:spChg>
        <pc:spChg chg="add del">
          <ac:chgData name="Liene Purgaile" userId="S::liene.purgaile@visc.gov.lv::aea99cb6-9cc6-4ec8-99bb-eef0887faa58" providerId="AD" clId="Web-{43EB48AF-DC47-937E-4EA2-FF018BF0D9E5}" dt="2024-10-11T15:11:43.449" v="130"/>
          <ac:spMkLst>
            <pc:docMk/>
            <pc:sldMk cId="1860975932" sldId="326"/>
            <ac:spMk id="19" creationId="{D522F25E-D10E-931C-093E-F7AB7083A676}"/>
          </ac:spMkLst>
        </pc:spChg>
        <pc:spChg chg="add mod">
          <ac:chgData name="Liene Purgaile" userId="S::liene.purgaile@visc.gov.lv::aea99cb6-9cc6-4ec8-99bb-eef0887faa58" providerId="AD" clId="Web-{43EB48AF-DC47-937E-4EA2-FF018BF0D9E5}" dt="2024-10-11T15:15:44.396" v="190" actId="1076"/>
          <ac:spMkLst>
            <pc:docMk/>
            <pc:sldMk cId="1860975932" sldId="326"/>
            <ac:spMk id="20" creationId="{A4D98939-8422-4E53-2E5C-7A908BAB91CB}"/>
          </ac:spMkLst>
        </pc:spChg>
        <pc:picChg chg="add del mod">
          <ac:chgData name="Liene Purgaile" userId="S::liene.purgaile@visc.gov.lv::aea99cb6-9cc6-4ec8-99bb-eef0887faa58" providerId="AD" clId="Web-{43EB48AF-DC47-937E-4EA2-FF018BF0D9E5}" dt="2024-10-11T14:52:15.619" v="2"/>
          <ac:picMkLst>
            <pc:docMk/>
            <pc:sldMk cId="1860975932" sldId="326"/>
            <ac:picMk id="7" creationId="{2785084E-6692-637D-3D2A-DCD2C56AC417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5:13:56.611" v="148" actId="1076"/>
          <ac:picMkLst>
            <pc:docMk/>
            <pc:sldMk cId="1860975932" sldId="326"/>
            <ac:picMk id="8" creationId="{45A26002-926C-AC45-88B6-C5DE4A37B0B9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5:13:56.611" v="149" actId="1076"/>
          <ac:picMkLst>
            <pc:docMk/>
            <pc:sldMk cId="1860975932" sldId="326"/>
            <ac:picMk id="9" creationId="{2CB0EA26-18CE-AC4B-E749-18BEF7276FFD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4:55:03.126" v="53" actId="1076"/>
          <ac:picMkLst>
            <pc:docMk/>
            <pc:sldMk cId="1860975932" sldId="326"/>
            <ac:picMk id="12" creationId="{DECEBA68-2669-253D-CC64-590CBA1DA8B1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4:55:05.407" v="54" actId="1076"/>
          <ac:picMkLst>
            <pc:docMk/>
            <pc:sldMk cId="1860975932" sldId="326"/>
            <ac:picMk id="13" creationId="{701BE6EE-7E04-E3D6-C1EF-524445A8CF48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4:54:51.188" v="47" actId="1076"/>
          <ac:picMkLst>
            <pc:docMk/>
            <pc:sldMk cId="1860975932" sldId="326"/>
            <ac:picMk id="14" creationId="{86AE9A19-CD95-3F33-AC21-146C254945F9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4:54:57.782" v="51" actId="1076"/>
          <ac:picMkLst>
            <pc:docMk/>
            <pc:sldMk cId="1860975932" sldId="326"/>
            <ac:picMk id="15" creationId="{FA50FE99-2C49-0A40-D75D-0C76150C6E53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4:54:54.844" v="49" actId="1076"/>
          <ac:picMkLst>
            <pc:docMk/>
            <pc:sldMk cId="1860975932" sldId="326"/>
            <ac:picMk id="16" creationId="{C3420382-3479-9633-4A68-FB681192BB73}"/>
          </ac:picMkLst>
        </pc:picChg>
        <pc:picChg chg="add mod">
          <ac:chgData name="Liene Purgaile" userId="S::liene.purgaile@visc.gov.lv::aea99cb6-9cc6-4ec8-99bb-eef0887faa58" providerId="AD" clId="Web-{43EB48AF-DC47-937E-4EA2-FF018BF0D9E5}" dt="2024-10-11T15:14:37.144" v="178" actId="1076"/>
          <ac:picMkLst>
            <pc:docMk/>
            <pc:sldMk cId="1860975932" sldId="326"/>
            <ac:picMk id="21" creationId="{845D4F58-E106-F3CA-EDD0-C90035D4CCF1}"/>
          </ac:picMkLst>
        </pc:picChg>
      </pc:sldChg>
    </pc:docChg>
  </pc:docChgLst>
  <pc:docChgLst>
    <pc:chgData name="Liene Purgaile" userId="S::liene.purgaile@visc.gov.lv::aea99cb6-9cc6-4ec8-99bb-eef0887faa58" providerId="AD" clId="Web-{181C9800-C8C2-88B0-D03B-D0513EFEC092}"/>
    <pc:docChg chg="addSld delSld modSld sldOrd">
      <pc:chgData name="Liene Purgaile" userId="S::liene.purgaile@visc.gov.lv::aea99cb6-9cc6-4ec8-99bb-eef0887faa58" providerId="AD" clId="Web-{181C9800-C8C2-88B0-D03B-D0513EFEC092}" dt="2024-10-15T19:11:38.841" v="523"/>
      <pc:docMkLst>
        <pc:docMk/>
      </pc:docMkLst>
      <pc:sldChg chg="addSp modSp">
        <pc:chgData name="Liene Purgaile" userId="S::liene.purgaile@visc.gov.lv::aea99cb6-9cc6-4ec8-99bb-eef0887faa58" providerId="AD" clId="Web-{181C9800-C8C2-88B0-D03B-D0513EFEC092}" dt="2024-10-15T18:46:02.799" v="362" actId="1076"/>
        <pc:sldMkLst>
          <pc:docMk/>
          <pc:sldMk cId="3139205953" sldId="316"/>
        </pc:sldMkLst>
        <pc:spChg chg="add mod">
          <ac:chgData name="Liene Purgaile" userId="S::liene.purgaile@visc.gov.lv::aea99cb6-9cc6-4ec8-99bb-eef0887faa58" providerId="AD" clId="Web-{181C9800-C8C2-88B0-D03B-D0513EFEC092}" dt="2024-10-15T18:23:45.946" v="81" actId="1076"/>
          <ac:spMkLst>
            <pc:docMk/>
            <pc:sldMk cId="3139205953" sldId="316"/>
            <ac:spMk id="9" creationId="{DBC3FE1F-1EC4-3073-E996-46BE6AEBDD31}"/>
          </ac:spMkLst>
        </pc:spChg>
        <pc:spChg chg="add mod">
          <ac:chgData name="Liene Purgaile" userId="S::liene.purgaile@visc.gov.lv::aea99cb6-9cc6-4ec8-99bb-eef0887faa58" providerId="AD" clId="Web-{181C9800-C8C2-88B0-D03B-D0513EFEC092}" dt="2024-10-15T18:44:56.190" v="349" actId="1076"/>
          <ac:spMkLst>
            <pc:docMk/>
            <pc:sldMk cId="3139205953" sldId="316"/>
            <ac:spMk id="12" creationId="{2755D68F-21AA-A8A7-95ED-DFEBE8E72EEB}"/>
          </ac:spMkLst>
        </pc:spChg>
        <pc:spChg chg="add mod">
          <ac:chgData name="Liene Purgaile" userId="S::liene.purgaile@visc.gov.lv::aea99cb6-9cc6-4ec8-99bb-eef0887faa58" providerId="AD" clId="Web-{181C9800-C8C2-88B0-D03B-D0513EFEC092}" dt="2024-10-15T18:45:21.268" v="356" actId="20577"/>
          <ac:spMkLst>
            <pc:docMk/>
            <pc:sldMk cId="3139205953" sldId="316"/>
            <ac:spMk id="13" creationId="{6190FC68-1066-1C5B-142A-7837D6EF8B6A}"/>
          </ac:spMkLst>
        </pc:spChg>
        <pc:picChg chg="mod ord">
          <ac:chgData name="Liene Purgaile" userId="S::liene.purgaile@visc.gov.lv::aea99cb6-9cc6-4ec8-99bb-eef0887faa58" providerId="AD" clId="Web-{181C9800-C8C2-88B0-D03B-D0513EFEC092}" dt="2024-10-15T18:45:48.049" v="361" actId="1076"/>
          <ac:picMkLst>
            <pc:docMk/>
            <pc:sldMk cId="3139205953" sldId="316"/>
            <ac:picMk id="7" creationId="{ABDD4315-359B-DDC4-125B-51D4B8DD6C3E}"/>
          </ac:picMkLst>
        </pc:picChg>
        <pc:picChg chg="mod">
          <ac:chgData name="Liene Purgaile" userId="S::liene.purgaile@visc.gov.lv::aea99cb6-9cc6-4ec8-99bb-eef0887faa58" providerId="AD" clId="Web-{181C9800-C8C2-88B0-D03B-D0513EFEC092}" dt="2024-10-15T18:20:09.947" v="61" actId="14100"/>
          <ac:picMkLst>
            <pc:docMk/>
            <pc:sldMk cId="3139205953" sldId="316"/>
            <ac:picMk id="8" creationId="{00000000-0000-0000-0000-000000000000}"/>
          </ac:picMkLst>
        </pc:picChg>
        <pc:cxnChg chg="add mod">
          <ac:chgData name="Liene Purgaile" userId="S::liene.purgaile@visc.gov.lv::aea99cb6-9cc6-4ec8-99bb-eef0887faa58" providerId="AD" clId="Web-{181C9800-C8C2-88B0-D03B-D0513EFEC092}" dt="2024-10-15T18:44:34.596" v="346" actId="1076"/>
          <ac:cxnSpMkLst>
            <pc:docMk/>
            <pc:sldMk cId="3139205953" sldId="316"/>
            <ac:cxnSpMk id="11" creationId="{691C57F3-26F9-295C-0CA0-60FBD3A15B3F}"/>
          </ac:cxnSpMkLst>
        </pc:cxnChg>
        <pc:cxnChg chg="mod">
          <ac:chgData name="Liene Purgaile" userId="S::liene.purgaile@visc.gov.lv::aea99cb6-9cc6-4ec8-99bb-eef0887faa58" providerId="AD" clId="Web-{181C9800-C8C2-88B0-D03B-D0513EFEC092}" dt="2024-10-15T18:46:02.799" v="362" actId="1076"/>
          <ac:cxnSpMkLst>
            <pc:docMk/>
            <pc:sldMk cId="3139205953" sldId="316"/>
            <ac:cxnSpMk id="14" creationId="{00000000-0000-0000-0000-000000000000}"/>
          </ac:cxnSpMkLst>
        </pc:cxnChg>
      </pc:sldChg>
      <pc:sldChg chg="addSp modSp ord addAnim">
        <pc:chgData name="Liene Purgaile" userId="S::liene.purgaile@visc.gov.lv::aea99cb6-9cc6-4ec8-99bb-eef0887faa58" providerId="AD" clId="Web-{181C9800-C8C2-88B0-D03B-D0513EFEC092}" dt="2024-10-15T19:10:20.639" v="516"/>
        <pc:sldMkLst>
          <pc:docMk/>
          <pc:sldMk cId="3158636424" sldId="319"/>
        </pc:sldMkLst>
        <pc:spChg chg="add mod">
          <ac:chgData name="Liene Purgaile" userId="S::liene.purgaile@visc.gov.lv::aea99cb6-9cc6-4ec8-99bb-eef0887faa58" providerId="AD" clId="Web-{181C9800-C8C2-88B0-D03B-D0513EFEC092}" dt="2024-10-15T18:49:42.126" v="383" actId="1076"/>
          <ac:spMkLst>
            <pc:docMk/>
            <pc:sldMk cId="3158636424" sldId="319"/>
            <ac:spMk id="8" creationId="{DB787ACE-6B45-8E32-8320-377AA6D73628}"/>
          </ac:spMkLst>
        </pc:spChg>
        <pc:spChg chg="add mod">
          <ac:chgData name="Liene Purgaile" userId="S::liene.purgaile@visc.gov.lv::aea99cb6-9cc6-4ec8-99bb-eef0887faa58" providerId="AD" clId="Web-{181C9800-C8C2-88B0-D03B-D0513EFEC092}" dt="2024-10-15T18:52:46.925" v="415" actId="1076"/>
          <ac:spMkLst>
            <pc:docMk/>
            <pc:sldMk cId="3158636424" sldId="319"/>
            <ac:spMk id="9" creationId="{A1A64BCC-41F4-4589-B645-790663733047}"/>
          </ac:spMkLst>
        </pc:spChg>
      </pc:sldChg>
      <pc:sldChg chg="ord">
        <pc:chgData name="Liene Purgaile" userId="S::liene.purgaile@visc.gov.lv::aea99cb6-9cc6-4ec8-99bb-eef0887faa58" providerId="AD" clId="Web-{181C9800-C8C2-88B0-D03B-D0513EFEC092}" dt="2024-10-15T19:10:34.029" v="517"/>
        <pc:sldMkLst>
          <pc:docMk/>
          <pc:sldMk cId="1860975932" sldId="326"/>
        </pc:sldMkLst>
      </pc:sldChg>
      <pc:sldChg chg="addSp modSp">
        <pc:chgData name="Liene Purgaile" userId="S::liene.purgaile@visc.gov.lv::aea99cb6-9cc6-4ec8-99bb-eef0887faa58" providerId="AD" clId="Web-{181C9800-C8C2-88B0-D03B-D0513EFEC092}" dt="2024-10-15T18:47:40.954" v="380" actId="1076"/>
        <pc:sldMkLst>
          <pc:docMk/>
          <pc:sldMk cId="447216680" sldId="327"/>
        </pc:sldMkLst>
        <pc:spChg chg="add mod">
          <ac:chgData name="Liene Purgaile" userId="S::liene.purgaile@visc.gov.lv::aea99cb6-9cc6-4ec8-99bb-eef0887faa58" providerId="AD" clId="Web-{181C9800-C8C2-88B0-D03B-D0513EFEC092}" dt="2024-10-15T18:24:05.805" v="84" actId="20577"/>
          <ac:spMkLst>
            <pc:docMk/>
            <pc:sldMk cId="447216680" sldId="327"/>
            <ac:spMk id="5" creationId="{388496CB-85F3-69F9-41BF-AE551DACCF41}"/>
          </ac:spMkLst>
        </pc:spChg>
        <pc:spChg chg="add mod">
          <ac:chgData name="Liene Purgaile" userId="S::liene.purgaile@visc.gov.lv::aea99cb6-9cc6-4ec8-99bb-eef0887faa58" providerId="AD" clId="Web-{181C9800-C8C2-88B0-D03B-D0513EFEC092}" dt="2024-10-15T18:46:24.236" v="369" actId="20577"/>
          <ac:spMkLst>
            <pc:docMk/>
            <pc:sldMk cId="447216680" sldId="327"/>
            <ac:spMk id="8" creationId="{D9C59106-FC1E-0627-0B40-CA34D7239797}"/>
          </ac:spMkLst>
        </pc:spChg>
        <pc:spChg chg="add mod">
          <ac:chgData name="Liene Purgaile" userId="S::liene.purgaile@visc.gov.lv::aea99cb6-9cc6-4ec8-99bb-eef0887faa58" providerId="AD" clId="Web-{181C9800-C8C2-88B0-D03B-D0513EFEC092}" dt="2024-10-15T18:46:37.923" v="375" actId="20577"/>
          <ac:spMkLst>
            <pc:docMk/>
            <pc:sldMk cId="447216680" sldId="327"/>
            <ac:spMk id="9" creationId="{8B4808F8-A6E0-87EF-B1C0-5BF382FC9CBD}"/>
          </ac:spMkLst>
        </pc:spChg>
        <pc:picChg chg="mod">
          <ac:chgData name="Liene Purgaile" userId="S::liene.purgaile@visc.gov.lv::aea99cb6-9cc6-4ec8-99bb-eef0887faa58" providerId="AD" clId="Web-{181C9800-C8C2-88B0-D03B-D0513EFEC092}" dt="2024-10-15T18:22:17.868" v="68" actId="1076"/>
          <ac:picMkLst>
            <pc:docMk/>
            <pc:sldMk cId="447216680" sldId="327"/>
            <ac:picMk id="13" creationId="{0ADC2F31-B8AE-A28B-8BF3-DF1D957B2A21}"/>
          </ac:picMkLst>
        </pc:picChg>
        <pc:picChg chg="mod">
          <ac:chgData name="Liene Purgaile" userId="S::liene.purgaile@visc.gov.lv::aea99cb6-9cc6-4ec8-99bb-eef0887faa58" providerId="AD" clId="Web-{181C9800-C8C2-88B0-D03B-D0513EFEC092}" dt="2024-10-15T18:47:10.314" v="378" actId="1076"/>
          <ac:picMkLst>
            <pc:docMk/>
            <pc:sldMk cId="447216680" sldId="327"/>
            <ac:picMk id="15" creationId="{37993484-34FD-1F28-154A-115A2EB2CD69}"/>
          </ac:picMkLst>
        </pc:picChg>
        <pc:cxnChg chg="add mod">
          <ac:chgData name="Liene Purgaile" userId="S::liene.purgaile@visc.gov.lv::aea99cb6-9cc6-4ec8-99bb-eef0887faa58" providerId="AD" clId="Web-{181C9800-C8C2-88B0-D03B-D0513EFEC092}" dt="2024-10-15T18:47:18.079" v="379" actId="1076"/>
          <ac:cxnSpMkLst>
            <pc:docMk/>
            <pc:sldMk cId="447216680" sldId="327"/>
            <ac:cxnSpMk id="2" creationId="{B5BD4A5D-1B11-4B7A-CEC8-FC271DC72905}"/>
          </ac:cxnSpMkLst>
        </pc:cxnChg>
        <pc:cxnChg chg="mod">
          <ac:chgData name="Liene Purgaile" userId="S::liene.purgaile@visc.gov.lv::aea99cb6-9cc6-4ec8-99bb-eef0887faa58" providerId="AD" clId="Web-{181C9800-C8C2-88B0-D03B-D0513EFEC092}" dt="2024-10-15T18:47:40.954" v="380" actId="1076"/>
          <ac:cxnSpMkLst>
            <pc:docMk/>
            <pc:sldMk cId="447216680" sldId="327"/>
            <ac:cxnSpMk id="14" creationId="{2E8BA7E2-60B2-01A3-889E-E4B506F0DE6B}"/>
          </ac:cxnSpMkLst>
        </pc:cxnChg>
      </pc:sldChg>
      <pc:sldChg chg="addSp modSp add replId">
        <pc:chgData name="Liene Purgaile" userId="S::liene.purgaile@visc.gov.lv::aea99cb6-9cc6-4ec8-99bb-eef0887faa58" providerId="AD" clId="Web-{181C9800-C8C2-88B0-D03B-D0513EFEC092}" dt="2024-10-15T19:09:57.842" v="515" actId="1076"/>
        <pc:sldMkLst>
          <pc:docMk/>
          <pc:sldMk cId="1605928033" sldId="328"/>
        </pc:sldMkLst>
        <pc:spChg chg="mod">
          <ac:chgData name="Liene Purgaile" userId="S::liene.purgaile@visc.gov.lv::aea99cb6-9cc6-4ec8-99bb-eef0887faa58" providerId="AD" clId="Web-{181C9800-C8C2-88B0-D03B-D0513EFEC092}" dt="2024-10-15T19:09:40.576" v="511" actId="20577"/>
          <ac:spMkLst>
            <pc:docMk/>
            <pc:sldMk cId="1605928033" sldId="328"/>
            <ac:spMk id="8" creationId="{DB787ACE-6B45-8E32-8320-377AA6D73628}"/>
          </ac:spMkLst>
        </pc:spChg>
        <pc:picChg chg="add mod">
          <ac:chgData name="Liene Purgaile" userId="S::liene.purgaile@visc.gov.lv::aea99cb6-9cc6-4ec8-99bb-eef0887faa58" providerId="AD" clId="Web-{181C9800-C8C2-88B0-D03B-D0513EFEC092}" dt="2024-10-15T19:08:41.216" v="500" actId="1076"/>
          <ac:picMkLst>
            <pc:docMk/>
            <pc:sldMk cId="1605928033" sldId="328"/>
            <ac:picMk id="7" creationId="{3DDCB317-1D51-031C-B0C5-175DE5980901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9:52.436" v="514" actId="1076"/>
          <ac:picMkLst>
            <pc:docMk/>
            <pc:sldMk cId="1605928033" sldId="328"/>
            <ac:picMk id="9" creationId="{79F59729-7664-4555-BAF0-999EC33114EB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3:41.859" v="470" actId="1076"/>
          <ac:picMkLst>
            <pc:docMk/>
            <pc:sldMk cId="1605928033" sldId="328"/>
            <ac:picMk id="11" creationId="{1C017BBD-6CCB-4C90-622F-E39BD8FFBEE0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9:57.842" v="515" actId="1076"/>
          <ac:picMkLst>
            <pc:docMk/>
            <pc:sldMk cId="1605928033" sldId="328"/>
            <ac:picMk id="12" creationId="{D1AE691D-9B32-9A83-0671-C968CD7EE197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3:44.999" v="471" actId="1076"/>
          <ac:picMkLst>
            <pc:docMk/>
            <pc:sldMk cId="1605928033" sldId="328"/>
            <ac:picMk id="13" creationId="{9C462FB1-E63E-64C7-D0B5-06DCEF3B058C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8:54.466" v="504" actId="1076"/>
          <ac:picMkLst>
            <pc:docMk/>
            <pc:sldMk cId="1605928033" sldId="328"/>
            <ac:picMk id="14" creationId="{C0598861-D6F8-89C7-A9A5-FFA8C4A419BA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8:31.373" v="497" actId="1076"/>
          <ac:picMkLst>
            <pc:docMk/>
            <pc:sldMk cId="1605928033" sldId="328"/>
            <ac:picMk id="15" creationId="{BE07F3B5-963E-7327-5702-88CCC02DBEB2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3:28.093" v="465" actId="1076"/>
          <ac:picMkLst>
            <pc:docMk/>
            <pc:sldMk cId="1605928033" sldId="328"/>
            <ac:picMk id="16" creationId="{A253328D-5687-2398-8AE3-7BF41228054B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3:25.171" v="464" actId="1076"/>
          <ac:picMkLst>
            <pc:docMk/>
            <pc:sldMk cId="1605928033" sldId="328"/>
            <ac:picMk id="17" creationId="{D84CD2D5-E47F-6DFD-4E07-6344C4781414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9:49.451" v="513" actId="1076"/>
          <ac:picMkLst>
            <pc:docMk/>
            <pc:sldMk cId="1605928033" sldId="328"/>
            <ac:picMk id="18" creationId="{5CD7088A-EB65-6313-284C-69936BABC38B}"/>
          </ac:picMkLst>
        </pc:picChg>
        <pc:picChg chg="add mod">
          <ac:chgData name="Liene Purgaile" userId="S::liene.purgaile@visc.gov.lv::aea99cb6-9cc6-4ec8-99bb-eef0887faa58" providerId="AD" clId="Web-{181C9800-C8C2-88B0-D03B-D0513EFEC092}" dt="2024-10-15T19:09:44.638" v="512" actId="1076"/>
          <ac:picMkLst>
            <pc:docMk/>
            <pc:sldMk cId="1605928033" sldId="328"/>
            <ac:picMk id="19" creationId="{51771BDA-D7C2-3E14-085F-8E20FBE7F022}"/>
          </ac:picMkLst>
        </pc:picChg>
      </pc:sldChg>
      <pc:sldChg chg="addSp delSp modSp add del replId delAnim">
        <pc:chgData name="Liene Purgaile" userId="S::liene.purgaile@visc.gov.lv::aea99cb6-9cc6-4ec8-99bb-eef0887faa58" providerId="AD" clId="Web-{181C9800-C8C2-88B0-D03B-D0513EFEC092}" dt="2024-10-15T19:11:38.841" v="523"/>
        <pc:sldMkLst>
          <pc:docMk/>
          <pc:sldMk cId="2345541459" sldId="329"/>
        </pc:sldMkLst>
        <pc:spChg chg="del">
          <ac:chgData name="Liene Purgaile" userId="S::liene.purgaile@visc.gov.lv::aea99cb6-9cc6-4ec8-99bb-eef0887faa58" providerId="AD" clId="Web-{181C9800-C8C2-88B0-D03B-D0513EFEC092}" dt="2024-10-15T19:11:08.123" v="519"/>
          <ac:spMkLst>
            <pc:docMk/>
            <pc:sldMk cId="2345541459" sldId="329"/>
            <ac:spMk id="8" creationId="{DB787ACE-6B45-8E32-8320-377AA6D73628}"/>
          </ac:spMkLst>
        </pc:spChg>
        <pc:spChg chg="del">
          <ac:chgData name="Liene Purgaile" userId="S::liene.purgaile@visc.gov.lv::aea99cb6-9cc6-4ec8-99bb-eef0887faa58" providerId="AD" clId="Web-{181C9800-C8C2-88B0-D03B-D0513EFEC092}" dt="2024-10-15T19:11:09.873" v="520"/>
          <ac:spMkLst>
            <pc:docMk/>
            <pc:sldMk cId="2345541459" sldId="329"/>
            <ac:spMk id="9" creationId="{A1A64BCC-41F4-4589-B645-790663733047}"/>
          </ac:spMkLst>
        </pc:spChg>
        <pc:picChg chg="add del mod">
          <ac:chgData name="Liene Purgaile" userId="S::liene.purgaile@visc.gov.lv::aea99cb6-9cc6-4ec8-99bb-eef0887faa58" providerId="AD" clId="Web-{181C9800-C8C2-88B0-D03B-D0513EFEC092}" dt="2024-10-15T19:11:32.966" v="522"/>
          <ac:picMkLst>
            <pc:docMk/>
            <pc:sldMk cId="2345541459" sldId="329"/>
            <ac:picMk id="7" creationId="{0A3A8A4D-A9B3-430A-2C3B-FB6957E543E3}"/>
          </ac:picMkLst>
        </pc:picChg>
      </pc:sldChg>
    </pc:docChg>
  </pc:docChgLst>
  <pc:docChgLst>
    <pc:chgData name="Mihails Korčevskis" userId="2ae90314-6604-48d5-b87f-873668ab5320" providerId="ADAL" clId="{E4F9BF60-FE9A-4C16-847F-52847ADB7AF4}"/>
    <pc:docChg chg="undo redo custSel modSld">
      <pc:chgData name="Mihails Korčevskis" userId="2ae90314-6604-48d5-b87f-873668ab5320" providerId="ADAL" clId="{E4F9BF60-FE9A-4C16-847F-52847ADB7AF4}" dt="2024-10-16T13:06:43.202" v="484" actId="20577"/>
      <pc:docMkLst>
        <pc:docMk/>
      </pc:docMkLst>
      <pc:sldChg chg="modSp mod">
        <pc:chgData name="Mihails Korčevskis" userId="2ae90314-6604-48d5-b87f-873668ab5320" providerId="ADAL" clId="{E4F9BF60-FE9A-4C16-847F-52847ADB7AF4}" dt="2024-10-16T08:30:54.501" v="7" actId="20577"/>
        <pc:sldMkLst>
          <pc:docMk/>
          <pc:sldMk cId="0" sldId="257"/>
        </pc:sldMkLst>
        <pc:spChg chg="mod">
          <ac:chgData name="Mihails Korčevskis" userId="2ae90314-6604-48d5-b87f-873668ab5320" providerId="ADAL" clId="{E4F9BF60-FE9A-4C16-847F-52847ADB7AF4}" dt="2024-10-16T08:30:54.501" v="7" actId="20577"/>
          <ac:spMkLst>
            <pc:docMk/>
            <pc:sldMk cId="0" sldId="257"/>
            <ac:spMk id="6" creationId="{00000000-0000-0000-0000-000000000000}"/>
          </ac:spMkLst>
        </pc:spChg>
      </pc:sldChg>
      <pc:sldChg chg="modSp mod">
        <pc:chgData name="Mihails Korčevskis" userId="2ae90314-6604-48d5-b87f-873668ab5320" providerId="ADAL" clId="{E4F9BF60-FE9A-4C16-847F-52847ADB7AF4}" dt="2024-10-16T08:29:32.527" v="3" actId="313"/>
        <pc:sldMkLst>
          <pc:docMk/>
          <pc:sldMk cId="3139205953" sldId="316"/>
        </pc:sldMkLst>
        <pc:spChg chg="mod">
          <ac:chgData name="Mihails Korčevskis" userId="2ae90314-6604-48d5-b87f-873668ab5320" providerId="ADAL" clId="{E4F9BF60-FE9A-4C16-847F-52847ADB7AF4}" dt="2024-10-16T08:29:32.527" v="3" actId="313"/>
          <ac:spMkLst>
            <pc:docMk/>
            <pc:sldMk cId="3139205953" sldId="316"/>
            <ac:spMk id="6" creationId="{00000000-0000-0000-0000-000000000000}"/>
          </ac:spMkLst>
        </pc:spChg>
      </pc:sldChg>
      <pc:sldChg chg="modSp mod">
        <pc:chgData name="Mihails Korčevskis" userId="2ae90314-6604-48d5-b87f-873668ab5320" providerId="ADAL" clId="{E4F9BF60-FE9A-4C16-847F-52847ADB7AF4}" dt="2024-10-16T08:51:54.547" v="143" actId="14100"/>
        <pc:sldMkLst>
          <pc:docMk/>
          <pc:sldMk cId="3158636424" sldId="319"/>
        </pc:sldMkLst>
        <pc:spChg chg="mod">
          <ac:chgData name="Mihails Korčevskis" userId="2ae90314-6604-48d5-b87f-873668ab5320" providerId="ADAL" clId="{E4F9BF60-FE9A-4C16-847F-52847ADB7AF4}" dt="2024-10-16T08:51:54.547" v="143" actId="14100"/>
          <ac:spMkLst>
            <pc:docMk/>
            <pc:sldMk cId="3158636424" sldId="319"/>
            <ac:spMk id="8" creationId="{DB787ACE-6B45-8E32-8320-377AA6D73628}"/>
          </ac:spMkLst>
        </pc:spChg>
      </pc:sldChg>
      <pc:sldChg chg="addSp delSp modSp mod">
        <pc:chgData name="Mihails Korčevskis" userId="2ae90314-6604-48d5-b87f-873668ab5320" providerId="ADAL" clId="{E4F9BF60-FE9A-4C16-847F-52847ADB7AF4}" dt="2024-10-16T08:38:56.204" v="74" actId="1035"/>
        <pc:sldMkLst>
          <pc:docMk/>
          <pc:sldMk cId="4157415857" sldId="322"/>
        </pc:sldMkLst>
        <pc:spChg chg="mod">
          <ac:chgData name="Mihails Korčevskis" userId="2ae90314-6604-48d5-b87f-873668ab5320" providerId="ADAL" clId="{E4F9BF60-FE9A-4C16-847F-52847ADB7AF4}" dt="2024-10-16T08:32:09.397" v="9" actId="20577"/>
          <ac:spMkLst>
            <pc:docMk/>
            <pc:sldMk cId="4157415857" sldId="322"/>
            <ac:spMk id="7" creationId="{AE703C6F-9D45-A396-5789-E8D054897AA2}"/>
          </ac:spMkLst>
        </pc:spChg>
        <pc:picChg chg="mod ord">
          <ac:chgData name="Mihails Korčevskis" userId="2ae90314-6604-48d5-b87f-873668ab5320" providerId="ADAL" clId="{E4F9BF60-FE9A-4C16-847F-52847ADB7AF4}" dt="2024-10-16T08:38:00.976" v="62" actId="166"/>
          <ac:picMkLst>
            <pc:docMk/>
            <pc:sldMk cId="4157415857" sldId="322"/>
            <ac:picMk id="8" creationId="{00000000-0000-0000-0000-000000000000}"/>
          </ac:picMkLst>
        </pc:picChg>
        <pc:picChg chg="mod ord">
          <ac:chgData name="Mihails Korčevskis" userId="2ae90314-6604-48d5-b87f-873668ab5320" providerId="ADAL" clId="{E4F9BF60-FE9A-4C16-847F-52847ADB7AF4}" dt="2024-10-16T08:37:42.445" v="58" actId="166"/>
          <ac:picMkLst>
            <pc:docMk/>
            <pc:sldMk cId="4157415857" sldId="322"/>
            <ac:picMk id="12" creationId="{00000000-0000-0000-0000-000000000000}"/>
          </ac:picMkLst>
        </pc:picChg>
        <pc:picChg chg="mod ord">
          <ac:chgData name="Mihails Korčevskis" userId="2ae90314-6604-48d5-b87f-873668ab5320" providerId="ADAL" clId="{E4F9BF60-FE9A-4C16-847F-52847ADB7AF4}" dt="2024-10-16T08:38:06.921" v="63" actId="14100"/>
          <ac:picMkLst>
            <pc:docMk/>
            <pc:sldMk cId="4157415857" sldId="322"/>
            <ac:picMk id="13" creationId="{00000000-0000-0000-0000-000000000000}"/>
          </ac:picMkLst>
        </pc:picChg>
        <pc:picChg chg="mod">
          <ac:chgData name="Mihails Korčevskis" userId="2ae90314-6604-48d5-b87f-873668ab5320" providerId="ADAL" clId="{E4F9BF60-FE9A-4C16-847F-52847ADB7AF4}" dt="2024-10-16T08:38:41.238" v="65" actId="1076"/>
          <ac:picMkLst>
            <pc:docMk/>
            <pc:sldMk cId="4157415857" sldId="322"/>
            <ac:picMk id="15" creationId="{00000000-0000-0000-0000-000000000000}"/>
          </ac:picMkLst>
        </pc:picChg>
        <pc:cxnChg chg="add mod ord">
          <ac:chgData name="Mihails Korčevskis" userId="2ae90314-6604-48d5-b87f-873668ab5320" providerId="ADAL" clId="{E4F9BF60-FE9A-4C16-847F-52847ADB7AF4}" dt="2024-10-16T08:38:00.976" v="62" actId="166"/>
          <ac:cxnSpMkLst>
            <pc:docMk/>
            <pc:sldMk cId="4157415857" sldId="322"/>
            <ac:cxnSpMk id="6" creationId="{00000000-0000-0000-0000-000000000000}"/>
          </ac:cxnSpMkLst>
        </pc:cxnChg>
        <pc:cxnChg chg="add mod ord">
          <ac:chgData name="Mihails Korčevskis" userId="2ae90314-6604-48d5-b87f-873668ab5320" providerId="ADAL" clId="{E4F9BF60-FE9A-4C16-847F-52847ADB7AF4}" dt="2024-10-16T08:38:12.480" v="64" actId="1076"/>
          <ac:cxnSpMkLst>
            <pc:docMk/>
            <pc:sldMk cId="4157415857" sldId="322"/>
            <ac:cxnSpMk id="9" creationId="{00000000-0000-0000-0000-000000000000}"/>
          </ac:cxnSpMkLst>
        </pc:cxnChg>
        <pc:cxnChg chg="mod ord">
          <ac:chgData name="Mihails Korčevskis" userId="2ae90314-6604-48d5-b87f-873668ab5320" providerId="ADAL" clId="{E4F9BF60-FE9A-4C16-847F-52847ADB7AF4}" dt="2024-10-16T08:37:42.445" v="58" actId="166"/>
          <ac:cxnSpMkLst>
            <pc:docMk/>
            <pc:sldMk cId="4157415857" sldId="322"/>
            <ac:cxnSpMk id="22" creationId="{00000000-0000-0000-0000-000000000000}"/>
          </ac:cxnSpMkLst>
        </pc:cxnChg>
        <pc:cxnChg chg="del mod">
          <ac:chgData name="Mihails Korčevskis" userId="2ae90314-6604-48d5-b87f-873668ab5320" providerId="ADAL" clId="{E4F9BF60-FE9A-4C16-847F-52847ADB7AF4}" dt="2024-10-16T08:34:58.620" v="38" actId="21"/>
          <ac:cxnSpMkLst>
            <pc:docMk/>
            <pc:sldMk cId="4157415857" sldId="322"/>
            <ac:cxnSpMk id="23" creationId="{00000000-0000-0000-0000-000000000000}"/>
          </ac:cxnSpMkLst>
        </pc:cxnChg>
        <pc:cxnChg chg="add del mod">
          <ac:chgData name="Mihails Korčevskis" userId="2ae90314-6604-48d5-b87f-873668ab5320" providerId="ADAL" clId="{E4F9BF60-FE9A-4C16-847F-52847ADB7AF4}" dt="2024-10-16T08:34:07.991" v="23" actId="21"/>
          <ac:cxnSpMkLst>
            <pc:docMk/>
            <pc:sldMk cId="4157415857" sldId="322"/>
            <ac:cxnSpMk id="24" creationId="{00000000-0000-0000-0000-000000000000}"/>
          </ac:cxnSpMkLst>
        </pc:cxnChg>
        <pc:cxnChg chg="mod">
          <ac:chgData name="Mihails Korčevskis" userId="2ae90314-6604-48d5-b87f-873668ab5320" providerId="ADAL" clId="{E4F9BF60-FE9A-4C16-847F-52847ADB7AF4}" dt="2024-10-16T08:34:40.380" v="35" actId="1076"/>
          <ac:cxnSpMkLst>
            <pc:docMk/>
            <pc:sldMk cId="4157415857" sldId="322"/>
            <ac:cxnSpMk id="26" creationId="{00000000-0000-0000-0000-000000000000}"/>
          </ac:cxnSpMkLst>
        </pc:cxnChg>
        <pc:cxnChg chg="mod">
          <ac:chgData name="Mihails Korčevskis" userId="2ae90314-6604-48d5-b87f-873668ab5320" providerId="ADAL" clId="{E4F9BF60-FE9A-4C16-847F-52847ADB7AF4}" dt="2024-10-16T08:38:56.204" v="74" actId="1035"/>
          <ac:cxnSpMkLst>
            <pc:docMk/>
            <pc:sldMk cId="4157415857" sldId="322"/>
            <ac:cxnSpMk id="28" creationId="{00000000-0000-0000-0000-000000000000}"/>
          </ac:cxnSpMkLst>
        </pc:cxnChg>
      </pc:sldChg>
      <pc:sldChg chg="addSp modSp mod">
        <pc:chgData name="Mihails Korčevskis" userId="2ae90314-6604-48d5-b87f-873668ab5320" providerId="ADAL" clId="{E4F9BF60-FE9A-4C16-847F-52847ADB7AF4}" dt="2024-10-16T13:06:43.202" v="484" actId="20577"/>
        <pc:sldMkLst>
          <pc:docMk/>
          <pc:sldMk cId="2905052863" sldId="325"/>
        </pc:sldMkLst>
        <pc:spChg chg="mod">
          <ac:chgData name="Mihails Korčevskis" userId="2ae90314-6604-48d5-b87f-873668ab5320" providerId="ADAL" clId="{E4F9BF60-FE9A-4C16-847F-52847ADB7AF4}" dt="2024-10-16T12:34:55.798" v="236" actId="207"/>
          <ac:spMkLst>
            <pc:docMk/>
            <pc:sldMk cId="2905052863" sldId="325"/>
            <ac:spMk id="4" creationId="{00000000-0000-0000-0000-000000000000}"/>
          </ac:spMkLst>
        </pc:spChg>
        <pc:spChg chg="mod">
          <ac:chgData name="Mihails Korčevskis" userId="2ae90314-6604-48d5-b87f-873668ab5320" providerId="ADAL" clId="{E4F9BF60-FE9A-4C16-847F-52847ADB7AF4}" dt="2024-10-16T08:32:04.752" v="8" actId="20577"/>
          <ac:spMkLst>
            <pc:docMk/>
            <pc:sldMk cId="2905052863" sldId="325"/>
            <ac:spMk id="6" creationId="{00000000-0000-0000-0000-000000000000}"/>
          </ac:spMkLst>
        </pc:spChg>
        <pc:spChg chg="add mod">
          <ac:chgData name="Mihails Korčevskis" userId="2ae90314-6604-48d5-b87f-873668ab5320" providerId="ADAL" clId="{E4F9BF60-FE9A-4C16-847F-52847ADB7AF4}" dt="2024-10-16T13:06:43.202" v="484" actId="20577"/>
          <ac:spMkLst>
            <pc:docMk/>
            <pc:sldMk cId="2905052863" sldId="325"/>
            <ac:spMk id="7" creationId="{D462C40D-F189-5D5B-766B-7C1743A7A52D}"/>
          </ac:spMkLst>
        </pc:spChg>
        <pc:spChg chg="add mod">
          <ac:chgData name="Mihails Korčevskis" userId="2ae90314-6604-48d5-b87f-873668ab5320" providerId="ADAL" clId="{E4F9BF60-FE9A-4C16-847F-52847ADB7AF4}" dt="2024-10-16T13:02:59.608" v="410" actId="123"/>
          <ac:spMkLst>
            <pc:docMk/>
            <pc:sldMk cId="2905052863" sldId="325"/>
            <ac:spMk id="8" creationId="{57B34852-7574-994E-2DD3-59D1B7926ED1}"/>
          </ac:spMkLst>
        </pc:spChg>
      </pc:sldChg>
      <pc:sldChg chg="modSp mod">
        <pc:chgData name="Mihails Korčevskis" userId="2ae90314-6604-48d5-b87f-873668ab5320" providerId="ADAL" clId="{E4F9BF60-FE9A-4C16-847F-52847ADB7AF4}" dt="2024-10-16T08:52:05.004" v="144" actId="20577"/>
        <pc:sldMkLst>
          <pc:docMk/>
          <pc:sldMk cId="1860975932" sldId="326"/>
        </pc:sldMkLst>
        <pc:spChg chg="mod">
          <ac:chgData name="Mihails Korčevskis" userId="2ae90314-6604-48d5-b87f-873668ab5320" providerId="ADAL" clId="{E4F9BF60-FE9A-4C16-847F-52847ADB7AF4}" dt="2024-10-16T08:52:05.004" v="144" actId="20577"/>
          <ac:spMkLst>
            <pc:docMk/>
            <pc:sldMk cId="1860975932" sldId="326"/>
            <ac:spMk id="11" creationId="{E441ED8D-1B28-9C13-707C-239C722424A1}"/>
          </ac:spMkLst>
        </pc:spChg>
      </pc:sldChg>
      <pc:sldChg chg="modSp mod">
        <pc:chgData name="Mihails Korčevskis" userId="2ae90314-6604-48d5-b87f-873668ab5320" providerId="ADAL" clId="{E4F9BF60-FE9A-4C16-847F-52847ADB7AF4}" dt="2024-10-16T08:52:30.752" v="145" actId="20577"/>
        <pc:sldMkLst>
          <pc:docMk/>
          <pc:sldMk cId="447216680" sldId="327"/>
        </pc:sldMkLst>
        <pc:spChg chg="mod">
          <ac:chgData name="Mihails Korčevskis" userId="2ae90314-6604-48d5-b87f-873668ab5320" providerId="ADAL" clId="{E4F9BF60-FE9A-4C16-847F-52847ADB7AF4}" dt="2024-10-16T08:52:30.752" v="145" actId="20577"/>
          <ac:spMkLst>
            <pc:docMk/>
            <pc:sldMk cId="447216680" sldId="327"/>
            <ac:spMk id="9" creationId="{8B4808F8-A6E0-87EF-B1C0-5BF382FC9CBD}"/>
          </ac:spMkLst>
        </pc:spChg>
        <pc:spChg chg="mod">
          <ac:chgData name="Mihails Korčevskis" userId="2ae90314-6604-48d5-b87f-873668ab5320" providerId="ADAL" clId="{E4F9BF60-FE9A-4C16-847F-52847ADB7AF4}" dt="2024-10-16T08:29:36.661" v="4" actId="313"/>
          <ac:spMkLst>
            <pc:docMk/>
            <pc:sldMk cId="447216680" sldId="327"/>
            <ac:spMk id="12" creationId="{5FBFE178-D308-C9B8-61AE-B4B78FA9D93A}"/>
          </ac:spMkLst>
        </pc:spChg>
      </pc:sldChg>
      <pc:sldChg chg="modSp mod">
        <pc:chgData name="Mihails Korčevskis" userId="2ae90314-6604-48d5-b87f-873668ab5320" providerId="ADAL" clId="{E4F9BF60-FE9A-4C16-847F-52847ADB7AF4}" dt="2024-10-16T08:29:05.260" v="2" actId="20577"/>
        <pc:sldMkLst>
          <pc:docMk/>
          <pc:sldMk cId="1605928033" sldId="328"/>
        </pc:sldMkLst>
        <pc:spChg chg="mod">
          <ac:chgData name="Mihails Korčevskis" userId="2ae90314-6604-48d5-b87f-873668ab5320" providerId="ADAL" clId="{E4F9BF60-FE9A-4C16-847F-52847ADB7AF4}" dt="2024-10-16T08:29:05.260" v="2" actId="20577"/>
          <ac:spMkLst>
            <pc:docMk/>
            <pc:sldMk cId="1605928033" sldId="328"/>
            <ac:spMk id="8" creationId="{DB787ACE-6B45-8E32-8320-377AA6D7362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aspars\Documents\1vad&#299;t&#257;js\Eksamin&#257;cijas%20procesi\Reult&#257;ti\2024\vsk\Pirmie%20rezult&#257;t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/>
              <a:t>2023. un 2024.gada rezultātu salīdzinājums</a:t>
            </a:r>
          </a:p>
        </c:rich>
      </c:tx>
      <c:layout>
        <c:manualLayout>
          <c:xMode val="edge"/>
          <c:yMode val="edge"/>
          <c:x val="0.369879493324204"/>
          <c:y val="1.6642289657325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1.7368937578454868E-2"/>
          <c:y val="6.0738063684445724E-2"/>
          <c:w val="0.97466004792879146"/>
          <c:h val="0.865880432206177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Sheet1!$P$6:$Q$26</c:f>
              <c:multiLvlStrCache>
                <c:ptCount val="21"/>
                <c:lvl>
                  <c:pt idx="0">
                    <c:v>Latviešu valoda</c:v>
                  </c:pt>
                  <c:pt idx="1">
                    <c:v>Matemātika</c:v>
                  </c:pt>
                  <c:pt idx="2">
                    <c:v>Angļu valoda</c:v>
                  </c:pt>
                  <c:pt idx="3">
                    <c:v>Vācu valoda</c:v>
                  </c:pt>
                  <c:pt idx="4">
                    <c:v>Franču valoda</c:v>
                  </c:pt>
                  <c:pt idx="5">
                    <c:v>Latviešu valoda un literatūra</c:v>
                  </c:pt>
                  <c:pt idx="6">
                    <c:v>Matemātika</c:v>
                  </c:pt>
                  <c:pt idx="7">
                    <c:v>Angļu valoda</c:v>
                  </c:pt>
                  <c:pt idx="8">
                    <c:v>Vācu valoda</c:v>
                  </c:pt>
                  <c:pt idx="9">
                    <c:v>Franču valoda</c:v>
                  </c:pt>
                  <c:pt idx="10">
                    <c:v>Krievu valoda </c:v>
                  </c:pt>
                  <c:pt idx="11">
                    <c:v>Bioloģija</c:v>
                  </c:pt>
                  <c:pt idx="12">
                    <c:v>Fizika</c:v>
                  </c:pt>
                  <c:pt idx="13">
                    <c:v>Ķīmija</c:v>
                  </c:pt>
                  <c:pt idx="14">
                    <c:v>Ģeogrāfija</c:v>
                  </c:pt>
                  <c:pt idx="15">
                    <c:v>Dizains un tehnoloģijas</c:v>
                  </c:pt>
                  <c:pt idx="16">
                    <c:v>Programmēšana</c:v>
                  </c:pt>
                  <c:pt idx="17">
                    <c:v>Kultūra un māksla</c:v>
                  </c:pt>
                  <c:pt idx="18">
                    <c:v>Sociālās zinātnes</c:v>
                  </c:pt>
                  <c:pt idx="19">
                    <c:v>Vēsture</c:v>
                  </c:pt>
                  <c:pt idx="20">
                    <c:v>Matemātika</c:v>
                  </c:pt>
                </c:lvl>
                <c:lvl>
                  <c:pt idx="0">
                    <c:v>Optimālais</c:v>
                  </c:pt>
                  <c:pt idx="5">
                    <c:v>Augstākais</c:v>
                  </c:pt>
                  <c:pt idx="20">
                    <c:v>Vispārīgais</c:v>
                  </c:pt>
                </c:lvl>
              </c:multiLvlStrCache>
            </c:multiLvlStrRef>
          </c:cat>
          <c:val>
            <c:numRef>
              <c:f>Sheet1!$R$6:$R$26</c:f>
              <c:numCache>
                <c:formatCode>General</c:formatCode>
                <c:ptCount val="21"/>
                <c:pt idx="0">
                  <c:v>53.8</c:v>
                </c:pt>
                <c:pt idx="1">
                  <c:v>35.1</c:v>
                </c:pt>
                <c:pt idx="2">
                  <c:v>63</c:v>
                </c:pt>
                <c:pt idx="3">
                  <c:v>49.3</c:v>
                </c:pt>
                <c:pt idx="4">
                  <c:v>81</c:v>
                </c:pt>
                <c:pt idx="5">
                  <c:v>56</c:v>
                </c:pt>
                <c:pt idx="6">
                  <c:v>59.9</c:v>
                </c:pt>
                <c:pt idx="7">
                  <c:v>65.3</c:v>
                </c:pt>
                <c:pt idx="8">
                  <c:v>67.599999999999994</c:v>
                </c:pt>
                <c:pt idx="9">
                  <c:v>69.3</c:v>
                </c:pt>
                <c:pt idx="10">
                  <c:v>75.2</c:v>
                </c:pt>
                <c:pt idx="11">
                  <c:v>46.1</c:v>
                </c:pt>
                <c:pt idx="12">
                  <c:v>43.7</c:v>
                </c:pt>
                <c:pt idx="13">
                  <c:v>49.6</c:v>
                </c:pt>
                <c:pt idx="14">
                  <c:v>35.799999999999997</c:v>
                </c:pt>
                <c:pt idx="15">
                  <c:v>60.9</c:v>
                </c:pt>
                <c:pt idx="16">
                  <c:v>45.8</c:v>
                </c:pt>
                <c:pt idx="17">
                  <c:v>45.9</c:v>
                </c:pt>
                <c:pt idx="18">
                  <c:v>39.4</c:v>
                </c:pt>
                <c:pt idx="19">
                  <c:v>38</c:v>
                </c:pt>
                <c:pt idx="20">
                  <c:v>35.700000000000003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9C-4E30-9706-DD8A7A97734A}"/>
            </c:ext>
          </c:extLst>
        </c:ser>
        <c:ser>
          <c:idx val="1"/>
          <c:order val="1"/>
          <c:tx>
            <c:strRef>
              <c:f>Sheet1!$S$5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Sheet1!$P$6:$Q$26</c:f>
              <c:multiLvlStrCache>
                <c:ptCount val="21"/>
                <c:lvl>
                  <c:pt idx="0">
                    <c:v>Latviešu valoda</c:v>
                  </c:pt>
                  <c:pt idx="1">
                    <c:v>Matemātika</c:v>
                  </c:pt>
                  <c:pt idx="2">
                    <c:v>Angļu valoda</c:v>
                  </c:pt>
                  <c:pt idx="3">
                    <c:v>Vācu valoda</c:v>
                  </c:pt>
                  <c:pt idx="4">
                    <c:v>Franču valoda</c:v>
                  </c:pt>
                  <c:pt idx="5">
                    <c:v>Latviešu valoda un literatūra</c:v>
                  </c:pt>
                  <c:pt idx="6">
                    <c:v>Matemātika</c:v>
                  </c:pt>
                  <c:pt idx="7">
                    <c:v>Angļu valoda</c:v>
                  </c:pt>
                  <c:pt idx="8">
                    <c:v>Vācu valoda</c:v>
                  </c:pt>
                  <c:pt idx="9">
                    <c:v>Franču valoda</c:v>
                  </c:pt>
                  <c:pt idx="10">
                    <c:v>Krievu valoda </c:v>
                  </c:pt>
                  <c:pt idx="11">
                    <c:v>Bioloģija</c:v>
                  </c:pt>
                  <c:pt idx="12">
                    <c:v>Fizika</c:v>
                  </c:pt>
                  <c:pt idx="13">
                    <c:v>Ķīmija</c:v>
                  </c:pt>
                  <c:pt idx="14">
                    <c:v>Ģeogrāfija</c:v>
                  </c:pt>
                  <c:pt idx="15">
                    <c:v>Dizains un tehnoloģijas</c:v>
                  </c:pt>
                  <c:pt idx="16">
                    <c:v>Programmēšana</c:v>
                  </c:pt>
                  <c:pt idx="17">
                    <c:v>Kultūra un māksla</c:v>
                  </c:pt>
                  <c:pt idx="18">
                    <c:v>Sociālās zinātnes</c:v>
                  </c:pt>
                  <c:pt idx="19">
                    <c:v>Vēsture</c:v>
                  </c:pt>
                  <c:pt idx="20">
                    <c:v>Matemātika</c:v>
                  </c:pt>
                </c:lvl>
                <c:lvl>
                  <c:pt idx="0">
                    <c:v>Optimālais</c:v>
                  </c:pt>
                  <c:pt idx="5">
                    <c:v>Augstākais</c:v>
                  </c:pt>
                  <c:pt idx="20">
                    <c:v>Vispārīgais</c:v>
                  </c:pt>
                </c:lvl>
              </c:multiLvlStrCache>
            </c:multiLvlStrRef>
          </c:cat>
          <c:val>
            <c:numRef>
              <c:f>Sheet1!$S$6:$S$26</c:f>
              <c:numCache>
                <c:formatCode>General</c:formatCode>
                <c:ptCount val="21"/>
                <c:pt idx="0">
                  <c:v>55.4</c:v>
                </c:pt>
                <c:pt idx="1">
                  <c:v>34.299999999999997</c:v>
                </c:pt>
                <c:pt idx="2">
                  <c:v>61.9</c:v>
                </c:pt>
                <c:pt idx="3">
                  <c:v>54.5</c:v>
                </c:pt>
                <c:pt idx="4">
                  <c:v>81.7</c:v>
                </c:pt>
                <c:pt idx="5">
                  <c:v>55.1</c:v>
                </c:pt>
                <c:pt idx="6">
                  <c:v>58.8</c:v>
                </c:pt>
                <c:pt idx="7">
                  <c:v>66.2</c:v>
                </c:pt>
                <c:pt idx="8">
                  <c:v>63.2</c:v>
                </c:pt>
                <c:pt idx="9">
                  <c:v>63.4</c:v>
                </c:pt>
                <c:pt idx="10">
                  <c:v>73.900000000000006</c:v>
                </c:pt>
                <c:pt idx="11">
                  <c:v>55.1</c:v>
                </c:pt>
                <c:pt idx="12">
                  <c:v>48.4</c:v>
                </c:pt>
                <c:pt idx="13">
                  <c:v>47.4</c:v>
                </c:pt>
                <c:pt idx="14">
                  <c:v>35</c:v>
                </c:pt>
                <c:pt idx="15">
                  <c:v>48.96</c:v>
                </c:pt>
                <c:pt idx="16">
                  <c:v>52.1</c:v>
                </c:pt>
                <c:pt idx="17">
                  <c:v>50.5</c:v>
                </c:pt>
                <c:pt idx="18">
                  <c:v>40.6</c:v>
                </c:pt>
                <c:pt idx="19">
                  <c:v>37.6</c:v>
                </c:pt>
                <c:pt idx="20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9C-4E30-9706-DD8A7A977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3518008"/>
        <c:axId val="263522320"/>
      </c:barChart>
      <c:catAx>
        <c:axId val="26351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3522320"/>
        <c:crosses val="autoZero"/>
        <c:auto val="1"/>
        <c:lblAlgn val="ctr"/>
        <c:lblOffset val="100"/>
        <c:noMultiLvlLbl val="0"/>
      </c:catAx>
      <c:valAx>
        <c:axId val="26352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63518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087685" y="0"/>
            <a:ext cx="3891774" cy="3699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17.10.2024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554038"/>
            <a:ext cx="4919662" cy="2768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98102" y="3508023"/>
            <a:ext cx="7184814" cy="33247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087685" y="7016046"/>
            <a:ext cx="3891774" cy="3682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isc.gov.lv/lv/valsts-parbaudes-darbi-20232024-mg-statistika" TargetMode="External"/><Relationship Id="rId4" Type="http://schemas.openxmlformats.org/officeDocument/2006/relationships/hyperlink" Target="http://www.latvija.lv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809307" y="3776953"/>
            <a:ext cx="14782800" cy="5226670"/>
          </a:xfrm>
          <a:custGeom>
            <a:avLst/>
            <a:gdLst/>
            <a:ahLst/>
            <a:cxnLst/>
            <a:rect l="l" t="t" r="r" b="b"/>
            <a:pathLst>
              <a:path w="2722970" h="957478">
                <a:moveTo>
                  <a:pt x="38190" y="0"/>
                </a:moveTo>
                <a:lnTo>
                  <a:pt x="2684780" y="0"/>
                </a:lnTo>
                <a:cubicBezTo>
                  <a:pt x="2705872" y="0"/>
                  <a:pt x="2722970" y="17098"/>
                  <a:pt x="2722970" y="38190"/>
                </a:cubicBezTo>
                <a:lnTo>
                  <a:pt x="2722970" y="919288"/>
                </a:lnTo>
                <a:cubicBezTo>
                  <a:pt x="2722970" y="940380"/>
                  <a:pt x="2705872" y="957478"/>
                  <a:pt x="2684780" y="957478"/>
                </a:cubicBezTo>
                <a:lnTo>
                  <a:pt x="38190" y="957478"/>
                </a:lnTo>
                <a:cubicBezTo>
                  <a:pt x="17098" y="957478"/>
                  <a:pt x="0" y="940380"/>
                  <a:pt x="0" y="919288"/>
                </a:cubicBezTo>
                <a:lnTo>
                  <a:pt x="0" y="38190"/>
                </a:lnTo>
                <a:cubicBezTo>
                  <a:pt x="0" y="17098"/>
                  <a:pt x="17098" y="0"/>
                  <a:pt x="3819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anchor="ctr"/>
          <a:lstStyle/>
          <a:p>
            <a:pPr algn="ctr"/>
            <a:r>
              <a:rPr lang="lv-LV" sz="6000" b="1" dirty="0">
                <a:solidFill>
                  <a:schemeClr val="bg1"/>
                </a:solidFill>
                <a:latin typeface="+mj-lt"/>
              </a:rPr>
              <a:t>2023./2024. mācību gada</a:t>
            </a:r>
            <a:br>
              <a:rPr lang="lv-LV" sz="6000" b="1" dirty="0">
                <a:solidFill>
                  <a:schemeClr val="bg1"/>
                </a:solidFill>
                <a:latin typeface="+mj-lt"/>
              </a:rPr>
            </a:br>
            <a:r>
              <a:rPr lang="lv-LV" sz="6000" b="1" dirty="0">
                <a:solidFill>
                  <a:schemeClr val="bg1"/>
                </a:solidFill>
                <a:latin typeface="+mj-lt"/>
              </a:rPr>
              <a:t>vidējās izglītības</a:t>
            </a:r>
            <a:br>
              <a:rPr lang="lv-LV" sz="6000" b="1" dirty="0">
                <a:solidFill>
                  <a:schemeClr val="bg1"/>
                </a:solidFill>
                <a:latin typeface="+mj-lt"/>
              </a:rPr>
            </a:br>
            <a:r>
              <a:rPr lang="lv-LV" sz="6000" b="1" dirty="0">
                <a:solidFill>
                  <a:schemeClr val="bg1"/>
                </a:solidFill>
                <a:latin typeface="+mj-lt"/>
              </a:rPr>
              <a:t>centralizēto eksāmenu rezultāti</a:t>
            </a:r>
          </a:p>
        </p:txBody>
      </p:sp>
      <p:sp>
        <p:nvSpPr>
          <p:cNvPr id="5" name="Freeform 5"/>
          <p:cNvSpPr/>
          <p:nvPr/>
        </p:nvSpPr>
        <p:spPr>
          <a:xfrm>
            <a:off x="5054647" y="0"/>
            <a:ext cx="8178706" cy="3506620"/>
          </a:xfrm>
          <a:custGeom>
            <a:avLst/>
            <a:gdLst/>
            <a:ahLst/>
            <a:cxnLst/>
            <a:rect l="l" t="t" r="r" b="b"/>
            <a:pathLst>
              <a:path w="8178706" h="3506620">
                <a:moveTo>
                  <a:pt x="0" y="0"/>
                </a:moveTo>
                <a:lnTo>
                  <a:pt x="8178706" y="0"/>
                </a:lnTo>
                <a:lnTo>
                  <a:pt x="8178706" y="3506620"/>
                </a:lnTo>
                <a:lnTo>
                  <a:pt x="0" y="35066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6052275" y="8700144"/>
            <a:ext cx="6183450" cy="41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en-US" sz="2799">
              <a:solidFill>
                <a:srgbClr val="6847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94961" y="9273957"/>
            <a:ext cx="167987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7"/>
              </a:lnSpc>
            </a:pPr>
            <a:r>
              <a:rPr lang="lv-LV" sz="2200">
                <a:solidFill>
                  <a:srgbClr val="68478D"/>
                </a:solidFill>
                <a:latin typeface="Open Sans"/>
                <a:ea typeface="Open Sans"/>
                <a:cs typeface="Open Sans"/>
                <a:sym typeface="Open Sans"/>
              </a:rPr>
              <a:t>17.10.2024</a:t>
            </a:r>
            <a:endParaRPr lang="lv-LV" sz="2206">
              <a:solidFill>
                <a:srgbClr val="68478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71" y="5302839"/>
            <a:ext cx="5343525" cy="34913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355" y="5502710"/>
            <a:ext cx="6962785" cy="4549304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932794" y="6257379"/>
            <a:ext cx="0" cy="184508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0532609" y="6734193"/>
            <a:ext cx="0" cy="2495244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703C6F-9D45-A396-5789-E8D054897AA2}"/>
              </a:ext>
            </a:extLst>
          </p:cNvPr>
          <p:cNvSpPr txBox="1"/>
          <p:nvPr/>
        </p:nvSpPr>
        <p:spPr>
          <a:xfrm>
            <a:off x="9144000" y="148302"/>
            <a:ext cx="755542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2800" spc="-225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Dizains un tehnoloģijas, programmēšana, kultūra un māksla, sociālās zinātnes, vēsture                       (augstākais līmenis)</a:t>
            </a:r>
            <a:endParaRPr lang="en-US" sz="2800" spc="-225" dirty="0">
              <a:solidFill>
                <a:schemeClr val="bg1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024" y="3005883"/>
            <a:ext cx="4976468" cy="325149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5922008" y="3755331"/>
            <a:ext cx="0" cy="184508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2442" y="2190336"/>
            <a:ext cx="5202314" cy="3399058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11437271" y="3005883"/>
            <a:ext cx="0" cy="1931089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5110" y="588952"/>
            <a:ext cx="5898402" cy="385386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976468" y="1843863"/>
            <a:ext cx="0" cy="184508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30084" y="1816723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49%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529530" y="296963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51%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115609" y="375533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50%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81877" y="6364861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41%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65290" y="686383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415741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3399503" y="4047431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061587" y="4228689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Angļu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0079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893852" y="129819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522858" y="148302"/>
            <a:ext cx="7003134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Angļu valoda</a:t>
            </a:r>
          </a:p>
          <a:p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14500"/>
            <a:ext cx="12327361" cy="80121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506200" y="3543300"/>
            <a:ext cx="0" cy="46482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205321" y="4083763"/>
            <a:ext cx="514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B2 līmeņa iegūšanai nepieciešami </a:t>
            </a:r>
            <a:r>
              <a:rPr lang="lv-LV" b="1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65%</a:t>
            </a:r>
            <a:r>
              <a:rPr lang="lv-LV" dirty="0">
                <a:solidFill>
                  <a:srgbClr val="242424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kopvērtējumā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11290493" y="3244334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62%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837894" y="4681695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52% sasniedz B2 līmeni</a:t>
            </a:r>
          </a:p>
        </p:txBody>
      </p:sp>
      <p:sp>
        <p:nvSpPr>
          <p:cNvPr id="13" name="Bultiņa: uz augšu 6">
            <a:extLst>
              <a:ext uri="{FF2B5EF4-FFF2-40B4-BE49-F238E27FC236}">
                <a16:creationId xmlns="" xmlns:a16="http://schemas.microsoft.com/office/drawing/2014/main" id="{87489549-3568-5DC0-7436-8636D5B070A6}"/>
              </a:ext>
            </a:extLst>
          </p:cNvPr>
          <p:cNvSpPr/>
          <p:nvPr/>
        </p:nvSpPr>
        <p:spPr>
          <a:xfrm>
            <a:off x="5187820" y="8936937"/>
            <a:ext cx="1115614" cy="644084"/>
          </a:xfrm>
          <a:prstGeom prst="upArrow">
            <a:avLst>
              <a:gd name="adj1" fmla="val 50000"/>
              <a:gd name="adj2" fmla="val 3813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4" name="Bultiņa: uz augšu 7">
            <a:extLst>
              <a:ext uri="{FF2B5EF4-FFF2-40B4-BE49-F238E27FC236}">
                <a16:creationId xmlns="" xmlns:a16="http://schemas.microsoft.com/office/drawing/2014/main" id="{117CC883-9B04-885F-5491-49939D993110}"/>
              </a:ext>
            </a:extLst>
          </p:cNvPr>
          <p:cNvSpPr/>
          <p:nvPr/>
        </p:nvSpPr>
        <p:spPr>
          <a:xfrm>
            <a:off x="14168535" y="8936937"/>
            <a:ext cx="984380" cy="793873"/>
          </a:xfrm>
          <a:prstGeom prst="upArrow">
            <a:avLst>
              <a:gd name="adj1" fmla="val 50000"/>
              <a:gd name="adj2" fmla="val 4447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403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50620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418287" y="148302"/>
            <a:ext cx="7315200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Angļu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714500"/>
            <a:ext cx="6083362" cy="3953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130" y="1714500"/>
            <a:ext cx="6177082" cy="4014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5991808"/>
            <a:ext cx="5930962" cy="38548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906" y="6141281"/>
            <a:ext cx="5643562" cy="366802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66559" y="2347545"/>
            <a:ext cx="0" cy="239385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097000" y="2552700"/>
            <a:ext cx="0" cy="225508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24179" y="6677608"/>
            <a:ext cx="0" cy="225508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68400" y="6743700"/>
            <a:ext cx="0" cy="2188989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FEB059-24A2-0E1A-2FE4-B3A1032D80A1}"/>
              </a:ext>
            </a:extLst>
          </p:cNvPr>
          <p:cNvSpPr txBox="1"/>
          <p:nvPr/>
        </p:nvSpPr>
        <p:spPr>
          <a:xfrm>
            <a:off x="4032644" y="2588115"/>
            <a:ext cx="1484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Vidusskola</a:t>
            </a: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909775F-D53C-EE14-1C46-9B10B5D1270B}"/>
              </a:ext>
            </a:extLst>
          </p:cNvPr>
          <p:cNvSpPr txBox="1"/>
          <p:nvPr/>
        </p:nvSpPr>
        <p:spPr>
          <a:xfrm>
            <a:off x="11171002" y="2566549"/>
            <a:ext cx="1829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Valsts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ģimnāzija</a:t>
            </a:r>
            <a:endParaRPr lang="en-US" err="1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5B8A9E-61D3-35A0-ADB3-50CB84F12FB4}"/>
              </a:ext>
            </a:extLst>
          </p:cNvPr>
          <p:cNvSpPr txBox="1"/>
          <p:nvPr/>
        </p:nvSpPr>
        <p:spPr>
          <a:xfrm>
            <a:off x="4019909" y="6618617"/>
            <a:ext cx="3196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Profesionālā izglītības iestāde</a:t>
            </a: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6DACC7C-C18D-E2F2-43B6-FE1F3E58C952}"/>
              </a:ext>
            </a:extLst>
          </p:cNvPr>
          <p:cNvSpPr txBox="1"/>
          <p:nvPr/>
        </p:nvSpPr>
        <p:spPr>
          <a:xfrm>
            <a:off x="11007306" y="68127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Tālmācības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vidusskola</a:t>
            </a:r>
          </a:p>
        </p:txBody>
      </p:sp>
    </p:spTree>
    <p:extLst>
      <p:ext uri="{BB962C8B-B14F-4D97-AF65-F5344CB8AC3E}">
        <p14:creationId xmlns:p14="http://schemas.microsoft.com/office/powerpoint/2010/main" val="1338692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50620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44000" y="148302"/>
            <a:ext cx="6720115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Angļu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cxnSp>
        <p:nvCxnSpPr>
          <p:cNvPr id="22" name="Straight Connector 21"/>
          <p:cNvCxnSpPr/>
          <p:nvPr/>
        </p:nvCxnSpPr>
        <p:spPr>
          <a:xfrm>
            <a:off x="7086600" y="6591300"/>
            <a:ext cx="0" cy="225508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742848"/>
            <a:ext cx="5832476" cy="343086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458211" y="2109630"/>
            <a:ext cx="0" cy="239385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6311392"/>
            <a:ext cx="5191125" cy="3053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5200" y="6285733"/>
            <a:ext cx="5810483" cy="341793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5943600" y="6525208"/>
            <a:ext cx="0" cy="225508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706600" y="6819900"/>
            <a:ext cx="0" cy="2188989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2584" y="2245171"/>
            <a:ext cx="5222241" cy="300949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3202872" y="2310045"/>
            <a:ext cx="0" cy="239385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0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566434" y="0"/>
            <a:ext cx="11721566" cy="1604037"/>
            <a:chOff x="0" y="-38100"/>
            <a:chExt cx="3255134" cy="517312"/>
          </a:xfrm>
        </p:grpSpPr>
        <p:sp>
          <p:nvSpPr>
            <p:cNvPr id="4" name="Freeform 4"/>
            <p:cNvSpPr/>
            <p:nvPr/>
          </p:nvSpPr>
          <p:spPr>
            <a:xfrm>
              <a:off x="24834" y="-10629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48601" y="148302"/>
            <a:ext cx="8102600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Angļu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1992086" y="2295877"/>
            <a:ext cx="1484500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Minimālās prasības tika atrunātās eksāmena programmā: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lv-LV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Receptīvo darbību pārbaudē demonstrē</a:t>
            </a: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 prasmi saprast tieši izteiktu konkrētu informāciju, uztverot vispārīgu informāciju un atsevišķas detaļas,</a:t>
            </a: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 noteikt tekstu mērķi un galveno domu, autora nolūku.</a:t>
            </a:r>
          </a:p>
          <a:p>
            <a:pPr>
              <a:spcAft>
                <a:spcPts val="0"/>
              </a:spcAft>
            </a:pPr>
            <a:endParaRPr lang="lv-LV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Produktīvo darbību pārbaudē</a:t>
            </a: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rakstīšanas daļas 1. uzdevumā veido vismaz 50 vārdu garu daļēji uzdevuma nosacījumiem atbilstošu tekstu, </a:t>
            </a: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             2. uzdevumā veido vismaz 100 vārdu garu tekstu, rakstot par uzdevuma tematu; </a:t>
            </a: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runāšanas daļā sniedz atsevišķus apgalvojums par avotos piedāvāto informāciju un atbild uz diviem jautājumiem, izmantojot iegaumētas frāzes.</a:t>
            </a: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2086" y="5941266"/>
            <a:ext cx="1433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Negatīvā tendence –  skolēnu skaits, kuri nav sasnieguši 15% slieksni un ievērojams skaits ar rezultātu 0 runāšanas un rakstīšanas daļās. </a:t>
            </a: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lv-LV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Nenokārtojušo skolēnu profils ir ļoti dažāds, bet bieži tie ir skolēni, kuri nav saņēmuši vērtējumu produktīvajās daļās (runāšana un rakstīšana) –  nav ieradušies, iesnieguši tukšās lapas rakstīšanas daļā, klusējuši runāšanas daļas laikā. </a:t>
            </a: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8126291"/>
            <a:ext cx="14370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sz="20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Svešvalodas augstākā līmeņa mācību saturs kopumā ir optimālā līmeņa satura pēctecīgs padziļinājums (konteksts, jomas, tekstu veidi, </a:t>
            </a:r>
            <a:r>
              <a:rPr lang="lv-LV" sz="2000" dirty="0" err="1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valoddarbību</a:t>
            </a:r>
            <a:r>
              <a:rPr lang="lv-LV" sz="2000" dirty="0">
                <a:solidFill>
                  <a:srgbClr val="000000"/>
                </a:solidFill>
                <a:latin typeface="Aptos"/>
                <a:ea typeface="Times New Roman" panose="02020603050405020304" pitchFamily="18" charset="0"/>
              </a:rPr>
              <a:t> līmenis), jo valodas apguves līmeņi ir kumulatīvi: augstākais līmenis ietver zemāko. </a:t>
            </a:r>
            <a:endParaRPr lang="lv-LV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8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4057261" y="4105469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08237" y="4286727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Latviešu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07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655860" y="-24597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98630" y="148302"/>
            <a:ext cx="6727362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Latviešu valoda</a:t>
            </a:r>
          </a:p>
          <a:p>
            <a:pPr algn="ct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34201"/>
            <a:ext cx="13335000" cy="8667067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11582400" y="3619500"/>
            <a:ext cx="0" cy="46482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1290493" y="325016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55%</a:t>
            </a:r>
          </a:p>
        </p:txBody>
      </p:sp>
      <p:sp>
        <p:nvSpPr>
          <p:cNvPr id="11" name="Bultiņa: uz augšu 6">
            <a:extLst>
              <a:ext uri="{FF2B5EF4-FFF2-40B4-BE49-F238E27FC236}">
                <a16:creationId xmlns="" xmlns:a16="http://schemas.microsoft.com/office/drawing/2014/main" id="{87489549-3568-5DC0-7436-8636D5B070A6}"/>
              </a:ext>
            </a:extLst>
          </p:cNvPr>
          <p:cNvSpPr/>
          <p:nvPr/>
        </p:nvSpPr>
        <p:spPr>
          <a:xfrm>
            <a:off x="5211147" y="9105900"/>
            <a:ext cx="1301620" cy="849863"/>
          </a:xfrm>
          <a:prstGeom prst="upArrow">
            <a:avLst>
              <a:gd name="adj1" fmla="val 50000"/>
              <a:gd name="adj2" fmla="val 3813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Bultiņa: uz augšu 7">
            <a:extLst>
              <a:ext uri="{FF2B5EF4-FFF2-40B4-BE49-F238E27FC236}">
                <a16:creationId xmlns="" xmlns:a16="http://schemas.microsoft.com/office/drawing/2014/main" id="{117CC883-9B04-885F-5491-49939D993110}"/>
              </a:ext>
            </a:extLst>
          </p:cNvPr>
          <p:cNvSpPr/>
          <p:nvPr/>
        </p:nvSpPr>
        <p:spPr>
          <a:xfrm>
            <a:off x="15059608" y="9171992"/>
            <a:ext cx="1384040" cy="783771"/>
          </a:xfrm>
          <a:prstGeom prst="upArrow">
            <a:avLst>
              <a:gd name="adj1" fmla="val 50000"/>
              <a:gd name="adj2" fmla="val 4447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581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01108" y="4511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789885" y="86190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Latviešu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8" y="1886182"/>
            <a:ext cx="6106175" cy="3989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32530"/>
            <a:ext cx="6008152" cy="3925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788" y="6138328"/>
            <a:ext cx="6034812" cy="3942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2034" y="6031151"/>
            <a:ext cx="6362883" cy="415734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6400800" y="2599108"/>
            <a:ext cx="0" cy="239241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7200900"/>
            <a:ext cx="0" cy="2089867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01800" y="7125124"/>
            <a:ext cx="0" cy="213317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92200" y="2599108"/>
            <a:ext cx="0" cy="239241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A53727-DE9B-B587-27A1-F851CB8E3CB3}"/>
              </a:ext>
            </a:extLst>
          </p:cNvPr>
          <p:cNvSpPr txBox="1"/>
          <p:nvPr/>
        </p:nvSpPr>
        <p:spPr>
          <a:xfrm>
            <a:off x="4032644" y="2588115"/>
            <a:ext cx="1484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Vidusskola</a:t>
            </a:r>
            <a:endParaRPr lang="en-US" err="1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F16A37E-74B3-4B6B-1996-93831876E7D7}"/>
              </a:ext>
            </a:extLst>
          </p:cNvPr>
          <p:cNvSpPr txBox="1"/>
          <p:nvPr/>
        </p:nvSpPr>
        <p:spPr>
          <a:xfrm>
            <a:off x="11602323" y="2782209"/>
            <a:ext cx="1829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Valsts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ģimnāzija</a:t>
            </a:r>
            <a:endParaRPr lang="en-US" err="1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7A895BF-D6A1-2D29-BE51-FFC983FCF515}"/>
              </a:ext>
            </a:extLst>
          </p:cNvPr>
          <p:cNvSpPr txBox="1"/>
          <p:nvPr/>
        </p:nvSpPr>
        <p:spPr>
          <a:xfrm>
            <a:off x="3610155" y="6942108"/>
            <a:ext cx="31529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Profesionālā izglītības iestāde</a:t>
            </a:r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7090B41-9EEC-5E30-076F-0926247E796C}"/>
              </a:ext>
            </a:extLst>
          </p:cNvPr>
          <p:cNvSpPr txBox="1"/>
          <p:nvPr/>
        </p:nvSpPr>
        <p:spPr>
          <a:xfrm>
            <a:off x="11248845" y="684646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Tālmācības vidusskola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42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530768" y="61105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77062" y="208920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Latviešu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290" y="6286500"/>
            <a:ext cx="6523406" cy="38364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9448800" y="7277100"/>
            <a:ext cx="0" cy="213317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6867" y="2552700"/>
            <a:ext cx="6103444" cy="3581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7062" y="2511490"/>
            <a:ext cx="6578547" cy="386143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3792200" y="2476500"/>
            <a:ext cx="0" cy="3156667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10200" y="2933700"/>
            <a:ext cx="0" cy="25146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āls 8">
            <a:extLst>
              <a:ext uri="{FF2B5EF4-FFF2-40B4-BE49-F238E27FC236}">
                <a16:creationId xmlns="" xmlns:a16="http://schemas.microsoft.com/office/drawing/2014/main" id="{653E0C36-C837-1714-F406-F10950D8D01C}"/>
              </a:ext>
            </a:extLst>
          </p:cNvPr>
          <p:cNvSpPr/>
          <p:nvPr/>
        </p:nvSpPr>
        <p:spPr>
          <a:xfrm rot="5400000">
            <a:off x="10565929" y="5197269"/>
            <a:ext cx="1090399" cy="502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āls 8">
            <a:extLst>
              <a:ext uri="{FF2B5EF4-FFF2-40B4-BE49-F238E27FC236}">
                <a16:creationId xmlns="" xmlns:a16="http://schemas.microsoft.com/office/drawing/2014/main" id="{653E0C36-C837-1714-F406-F10950D8D01C}"/>
              </a:ext>
            </a:extLst>
          </p:cNvPr>
          <p:cNvSpPr/>
          <p:nvPr/>
        </p:nvSpPr>
        <p:spPr>
          <a:xfrm rot="5400000">
            <a:off x="6316757" y="8835502"/>
            <a:ext cx="930085" cy="502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432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8119" y="0"/>
            <a:ext cx="9480976" cy="5320593"/>
            <a:chOff x="0" y="0"/>
            <a:chExt cx="2437702" cy="13680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7702" cy="1368004"/>
            </a:xfrm>
            <a:custGeom>
              <a:avLst/>
              <a:gdLst/>
              <a:ahLst/>
              <a:cxnLst/>
              <a:rect l="l" t="t" r="r" b="b"/>
              <a:pathLst>
                <a:path w="2437702" h="1368004">
                  <a:moveTo>
                    <a:pt x="0" y="0"/>
                  </a:moveTo>
                  <a:lnTo>
                    <a:pt x="2437702" y="0"/>
                  </a:lnTo>
                  <a:lnTo>
                    <a:pt x="2437702" y="1368004"/>
                  </a:lnTo>
                  <a:lnTo>
                    <a:pt x="0" y="136800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/>
            <a:lstStyle/>
            <a:p>
              <a:endParaRPr lang="lv-LV">
                <a:solidFill>
                  <a:schemeClr val="accent4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677400" y="-1437"/>
            <a:ext cx="8616523" cy="5320591"/>
            <a:chOff x="0" y="0"/>
            <a:chExt cx="2302331" cy="145077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02331" cy="1450779"/>
            </a:xfrm>
            <a:custGeom>
              <a:avLst/>
              <a:gdLst/>
              <a:ahLst/>
              <a:cxnLst/>
              <a:rect l="l" t="t" r="r" b="b"/>
              <a:pathLst>
                <a:path w="2302331" h="1450779">
                  <a:moveTo>
                    <a:pt x="0" y="0"/>
                  </a:moveTo>
                  <a:lnTo>
                    <a:pt x="2302331" y="0"/>
                  </a:lnTo>
                  <a:lnTo>
                    <a:pt x="2302331" y="1450779"/>
                  </a:lnTo>
                  <a:lnTo>
                    <a:pt x="0" y="145077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8844" y="8956418"/>
            <a:ext cx="18247347" cy="1435675"/>
            <a:chOff x="0" y="0"/>
            <a:chExt cx="4922838" cy="3773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22838" cy="377333"/>
            </a:xfrm>
            <a:custGeom>
              <a:avLst/>
              <a:gdLst/>
              <a:ahLst/>
              <a:cxnLst/>
              <a:rect l="l" t="t" r="r" b="b"/>
              <a:pathLst>
                <a:path w="4922838" h="377333">
                  <a:moveTo>
                    <a:pt x="0" y="0"/>
                  </a:moveTo>
                  <a:lnTo>
                    <a:pt x="4922838" y="0"/>
                  </a:lnTo>
                  <a:lnTo>
                    <a:pt x="4922838" y="377333"/>
                  </a:lnTo>
                  <a:lnTo>
                    <a:pt x="0" y="377333"/>
                  </a:ln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AutoShape 9"/>
          <p:cNvSpPr/>
          <p:nvPr/>
        </p:nvSpPr>
        <p:spPr>
          <a:xfrm rot="16200000" flipV="1">
            <a:off x="-4932923" y="5105910"/>
            <a:ext cx="10096502" cy="97732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0" name="Freeform 10"/>
          <p:cNvSpPr/>
          <p:nvPr/>
        </p:nvSpPr>
        <p:spPr>
          <a:xfrm rot="7139744">
            <a:off x="3878948" y="6652204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19"/>
                </a:lnTo>
                <a:lnTo>
                  <a:pt x="0" y="5537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TextBox 11"/>
          <p:cNvSpPr txBox="1"/>
          <p:nvPr/>
        </p:nvSpPr>
        <p:spPr>
          <a:xfrm>
            <a:off x="12705965" y="7398998"/>
            <a:ext cx="4824279" cy="129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6C448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Vispārīgais </a:t>
            </a:r>
          </a:p>
          <a:p>
            <a:pPr algn="ctr">
              <a:lnSpc>
                <a:spcPts val="4081"/>
              </a:lnSpc>
            </a:pPr>
            <a:r>
              <a:rPr lang="en-US" sz="4081">
                <a:solidFill>
                  <a:srgbClr val="6C448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līmenis</a:t>
            </a:r>
          </a:p>
          <a:p>
            <a:pPr algn="ctr">
              <a:lnSpc>
                <a:spcPts val="2582"/>
              </a:lnSpc>
            </a:pPr>
            <a:r>
              <a:rPr lang="en-US" sz="1844">
                <a:solidFill>
                  <a:srgbClr val="68478D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(profesionālās izglītības iestādēs)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14631" y="7465598"/>
            <a:ext cx="4312320" cy="123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4744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Augstākais</a:t>
            </a:r>
          </a:p>
          <a:p>
            <a:pPr algn="ctr">
              <a:lnSpc>
                <a:spcPts val="4744"/>
              </a:lnSpc>
            </a:pPr>
            <a:r>
              <a:rPr lang="en-US" sz="4744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līmenis </a:t>
            </a:r>
          </a:p>
        </p:txBody>
      </p:sp>
      <p:sp>
        <p:nvSpPr>
          <p:cNvPr id="13" name="Freeform 13"/>
          <p:cNvSpPr/>
          <p:nvPr/>
        </p:nvSpPr>
        <p:spPr>
          <a:xfrm rot="5463705">
            <a:off x="8889462" y="6599084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4" name="Freeform 14"/>
          <p:cNvSpPr/>
          <p:nvPr/>
        </p:nvSpPr>
        <p:spPr>
          <a:xfrm rot="4226634">
            <a:off x="14327590" y="6599561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1540038" y="3752583"/>
            <a:ext cx="6781900" cy="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</a:pPr>
            <a:endParaRPr/>
          </a:p>
          <a:p>
            <a:pPr algn="ctr">
              <a:lnSpc>
                <a:spcPts val="3020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0333075" y="270279"/>
            <a:ext cx="7354976" cy="5347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5"/>
              </a:lnSpc>
            </a:pPr>
            <a:endParaRPr lang="lv-LV" sz="36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15"/>
              </a:lnSpc>
            </a:pPr>
            <a:r>
              <a:rPr lang="en-US" sz="36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CE </a:t>
            </a:r>
            <a:r>
              <a:rPr lang="en-US" sz="36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slieksnis</a:t>
            </a:r>
            <a:r>
              <a:rPr lang="en-US" sz="36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- 1</a:t>
            </a:r>
            <a:r>
              <a:rPr lang="lv-LV" sz="36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5</a:t>
            </a:r>
            <a:r>
              <a:rPr lang="en-US" sz="36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% </a:t>
            </a:r>
            <a:endParaRPr lang="lv-LV" sz="36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915"/>
              </a:lnSpc>
            </a:pPr>
            <a:endParaRPr lang="en-US" sz="36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3026"/>
              </a:lnSpc>
            </a:pPr>
            <a:r>
              <a:rPr lang="en-US" sz="2802" i="1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Eksāmenu</a:t>
            </a:r>
            <a:r>
              <a:rPr lang="en-US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en-US" sz="2802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rezultāti</a:t>
            </a:r>
            <a:r>
              <a:rPr lang="en-US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lv-LV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un sertifikāti </a:t>
            </a:r>
            <a:r>
              <a:rPr lang="en-US" sz="2802" dirty="0" err="1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pieejami</a:t>
            </a:r>
            <a:r>
              <a:rPr lang="en-US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</a:t>
            </a:r>
            <a:r>
              <a:rPr lang="lv-LV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portālā </a:t>
            </a:r>
            <a:r>
              <a:rPr lang="en-US" sz="2802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4"/>
              </a:rPr>
              <a:t>www.latvija.lv</a:t>
            </a:r>
            <a:endParaRPr lang="lv-LV" sz="2802" dirty="0">
              <a:solidFill>
                <a:srgbClr val="FFFFFF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3026"/>
              </a:lnSpc>
            </a:pPr>
            <a:endParaRPr lang="lv-LV" sz="2800" dirty="0">
              <a:solidFill>
                <a:srgbClr val="FFFFFF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3026"/>
              </a:lnSpc>
            </a:pPr>
            <a:r>
              <a:rPr lang="lv-LV" sz="2800" dirty="0">
                <a:solidFill>
                  <a:srgbClr val="FFFFFF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Kopējie statistikas dati pieejami VISC tīmekļvietnē</a:t>
            </a:r>
          </a:p>
          <a:p>
            <a:pPr algn="ctr">
              <a:lnSpc>
                <a:spcPts val="3026"/>
              </a:lnSpc>
            </a:pPr>
            <a:r>
              <a:rPr lang="en-US" sz="2800" dirty="0">
                <a:solidFill>
                  <a:srgbClr val="FFFF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https://www.visc.gov.lv/lv/valsts-parbaudes-darbi-20232024-mg-statistika</a:t>
            </a:r>
            <a:endParaRPr lang="lv-LV" sz="2800" dirty="0">
              <a:solidFill>
                <a:srgbClr val="FFFF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3026"/>
              </a:lnSpc>
            </a:pPr>
            <a:endParaRPr lang="en-US" sz="2802" dirty="0">
              <a:solidFill>
                <a:srgbClr val="FFFFFF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3026"/>
              </a:lnSpc>
            </a:pPr>
            <a:endParaRPr lang="en-US" sz="2802" dirty="0">
              <a:solidFill>
                <a:srgbClr val="FFFFFF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  <a:p>
            <a:pPr algn="ctr">
              <a:lnSpc>
                <a:spcPts val="3026"/>
              </a:lnSpc>
            </a:pPr>
            <a:endParaRPr lang="en-US" sz="2802" dirty="0">
              <a:solidFill>
                <a:srgbClr val="FFFFFF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42307" y="5509655"/>
            <a:ext cx="1645696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  <a:spcBef>
                <a:spcPct val="0"/>
              </a:spcBef>
            </a:pPr>
            <a:r>
              <a:rPr lang="lv-LV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Otrais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mācību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gads,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kad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skolēniem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iespēja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kārtot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eksāmenus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trīs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dažādos</a:t>
            </a:r>
            <a:r>
              <a:rPr lang="en-US" sz="310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101" err="1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līmeņos</a:t>
            </a:r>
            <a:endParaRPr lang="en-US" sz="3101">
              <a:solidFill>
                <a:srgbClr val="68478D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974271" y="7389473"/>
            <a:ext cx="4312320" cy="1234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4"/>
              </a:lnSpc>
            </a:pPr>
            <a:r>
              <a:rPr lang="en-US" sz="4744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Optimālais</a:t>
            </a:r>
          </a:p>
          <a:p>
            <a:pPr algn="ctr">
              <a:lnSpc>
                <a:spcPts val="4744"/>
              </a:lnSpc>
            </a:pPr>
            <a:r>
              <a:rPr lang="en-US" sz="4744">
                <a:solidFill>
                  <a:srgbClr val="68478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līmenis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9682" y="9370948"/>
            <a:ext cx="16082787" cy="65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7"/>
              </a:lnSpc>
              <a:spcBef>
                <a:spcPct val="0"/>
              </a:spcBef>
            </a:pPr>
            <a:r>
              <a:rPr lang="en-US" sz="1898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Lai iegūtu apliecinājumu par vispārējās vidējās izglītības apguvi, skolēniem vidusskolas posma noslēgumā jānokārto latviešu valodas, matemātikas un svešvalodas eksāmens vismaz optimālajā līmenī un vismaz divi eksāmeni augstākajā līmenī</a:t>
            </a:r>
          </a:p>
        </p:txBody>
      </p:sp>
      <p:sp>
        <p:nvSpPr>
          <p:cNvPr id="6" name="Rectangle 5"/>
          <p:cNvSpPr/>
          <p:nvPr/>
        </p:nvSpPr>
        <p:spPr>
          <a:xfrm>
            <a:off x="184576" y="1074888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lv-LV" sz="3600" dirty="0"/>
              <a:t>Par vispārējās vidējās izglītības ieguvi tika</a:t>
            </a:r>
          </a:p>
          <a:p>
            <a:pPr algn="ctr"/>
            <a:r>
              <a:rPr lang="lv-LV" sz="3600" dirty="0"/>
              <a:t>organizēts </a:t>
            </a:r>
            <a:r>
              <a:rPr lang="lv-LV" sz="3600" dirty="0">
                <a:solidFill>
                  <a:schemeClr val="bg1"/>
                </a:solidFill>
              </a:rPr>
              <a:t>21</a:t>
            </a:r>
            <a:r>
              <a:rPr lang="lv-LV" sz="3600" dirty="0"/>
              <a:t> centralizētais eksāmens,</a:t>
            </a:r>
          </a:p>
          <a:p>
            <a:pPr algn="ctr"/>
            <a:r>
              <a:rPr lang="lv-LV" sz="3600" dirty="0"/>
              <a:t>      novērtēti </a:t>
            </a:r>
            <a:r>
              <a:rPr lang="lv-LV" sz="3600" dirty="0">
                <a:solidFill>
                  <a:schemeClr val="bg1"/>
                </a:solidFill>
              </a:rPr>
              <a:t>59747</a:t>
            </a:r>
            <a:r>
              <a:rPr lang="lv-LV" sz="3600" dirty="0"/>
              <a:t> darbi,</a:t>
            </a:r>
          </a:p>
          <a:p>
            <a:pPr algn="ctr"/>
            <a:r>
              <a:rPr lang="lv-LV" sz="3600" dirty="0"/>
              <a:t>izsniegti   </a:t>
            </a:r>
            <a:r>
              <a:rPr lang="lv-LV" sz="3600" dirty="0">
                <a:solidFill>
                  <a:schemeClr val="bg1"/>
                </a:solidFill>
              </a:rPr>
              <a:t>55946 </a:t>
            </a:r>
            <a:r>
              <a:rPr lang="lv-LV" sz="3600" dirty="0"/>
              <a:t>sertifikāti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35380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0" y="148302"/>
            <a:ext cx="8665029" cy="1152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Latviešu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897346" y="5113283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4" y="2141343"/>
            <a:ext cx="10400677" cy="3036071"/>
          </a:xfrm>
          <a:prstGeom prst="rect">
            <a:avLst/>
          </a:prstGeom>
        </p:spPr>
      </p:pic>
      <p:sp>
        <p:nvSpPr>
          <p:cNvPr id="9" name="Ovāls 8">
            <a:extLst>
              <a:ext uri="{FF2B5EF4-FFF2-40B4-BE49-F238E27FC236}">
                <a16:creationId xmlns="" xmlns:a16="http://schemas.microsoft.com/office/drawing/2014/main" id="{653E0C36-C837-1714-F406-F10950D8D01C}"/>
              </a:ext>
            </a:extLst>
          </p:cNvPr>
          <p:cNvSpPr/>
          <p:nvPr/>
        </p:nvSpPr>
        <p:spPr>
          <a:xfrm>
            <a:off x="6660502" y="3809222"/>
            <a:ext cx="1676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" name="Attēls 11">
            <a:extLst>
              <a:ext uri="{FF2B5EF4-FFF2-40B4-BE49-F238E27FC236}">
                <a16:creationId xmlns="" xmlns:a16="http://schemas.microsoft.com/office/drawing/2014/main" id="{45959BA9-BFC3-BF8C-2BB6-CCF0D2EC1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5334000"/>
            <a:ext cx="10786328" cy="1143000"/>
          </a:xfrm>
          <a:prstGeom prst="rect">
            <a:avLst/>
          </a:prstGeom>
        </p:spPr>
      </p:pic>
      <p:sp>
        <p:nvSpPr>
          <p:cNvPr id="12" name="Ovāls 14">
            <a:extLst>
              <a:ext uri="{FF2B5EF4-FFF2-40B4-BE49-F238E27FC236}">
                <a16:creationId xmlns="" xmlns:a16="http://schemas.microsoft.com/office/drawing/2014/main" id="{8D0B024F-CF02-B85C-1D75-F902F34F4F0E}"/>
              </a:ext>
            </a:extLst>
          </p:cNvPr>
          <p:cNvSpPr/>
          <p:nvPr/>
        </p:nvSpPr>
        <p:spPr>
          <a:xfrm>
            <a:off x="2236237" y="6096000"/>
            <a:ext cx="1524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" name="Attēls 13">
            <a:extLst>
              <a:ext uri="{FF2B5EF4-FFF2-40B4-BE49-F238E27FC236}">
                <a16:creationId xmlns="" xmlns:a16="http://schemas.microsoft.com/office/drawing/2014/main" id="{5566FC4B-51FD-FB3B-52E4-97EB9AB49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4" y="6529607"/>
            <a:ext cx="6362700" cy="1538130"/>
          </a:xfrm>
          <a:prstGeom prst="rect">
            <a:avLst/>
          </a:prstGeom>
        </p:spPr>
      </p:pic>
      <p:pic>
        <p:nvPicPr>
          <p:cNvPr id="14" name="Attēls 16">
            <a:extLst>
              <a:ext uri="{FF2B5EF4-FFF2-40B4-BE49-F238E27FC236}">
                <a16:creationId xmlns="" xmlns:a16="http://schemas.microsoft.com/office/drawing/2014/main" id="{055B1BA7-2C50-E67B-5172-03A2EAD2F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701" y="8496300"/>
            <a:ext cx="10553699" cy="1642398"/>
          </a:xfrm>
          <a:prstGeom prst="rect">
            <a:avLst/>
          </a:prstGeom>
        </p:spPr>
      </p:pic>
      <p:sp>
        <p:nvSpPr>
          <p:cNvPr id="15" name="Ovāls 17">
            <a:extLst>
              <a:ext uri="{FF2B5EF4-FFF2-40B4-BE49-F238E27FC236}">
                <a16:creationId xmlns="" xmlns:a16="http://schemas.microsoft.com/office/drawing/2014/main" id="{C47A4AB1-9827-C252-A80F-A678B7ECEEC6}"/>
              </a:ext>
            </a:extLst>
          </p:cNvPr>
          <p:cNvSpPr/>
          <p:nvPr/>
        </p:nvSpPr>
        <p:spPr>
          <a:xfrm>
            <a:off x="1828800" y="9563100"/>
            <a:ext cx="1066800" cy="636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āls 19">
            <a:extLst>
              <a:ext uri="{FF2B5EF4-FFF2-40B4-BE49-F238E27FC236}">
                <a16:creationId xmlns="" xmlns:a16="http://schemas.microsoft.com/office/drawing/2014/main" id="{ECABF567-5A97-5DDE-CB99-1A0382B76E0C}"/>
              </a:ext>
            </a:extLst>
          </p:cNvPr>
          <p:cNvSpPr/>
          <p:nvPr/>
        </p:nvSpPr>
        <p:spPr>
          <a:xfrm>
            <a:off x="6781800" y="9563100"/>
            <a:ext cx="2209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Attēls 21">
            <a:extLst>
              <a:ext uri="{FF2B5EF4-FFF2-40B4-BE49-F238E27FC236}">
                <a16:creationId xmlns="" xmlns:a16="http://schemas.microsoft.com/office/drawing/2014/main" id="{AC6E801D-B556-B32F-9699-247D908042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1" y="6286500"/>
            <a:ext cx="6705599" cy="2590800"/>
          </a:xfrm>
          <a:prstGeom prst="rect">
            <a:avLst/>
          </a:prstGeom>
        </p:spPr>
      </p:pic>
      <p:sp>
        <p:nvSpPr>
          <p:cNvPr id="18" name="Ovāls 22">
            <a:extLst>
              <a:ext uri="{FF2B5EF4-FFF2-40B4-BE49-F238E27FC236}">
                <a16:creationId xmlns="" xmlns:a16="http://schemas.microsoft.com/office/drawing/2014/main" id="{9ACE1FAC-60A8-0E42-7A3A-F24681434E76}"/>
              </a:ext>
            </a:extLst>
          </p:cNvPr>
          <p:cNvSpPr/>
          <p:nvPr/>
        </p:nvSpPr>
        <p:spPr>
          <a:xfrm>
            <a:off x="12801600" y="7048500"/>
            <a:ext cx="1219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4135873" y="3701534"/>
            <a:ext cx="2901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dirty="0">
                <a:solidFill>
                  <a:srgbClr val="FF0000"/>
                </a:solidFill>
              </a:rPr>
              <a:t>73% – 88%</a:t>
            </a:r>
          </a:p>
        </p:txBody>
      </p:sp>
    </p:spTree>
    <p:extLst>
      <p:ext uri="{BB962C8B-B14F-4D97-AF65-F5344CB8AC3E}">
        <p14:creationId xmlns:p14="http://schemas.microsoft.com/office/powerpoint/2010/main" val="3993512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553200" y="13527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0" y="148302"/>
            <a:ext cx="99059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Latviešu valoda</a:t>
            </a:r>
          </a:p>
          <a:p>
            <a:pPr algn="ct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897346" y="5113283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13202812" y="2361582"/>
            <a:ext cx="32143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4800" dirty="0">
                <a:solidFill>
                  <a:srgbClr val="FF0000"/>
                </a:solidFill>
              </a:rPr>
              <a:t>24% – 368%</a:t>
            </a:r>
          </a:p>
        </p:txBody>
      </p:sp>
      <p:pic>
        <p:nvPicPr>
          <p:cNvPr id="19" name="Attēls 7">
            <a:extLst>
              <a:ext uri="{FF2B5EF4-FFF2-40B4-BE49-F238E27FC236}">
                <a16:creationId xmlns="" xmlns:a16="http://schemas.microsoft.com/office/drawing/2014/main" id="{11DEEFA8-E0C0-5231-AE7C-2833BD4FA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3" y="2247901"/>
            <a:ext cx="10515595" cy="1889356"/>
          </a:xfrm>
          <a:prstGeom prst="rect">
            <a:avLst/>
          </a:prstGeom>
        </p:spPr>
      </p:pic>
      <p:sp>
        <p:nvSpPr>
          <p:cNvPr id="20" name="Ovāls 8">
            <a:extLst>
              <a:ext uri="{FF2B5EF4-FFF2-40B4-BE49-F238E27FC236}">
                <a16:creationId xmlns="" xmlns:a16="http://schemas.microsoft.com/office/drawing/2014/main" id="{0ED08C34-8F79-57E4-71D7-38AB0768B3A7}"/>
              </a:ext>
            </a:extLst>
          </p:cNvPr>
          <p:cNvSpPr/>
          <p:nvPr/>
        </p:nvSpPr>
        <p:spPr>
          <a:xfrm>
            <a:off x="762003" y="2109630"/>
            <a:ext cx="838196" cy="976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1" name="Attēls 11">
            <a:extLst>
              <a:ext uri="{FF2B5EF4-FFF2-40B4-BE49-F238E27FC236}">
                <a16:creationId xmlns="" xmlns:a16="http://schemas.microsoft.com/office/drawing/2014/main" id="{551F0E02-CEC7-171E-4A97-7B57D1D6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2" y="4137257"/>
            <a:ext cx="10286996" cy="4892444"/>
          </a:xfrm>
          <a:prstGeom prst="rect">
            <a:avLst/>
          </a:prstGeom>
        </p:spPr>
      </p:pic>
      <p:sp>
        <p:nvSpPr>
          <p:cNvPr id="22" name="Ovāls 13">
            <a:extLst>
              <a:ext uri="{FF2B5EF4-FFF2-40B4-BE49-F238E27FC236}">
                <a16:creationId xmlns="" xmlns:a16="http://schemas.microsoft.com/office/drawing/2014/main" id="{C40340D5-0A9B-B724-D30E-DF7696022D5A}"/>
              </a:ext>
            </a:extLst>
          </p:cNvPr>
          <p:cNvSpPr/>
          <p:nvPr/>
        </p:nvSpPr>
        <p:spPr>
          <a:xfrm>
            <a:off x="1219200" y="4899258"/>
            <a:ext cx="685800" cy="3966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4" name="Ovāls 14">
            <a:extLst>
              <a:ext uri="{FF2B5EF4-FFF2-40B4-BE49-F238E27FC236}">
                <a16:creationId xmlns="" xmlns:a16="http://schemas.microsoft.com/office/drawing/2014/main" id="{443C385B-3A18-DA02-555B-07B6125C0E2E}"/>
              </a:ext>
            </a:extLst>
          </p:cNvPr>
          <p:cNvSpPr/>
          <p:nvPr/>
        </p:nvSpPr>
        <p:spPr>
          <a:xfrm>
            <a:off x="4191000" y="4762500"/>
            <a:ext cx="3276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Ovāls 15">
            <a:extLst>
              <a:ext uri="{FF2B5EF4-FFF2-40B4-BE49-F238E27FC236}">
                <a16:creationId xmlns="" xmlns:a16="http://schemas.microsoft.com/office/drawing/2014/main" id="{EC1AE2D3-0CC5-11A3-5195-A1D915D1F2CD}"/>
              </a:ext>
            </a:extLst>
          </p:cNvPr>
          <p:cNvSpPr/>
          <p:nvPr/>
        </p:nvSpPr>
        <p:spPr>
          <a:xfrm>
            <a:off x="4495800" y="5921142"/>
            <a:ext cx="2057400" cy="53339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6" name="Ovāls 24">
            <a:extLst>
              <a:ext uri="{FF2B5EF4-FFF2-40B4-BE49-F238E27FC236}">
                <a16:creationId xmlns="" xmlns:a16="http://schemas.microsoft.com/office/drawing/2014/main" id="{CE938F3A-B654-135D-AE78-9D981E93349C}"/>
              </a:ext>
            </a:extLst>
          </p:cNvPr>
          <p:cNvSpPr/>
          <p:nvPr/>
        </p:nvSpPr>
        <p:spPr>
          <a:xfrm>
            <a:off x="1285730" y="6591300"/>
            <a:ext cx="168607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7" name="Attēls 11">
            <a:extLst>
              <a:ext uri="{FF2B5EF4-FFF2-40B4-BE49-F238E27FC236}">
                <a16:creationId xmlns="" xmlns:a16="http://schemas.microsoft.com/office/drawing/2014/main" id="{551F0E02-CEC7-171E-4A97-7B57D1D61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2" y="4137257"/>
            <a:ext cx="10286996" cy="4892444"/>
          </a:xfrm>
          <a:prstGeom prst="rect">
            <a:avLst/>
          </a:prstGeom>
        </p:spPr>
      </p:pic>
      <p:sp>
        <p:nvSpPr>
          <p:cNvPr id="28" name="Ovāls 25">
            <a:extLst>
              <a:ext uri="{FF2B5EF4-FFF2-40B4-BE49-F238E27FC236}">
                <a16:creationId xmlns="" xmlns:a16="http://schemas.microsoft.com/office/drawing/2014/main" id="{AA431184-C983-BC14-1FDF-DF29A8681B4F}"/>
              </a:ext>
            </a:extLst>
          </p:cNvPr>
          <p:cNvSpPr/>
          <p:nvPr/>
        </p:nvSpPr>
        <p:spPr>
          <a:xfrm>
            <a:off x="762001" y="8039099"/>
            <a:ext cx="2362199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9" name="Ovāls 24">
            <a:extLst>
              <a:ext uri="{FF2B5EF4-FFF2-40B4-BE49-F238E27FC236}">
                <a16:creationId xmlns="" xmlns:a16="http://schemas.microsoft.com/office/drawing/2014/main" id="{CE938F3A-B654-135D-AE78-9D981E93349C}"/>
              </a:ext>
            </a:extLst>
          </p:cNvPr>
          <p:cNvSpPr/>
          <p:nvPr/>
        </p:nvSpPr>
        <p:spPr>
          <a:xfrm>
            <a:off x="1219200" y="6629399"/>
            <a:ext cx="168607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0" name="Attēls 17">
            <a:extLst>
              <a:ext uri="{FF2B5EF4-FFF2-40B4-BE49-F238E27FC236}">
                <a16:creationId xmlns="" xmlns:a16="http://schemas.microsoft.com/office/drawing/2014/main" id="{0ED00A6B-046A-555B-F033-B717D95539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998" y="4103392"/>
            <a:ext cx="7086601" cy="2487908"/>
          </a:xfrm>
          <a:prstGeom prst="rect">
            <a:avLst/>
          </a:prstGeom>
        </p:spPr>
      </p:pic>
      <p:sp>
        <p:nvSpPr>
          <p:cNvPr id="31" name="Ovāls 18">
            <a:extLst>
              <a:ext uri="{FF2B5EF4-FFF2-40B4-BE49-F238E27FC236}">
                <a16:creationId xmlns="" xmlns:a16="http://schemas.microsoft.com/office/drawing/2014/main" id="{450832FE-5DEC-E986-C356-11E0A4E48E13}"/>
              </a:ext>
            </a:extLst>
          </p:cNvPr>
          <p:cNvSpPr/>
          <p:nvPr/>
        </p:nvSpPr>
        <p:spPr>
          <a:xfrm>
            <a:off x="11353800" y="6134100"/>
            <a:ext cx="685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2" name="Attēls 20">
            <a:extLst>
              <a:ext uri="{FF2B5EF4-FFF2-40B4-BE49-F238E27FC236}">
                <a16:creationId xmlns="" xmlns:a16="http://schemas.microsoft.com/office/drawing/2014/main" id="{6C6EDF58-E575-579B-6BA0-8691048180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8998" y="6754749"/>
            <a:ext cx="6629401" cy="3444381"/>
          </a:xfrm>
          <a:prstGeom prst="rect">
            <a:avLst/>
          </a:prstGeom>
        </p:spPr>
      </p:pic>
      <p:sp>
        <p:nvSpPr>
          <p:cNvPr id="33" name="Ovāls 22">
            <a:extLst>
              <a:ext uri="{FF2B5EF4-FFF2-40B4-BE49-F238E27FC236}">
                <a16:creationId xmlns="" xmlns:a16="http://schemas.microsoft.com/office/drawing/2014/main" id="{769BC9E3-756B-7D7B-E955-C4C5F40DD672}"/>
              </a:ext>
            </a:extLst>
          </p:cNvPr>
          <p:cNvSpPr/>
          <p:nvPr/>
        </p:nvSpPr>
        <p:spPr>
          <a:xfrm>
            <a:off x="16078200" y="7048500"/>
            <a:ext cx="11430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Ovāls 23">
            <a:extLst>
              <a:ext uri="{FF2B5EF4-FFF2-40B4-BE49-F238E27FC236}">
                <a16:creationId xmlns="" xmlns:a16="http://schemas.microsoft.com/office/drawing/2014/main" id="{08E82334-34D0-D81D-5DA6-8C4FFA2A3875}"/>
              </a:ext>
            </a:extLst>
          </p:cNvPr>
          <p:cNvSpPr/>
          <p:nvPr/>
        </p:nvSpPr>
        <p:spPr>
          <a:xfrm>
            <a:off x="11048997" y="8267701"/>
            <a:ext cx="990603" cy="5067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5" name="Ovāls 21">
            <a:extLst>
              <a:ext uri="{FF2B5EF4-FFF2-40B4-BE49-F238E27FC236}">
                <a16:creationId xmlns="" xmlns:a16="http://schemas.microsoft.com/office/drawing/2014/main" id="{E549909A-67AE-1DBE-8C5D-394C44CCF021}"/>
              </a:ext>
            </a:extLst>
          </p:cNvPr>
          <p:cNvSpPr/>
          <p:nvPr/>
        </p:nvSpPr>
        <p:spPr>
          <a:xfrm>
            <a:off x="12039601" y="9029701"/>
            <a:ext cx="1752600" cy="1332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50279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627160" y="196412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936343" y="377670"/>
            <a:ext cx="99059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Latviešu valoda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</a:t>
            </a:r>
            <a:r>
              <a:rPr lang="lv-LV" sz="2800" spc="-225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optimālais/augstākais </a:t>
            </a:r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897346" y="5113283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582076"/>
              </p:ext>
            </p:extLst>
          </p:nvPr>
        </p:nvGraphicFramePr>
        <p:xfrm>
          <a:off x="410547" y="2109630"/>
          <a:ext cx="9067799" cy="8182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724399"/>
              </a:tblGrid>
              <a:tr h="3255694"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OL 1.daļa</a:t>
                      </a:r>
                      <a:endParaRPr lang="lv-LV" sz="24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lv-LV" sz="24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Teksta satura un valodas līdzekļu analīze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lv-LV" sz="2400" kern="100" dirty="0">
                        <a:effectLst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AL 1.daļa</a:t>
                      </a:r>
                    </a:p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00" dirty="0">
                          <a:effectLst/>
                        </a:rPr>
                        <a:t>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>
                          <a:effectLst/>
                        </a:rPr>
                        <a:t>Zināšanas un teksta izpratne </a:t>
                      </a:r>
                      <a:r>
                        <a:rPr lang="lv-LV" sz="2000" b="1" i="1" kern="100" dirty="0">
                          <a:effectLst/>
                        </a:rPr>
                        <a:t>(Saturā integrēta sasaiste ar latviešu literatūras materiālu izmantošanu un analīzi; dažos uzdevumu nosacījumos ir iekļauti jautājumi, kas vidējās izglītības posmā tiek apgūti starpdisciplināri)</a:t>
                      </a:r>
                      <a:endParaRPr lang="lv-LV" sz="2400" b="1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  <a:tr h="6064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kern="100" dirty="0">
                          <a:effectLst/>
                        </a:rPr>
                        <a:t>34 punkti/34% darba īpatsvara</a:t>
                      </a:r>
                      <a:endParaRPr lang="lv-LV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effectLst/>
                        </a:rPr>
                        <a:t>20 punkti/25% darba īpatsvara</a:t>
                      </a:r>
                      <a:endParaRPr lang="lv-LV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  <a:tr h="2963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kern="100" dirty="0">
                          <a:effectLst/>
                        </a:rPr>
                        <a:t>Viens teksts</a:t>
                      </a:r>
                      <a:endParaRPr lang="lv-LV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effectLst/>
                        </a:rPr>
                        <a:t>Divi teksti</a:t>
                      </a:r>
                      <a:endParaRPr lang="lv-LV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  <a:tr h="6064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kern="100" dirty="0">
                          <a:effectLst/>
                        </a:rPr>
                        <a:t>Teksta apjoms 400 – 800 vārdu</a:t>
                      </a:r>
                      <a:endParaRPr lang="lv-LV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effectLst/>
                        </a:rPr>
                        <a:t>Katra teksta apjoms 400 – 800 vārdu</a:t>
                      </a:r>
                      <a:endParaRPr lang="lv-LV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  <a:tr h="2963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kern="100" dirty="0">
                          <a:effectLst/>
                        </a:rPr>
                        <a:t>Izpildes laiks – 80 minūtes</a:t>
                      </a:r>
                      <a:endParaRPr lang="lv-LV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effectLst/>
                        </a:rPr>
                        <a:t>Izpildes laiks -  70 minūtes</a:t>
                      </a:r>
                      <a:endParaRPr lang="lv-LV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  <a:tr h="277724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kern="100">
                          <a:effectLst/>
                        </a:rPr>
                        <a:t>Strukturēti 7 – 9 uzdevumi (izraksta, formulē, pamato, skaidro, veido noteiktas konstrukcijas teikumus, demonstrē viedokļa izpratni un argumentāciju, raksturo leksiskos un gramatiskos valodas līdzekļus u.tml.)</a:t>
                      </a:r>
                      <a:endParaRPr lang="lv-LV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000" b="1" kern="100" dirty="0">
                          <a:effectLst/>
                        </a:rPr>
                        <a:t>Tests, 20 uzdevumi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effectLst/>
                        </a:rPr>
                        <a:t>(atbilžu izvēle – lit. darba struktūra, kompozīcija, val. līdzekļu organizācija, stilistisko un emocionāli ekspresīvo valodas vienību lietojuma un autora individualitātes izpausmju tekstā </a:t>
                      </a:r>
                      <a:r>
                        <a:rPr lang="lv-LV" sz="2000" b="1" kern="100" dirty="0" err="1">
                          <a:effectLst/>
                        </a:rPr>
                        <a:t>izvērtējums</a:t>
                      </a:r>
                      <a:r>
                        <a:rPr lang="lv-LV" sz="2000" b="1" kern="100" dirty="0">
                          <a:effectLst/>
                        </a:rPr>
                        <a:t> un skaidrojums u.c.)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N.B. </a:t>
                      </a:r>
                      <a:r>
                        <a:rPr lang="lv-LV" sz="2000" b="1" i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Nav pielīdzināms svešvalodu lasīšanas prasmes testiem!!!</a:t>
                      </a:r>
                      <a:endParaRPr lang="lv-LV" sz="2000" b="1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383" marR="60383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47040"/>
              </p:ext>
            </p:extLst>
          </p:nvPr>
        </p:nvGraphicFramePr>
        <p:xfrm>
          <a:off x="9478346" y="2112067"/>
          <a:ext cx="8458200" cy="8162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6543"/>
                <a:gridCol w="4321657"/>
              </a:tblGrid>
              <a:tr h="2146463"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OL 2.daļa</a:t>
                      </a:r>
                      <a:endParaRPr lang="lv-LV" sz="24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endParaRPr lang="lv-LV" sz="2400" kern="100" dirty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 err="1">
                          <a:effectLst/>
                        </a:rPr>
                        <a:t>Tekstveide</a:t>
                      </a:r>
                      <a:r>
                        <a:rPr lang="lv-LV" sz="2400" kern="100" dirty="0">
                          <a:effectLst/>
                        </a:rPr>
                        <a:t> – pārspriedums/argumentētā eseja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kern="100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AL 2.daļa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kern="100" dirty="0" err="1">
                          <a:effectLst/>
                        </a:rPr>
                        <a:t>Tekstveide</a:t>
                      </a:r>
                      <a:r>
                        <a:rPr lang="lv-LV" sz="2400" kern="100" dirty="0">
                          <a:effectLst/>
                        </a:rPr>
                        <a:t> – tekstu salīdzināšana, ietverot obligātos satura komponentus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4908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46 punkti/46% darba īpatsvara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60 punkti/75% darba īpatsvara</a:t>
                      </a:r>
                      <a:endParaRPr lang="lv-LV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164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Jāveido viens teksts atbilstoši izvēlētajam žanram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Jāanalizē un jāsalīdzina divi teksti</a:t>
                      </a:r>
                      <a:endParaRPr lang="lv-LV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117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Veidojamā teksta apjoms 300 – 350 vārdu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Veidojamā teksta apjoms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 500 – 600 vārdu</a:t>
                      </a:r>
                      <a:endParaRPr lang="lv-LV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345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>
                          <a:effectLst/>
                        </a:rPr>
                        <a:t>Izpildes laiks – 120 minūtes</a:t>
                      </a:r>
                      <a:endParaRPr lang="lv-LV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Izpildes laiks -  180 minūtes</a:t>
                      </a:r>
                      <a:endParaRPr lang="lv-LV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2485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Argumentu izstrādei ir iespējams izmantot/neizmantot 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</a:pPr>
                      <a:r>
                        <a:rPr lang="lv-LV" sz="2400" kern="100" dirty="0">
                          <a:effectLst/>
                        </a:rPr>
                        <a:t>1. daļā analizēto tekstu un/vai šim nolūkam piedāvāto 2.tekstu</a:t>
                      </a:r>
                      <a:endParaRPr lang="lv-LV" sz="2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400" b="1" kern="100" dirty="0">
                          <a:effectLst/>
                        </a:rPr>
                        <a:t>Jāveic 1.daļā analizēto tekstu salīdzināšana, ietverot obligātos satura komponentus</a:t>
                      </a:r>
                      <a:endParaRPr lang="lv-LV" sz="2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5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3926633" y="4049486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84302" y="4230744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884663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125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082522" y="-46960"/>
            <a:ext cx="11632140" cy="1604037"/>
            <a:chOff x="0" y="-38100"/>
            <a:chExt cx="3230300" cy="517312"/>
          </a:xfrm>
        </p:grpSpPr>
        <p:sp>
          <p:nvSpPr>
            <p:cNvPr id="4" name="Freeform 4"/>
            <p:cNvSpPr/>
            <p:nvPr/>
          </p:nvSpPr>
          <p:spPr>
            <a:xfrm>
              <a:off x="0" y="-5486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60743" y="252435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ct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884663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278" y="1540068"/>
            <a:ext cx="13811250" cy="882015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556171" y="4031602"/>
            <a:ext cx="0" cy="46482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ultiņa: uz augšu 6">
            <a:extLst>
              <a:ext uri="{FF2B5EF4-FFF2-40B4-BE49-F238E27FC236}">
                <a16:creationId xmlns="" xmlns:a16="http://schemas.microsoft.com/office/drawing/2014/main" id="{87489549-3568-5DC0-7436-8636D5B070A6}"/>
              </a:ext>
            </a:extLst>
          </p:cNvPr>
          <p:cNvSpPr/>
          <p:nvPr/>
        </p:nvSpPr>
        <p:spPr>
          <a:xfrm>
            <a:off x="4935893" y="9500902"/>
            <a:ext cx="1045029" cy="698227"/>
          </a:xfrm>
          <a:prstGeom prst="upArrow">
            <a:avLst>
              <a:gd name="adj1" fmla="val 50000"/>
              <a:gd name="adj2" fmla="val 3813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ectangle 7"/>
          <p:cNvSpPr/>
          <p:nvPr/>
        </p:nvSpPr>
        <p:spPr>
          <a:xfrm>
            <a:off x="8338909" y="366227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34%</a:t>
            </a:r>
          </a:p>
        </p:txBody>
      </p:sp>
      <p:sp>
        <p:nvSpPr>
          <p:cNvPr id="13" name="Bultiņa: uz augšu 7">
            <a:extLst>
              <a:ext uri="{FF2B5EF4-FFF2-40B4-BE49-F238E27FC236}">
                <a16:creationId xmlns="" xmlns:a16="http://schemas.microsoft.com/office/drawing/2014/main" id="{117CC883-9B04-885F-5491-49939D993110}"/>
              </a:ext>
            </a:extLst>
          </p:cNvPr>
          <p:cNvSpPr/>
          <p:nvPr/>
        </p:nvSpPr>
        <p:spPr>
          <a:xfrm>
            <a:off x="15358188" y="9582538"/>
            <a:ext cx="1253412" cy="616591"/>
          </a:xfrm>
          <a:prstGeom prst="upArrow">
            <a:avLst>
              <a:gd name="adj1" fmla="val 50000"/>
              <a:gd name="adj2" fmla="val 44470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4348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1" y="107708"/>
            <a:ext cx="11390084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713374" y="181448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282" y="1604037"/>
            <a:ext cx="6371534" cy="4093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487" y="1593608"/>
            <a:ext cx="6354014" cy="40809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4487" y="5534025"/>
            <a:ext cx="6739503" cy="4333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060" y="5738491"/>
            <a:ext cx="6450878" cy="402913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5562600" y="2324100"/>
            <a:ext cx="0" cy="245840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597870" y="2421421"/>
            <a:ext cx="0" cy="245840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6381361"/>
            <a:ext cx="0" cy="245840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954000" y="6382811"/>
            <a:ext cx="0" cy="2458406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71B31F-94AB-C925-B98C-27FD3018B5A6}"/>
              </a:ext>
            </a:extLst>
          </p:cNvPr>
          <p:cNvSpPr txBox="1"/>
          <p:nvPr/>
        </p:nvSpPr>
        <p:spPr>
          <a:xfrm>
            <a:off x="6081418" y="2415587"/>
            <a:ext cx="14846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err="1">
                <a:cs typeface="Calibri"/>
              </a:rPr>
              <a:t>Vidusskola</a:t>
            </a:r>
            <a:endParaRPr lang="en-US" err="1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B8F9B86-C8F0-BB41-D8DC-BF6A33B5E018}"/>
              </a:ext>
            </a:extLst>
          </p:cNvPr>
          <p:cNvSpPr txBox="1"/>
          <p:nvPr/>
        </p:nvSpPr>
        <p:spPr>
          <a:xfrm>
            <a:off x="13262908" y="2566549"/>
            <a:ext cx="1829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Valsts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ģimnāzija</a:t>
            </a:r>
            <a:endParaRPr lang="en-US" err="1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ABB3686-C5BC-0158-36EC-14159E9CF106}"/>
              </a:ext>
            </a:extLst>
          </p:cNvPr>
          <p:cNvSpPr txBox="1"/>
          <p:nvPr/>
        </p:nvSpPr>
        <p:spPr>
          <a:xfrm>
            <a:off x="6038285" y="6383737"/>
            <a:ext cx="3058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Profesionālā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izglītības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iestāde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1A6919C-A5F8-9D87-F570-C60080E141DB}"/>
              </a:ext>
            </a:extLst>
          </p:cNvPr>
          <p:cNvSpPr txBox="1"/>
          <p:nvPr/>
        </p:nvSpPr>
        <p:spPr>
          <a:xfrm>
            <a:off x="13271740" y="63813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Tālmācības vidusskola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with blue and black lines&#10;&#10;Description automatically generated">
            <a:extLst>
              <a:ext uri="{FF2B5EF4-FFF2-40B4-BE49-F238E27FC236}">
                <a16:creationId xmlns="" xmlns:a16="http://schemas.microsoft.com/office/drawing/2014/main" id="{ABDD4315-359B-DDC4-125B-51D4B8DD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211" y="4550295"/>
            <a:ext cx="9085945" cy="521575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055933" y="83821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051143" y="179350"/>
            <a:ext cx="48767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ct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/augstākais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49" y="2581531"/>
            <a:ext cx="7252258" cy="69978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4144369" y="4557583"/>
            <a:ext cx="15445" cy="4339281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C3FE1F-1EC4-3073-E996-46BE6AEBDD31}"/>
              </a:ext>
            </a:extLst>
          </p:cNvPr>
          <p:cNvSpPr txBox="1"/>
          <p:nvPr/>
        </p:nvSpPr>
        <p:spPr>
          <a:xfrm>
            <a:off x="9718966" y="2848808"/>
            <a:ext cx="60297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Optimālā</a:t>
            </a:r>
            <a:r>
              <a:rPr lang="en-US" sz="2800" dirty="0">
                <a:cs typeface="Calibri"/>
              </a:rPr>
              <a:t> un </a:t>
            </a:r>
            <a:r>
              <a:rPr lang="en-US" sz="2800" dirty="0" err="1">
                <a:cs typeface="Calibri"/>
              </a:rPr>
              <a:t>augstākā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līmeņa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eksāmeniem</a:t>
            </a:r>
            <a:r>
              <a:rPr lang="en-US" sz="2800" dirty="0">
                <a:cs typeface="Calibri"/>
              </a:rPr>
              <a:t> 1. </a:t>
            </a:r>
            <a:r>
              <a:rPr lang="en-US" sz="2800" dirty="0" err="1">
                <a:cs typeface="Calibri"/>
              </a:rPr>
              <a:t>daļas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saturs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vienāds</a:t>
            </a:r>
            <a:r>
              <a:rPr lang="en-US" sz="2800" dirty="0">
                <a:cs typeface="Calibri"/>
              </a:rPr>
              <a:t>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91C57F3-26F9-295C-0CA0-60FBD3A15B3F}"/>
              </a:ext>
            </a:extLst>
          </p:cNvPr>
          <p:cNvCxnSpPr>
            <a:cxnSpLocks/>
          </p:cNvCxnSpPr>
          <p:nvPr/>
        </p:nvCxnSpPr>
        <p:spPr>
          <a:xfrm>
            <a:off x="3811030" y="2843083"/>
            <a:ext cx="15445" cy="6270024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55D68F-21AA-A8A7-95ED-DFEBE8E72EEB}"/>
              </a:ext>
            </a:extLst>
          </p:cNvPr>
          <p:cNvSpPr/>
          <p:nvPr/>
        </p:nvSpPr>
        <p:spPr>
          <a:xfrm>
            <a:off x="6462142" y="2686361"/>
            <a:ext cx="1760094" cy="648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cs typeface="Calibri"/>
              </a:rPr>
              <a:t>Vidējais</a:t>
            </a:r>
            <a:r>
              <a:rPr lang="en-US">
                <a:cs typeface="Calibri"/>
              </a:rPr>
              <a:t> 38,2 %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190FC68-1066-1C5B-142A-7837D6EF8B6A}"/>
              </a:ext>
            </a:extLst>
          </p:cNvPr>
          <p:cNvSpPr/>
          <p:nvPr/>
        </p:nvSpPr>
        <p:spPr>
          <a:xfrm>
            <a:off x="15096425" y="4864239"/>
            <a:ext cx="1760094" cy="6330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Vidējais</a:t>
            </a:r>
            <a:r>
              <a:rPr lang="en-US">
                <a:cs typeface="Calibri"/>
              </a:rPr>
              <a:t> 67,2 %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0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0">
            <a:extLst>
              <a:ext uri="{FF2B5EF4-FFF2-40B4-BE49-F238E27FC236}">
                <a16:creationId xmlns="" xmlns:a16="http://schemas.microsoft.com/office/drawing/2014/main" id="{5F5AFA23-6520-C319-FBA9-3DED0D7D36DA}"/>
              </a:ext>
            </a:extLst>
          </p:cNvPr>
          <p:cNvSpPr/>
          <p:nvPr/>
        </p:nvSpPr>
        <p:spPr>
          <a:xfrm rot="162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7" name="Freeform 2">
            <a:extLst>
              <a:ext uri="{FF2B5EF4-FFF2-40B4-BE49-F238E27FC236}">
                <a16:creationId xmlns="" xmlns:a16="http://schemas.microsoft.com/office/drawing/2014/main" id="{45FA9156-1886-D2A5-2D8E-50E9FA63EDFC}"/>
              </a:ext>
            </a:extLst>
          </p:cNvPr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1" name="Freeform 4">
            <a:extLst>
              <a:ext uri="{FF2B5EF4-FFF2-40B4-BE49-F238E27FC236}">
                <a16:creationId xmlns="" xmlns:a16="http://schemas.microsoft.com/office/drawing/2014/main" id="{2EEB86A3-DA6D-D20F-4360-BDC613290CE7}"/>
              </a:ext>
            </a:extLst>
          </p:cNvPr>
          <p:cNvSpPr/>
          <p:nvPr/>
        </p:nvSpPr>
        <p:spPr>
          <a:xfrm>
            <a:off x="5780315" y="31870"/>
            <a:ext cx="11632140" cy="1485900"/>
          </a:xfrm>
          <a:custGeom>
            <a:avLst/>
            <a:gdLst/>
            <a:ahLst/>
            <a:cxnLst/>
            <a:rect l="l" t="t" r="r" b="b"/>
            <a:pathLst>
              <a:path w="3230300" h="479212">
                <a:moveTo>
                  <a:pt x="32192" y="0"/>
                </a:moveTo>
                <a:lnTo>
                  <a:pt x="3198108" y="0"/>
                </a:lnTo>
                <a:cubicBezTo>
                  <a:pt x="3215887" y="0"/>
                  <a:pt x="3230300" y="14413"/>
                  <a:pt x="3230300" y="32192"/>
                </a:cubicBezTo>
                <a:lnTo>
                  <a:pt x="3230300" y="447020"/>
                </a:lnTo>
                <a:cubicBezTo>
                  <a:pt x="3230300" y="464800"/>
                  <a:pt x="3215887" y="479212"/>
                  <a:pt x="3198108" y="479212"/>
                </a:cubicBezTo>
                <a:lnTo>
                  <a:pt x="32192" y="479212"/>
                </a:lnTo>
                <a:cubicBezTo>
                  <a:pt x="14413" y="479212"/>
                  <a:pt x="0" y="464800"/>
                  <a:pt x="0" y="447020"/>
                </a:cubicBezTo>
                <a:lnTo>
                  <a:pt x="0" y="32192"/>
                </a:lnTo>
                <a:cubicBezTo>
                  <a:pt x="0" y="14413"/>
                  <a:pt x="14413" y="0"/>
                  <a:pt x="32192" y="0"/>
                </a:cubicBezTo>
                <a:close/>
              </a:path>
            </a:pathLst>
          </a:custGeom>
          <a:solidFill>
            <a:srgbClr val="68478D"/>
          </a:solidFill>
        </p:spPr>
        <p:txBody>
          <a:bodyPr lIns="91440" tIns="45720" rIns="91440" bIns="45720" anchor="t"/>
          <a:lstStyle/>
          <a:p>
            <a:endParaRPr lang="lv-LV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BFE178-D308-C9B8-61AE-B4B78FA9D93A}"/>
              </a:ext>
            </a:extLst>
          </p:cNvPr>
          <p:cNvSpPr txBox="1"/>
          <p:nvPr/>
        </p:nvSpPr>
        <p:spPr>
          <a:xfrm>
            <a:off x="6249086" y="141214"/>
            <a:ext cx="7530859" cy="12157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lv-LV" sz="4500" dirty="0">
                <a:solidFill>
                  <a:schemeClr val="bg1"/>
                </a:solidFill>
                <a:latin typeface="Open Sans Bold"/>
              </a:rPr>
              <a:t>Matemātika</a:t>
            </a:r>
            <a:r>
              <a:rPr lang="en-US" sz="4500" dirty="0">
                <a:solidFill>
                  <a:schemeClr val="bg1"/>
                </a:solidFill>
                <a:latin typeface="Open Sans Bold"/>
              </a:rPr>
              <a:t>​</a:t>
            </a:r>
          </a:p>
          <a:p>
            <a:pPr algn="r"/>
            <a:r>
              <a:rPr lang="lv-LV" sz="2800" dirty="0">
                <a:solidFill>
                  <a:schemeClr val="bg1"/>
                </a:solidFill>
                <a:latin typeface="Open Sans Bold"/>
              </a:rPr>
              <a:t>(optimālais /augstākais līmenis)</a:t>
            </a:r>
            <a:r>
              <a:rPr lang="en-US" sz="2800" dirty="0">
                <a:solidFill>
                  <a:schemeClr val="bg1"/>
                </a:solidFill>
                <a:latin typeface="Open Sans Bold"/>
              </a:rPr>
              <a:t>​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DC2F31-B8AE-A28B-8BF3-DF1D957B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3" y="2411809"/>
            <a:ext cx="7738160" cy="725161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E8BA7E2-60B2-01A3-889E-E4B506F0DE6B}"/>
              </a:ext>
            </a:extLst>
          </p:cNvPr>
          <p:cNvCxnSpPr/>
          <p:nvPr/>
        </p:nvCxnSpPr>
        <p:spPr>
          <a:xfrm>
            <a:off x="3161776" y="2636051"/>
            <a:ext cx="15445" cy="6378145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graph of blue and black bars&#10;&#10;Description automatically generated">
            <a:extLst>
              <a:ext uri="{FF2B5EF4-FFF2-40B4-BE49-F238E27FC236}">
                <a16:creationId xmlns="" xmlns:a16="http://schemas.microsoft.com/office/drawing/2014/main" id="{37993484-34FD-1F28-154A-115A2EB2C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9483" y="4660750"/>
            <a:ext cx="8175801" cy="501058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="" xmlns:a16="http://schemas.microsoft.com/office/drawing/2014/main" id="{B5BD4A5D-1B11-4B7A-CEC8-FC271DC72905}"/>
              </a:ext>
            </a:extLst>
          </p:cNvPr>
          <p:cNvCxnSpPr>
            <a:cxnSpLocks/>
          </p:cNvCxnSpPr>
          <p:nvPr/>
        </p:nvCxnSpPr>
        <p:spPr>
          <a:xfrm>
            <a:off x="13078072" y="4319658"/>
            <a:ext cx="0" cy="46482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88496CB-85F3-69F9-41BF-AE551DACCF41}"/>
              </a:ext>
            </a:extLst>
          </p:cNvPr>
          <p:cNvSpPr txBox="1"/>
          <p:nvPr/>
        </p:nvSpPr>
        <p:spPr>
          <a:xfrm>
            <a:off x="9718966" y="2848808"/>
            <a:ext cx="602973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Optimālā</a:t>
            </a:r>
            <a:r>
              <a:rPr lang="en-US" sz="2800" dirty="0">
                <a:cs typeface="Calibri"/>
              </a:rPr>
              <a:t> un </a:t>
            </a:r>
            <a:r>
              <a:rPr lang="en-US" sz="2800" dirty="0" err="1">
                <a:cs typeface="Calibri"/>
              </a:rPr>
              <a:t>augstākā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līmeņa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eksāmeniem</a:t>
            </a:r>
            <a:r>
              <a:rPr lang="en-US" sz="2800" dirty="0">
                <a:cs typeface="Calibri"/>
              </a:rPr>
              <a:t> 2. </a:t>
            </a:r>
            <a:r>
              <a:rPr lang="en-US" sz="2800" dirty="0" err="1">
                <a:cs typeface="Calibri"/>
              </a:rPr>
              <a:t>daļas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saturs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vienāds</a:t>
            </a:r>
            <a:r>
              <a:rPr lang="en-US" sz="2800" dirty="0">
                <a:cs typeface="Calibri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C59106-FC1E-0627-0B40-CA34D7239797}"/>
              </a:ext>
            </a:extLst>
          </p:cNvPr>
          <p:cNvSpPr/>
          <p:nvPr/>
        </p:nvSpPr>
        <p:spPr>
          <a:xfrm>
            <a:off x="7002750" y="2531901"/>
            <a:ext cx="1760094" cy="648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Vidējais</a:t>
            </a:r>
            <a:r>
              <a:rPr lang="en-US">
                <a:cs typeface="Calibri"/>
              </a:rPr>
              <a:t> 22,5 %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808F8-A6E0-87EF-B1C0-5BF382FC9CBD}"/>
              </a:ext>
            </a:extLst>
          </p:cNvPr>
          <p:cNvSpPr/>
          <p:nvPr/>
        </p:nvSpPr>
        <p:spPr>
          <a:xfrm>
            <a:off x="15173655" y="5173157"/>
            <a:ext cx="1760094" cy="6484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cs typeface="Calibri"/>
              </a:rPr>
              <a:t>Vidējais</a:t>
            </a:r>
            <a:r>
              <a:rPr lang="en-US">
                <a:cs typeface="Calibri"/>
              </a:rPr>
              <a:t> 51,41</a:t>
            </a:r>
            <a:r>
              <a:rPr lang="lv-LV">
                <a:cs typeface="Calibri"/>
              </a:rPr>
              <a:t> </a:t>
            </a:r>
            <a:r>
              <a:rPr lang="en-US">
                <a:cs typeface="Calibri"/>
              </a:rPr>
              <a:t>%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071984" y="121834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736114" y="324878"/>
            <a:ext cx="9710057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ct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                                                           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787ACE-6B45-8E32-8320-377AA6D73628}"/>
              </a:ext>
            </a:extLst>
          </p:cNvPr>
          <p:cNvSpPr txBox="1"/>
          <p:nvPr/>
        </p:nvSpPr>
        <p:spPr>
          <a:xfrm>
            <a:off x="1797082" y="2312786"/>
            <a:ext cx="1632018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Lai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sasniegtu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15</a:t>
            </a:r>
            <a:r>
              <a:rPr lang="lv-LV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%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slieksni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, t.</a:t>
            </a:r>
            <a:r>
              <a:rPr lang="lv-LV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.</a:t>
            </a:r>
            <a:r>
              <a:rPr lang="lv-LV" sz="3200" dirty="0">
                <a:solidFill>
                  <a:srgbClr val="FF0000"/>
                </a:solidFill>
                <a:ea typeface="Open Sans Bold"/>
                <a:cs typeface="Calibri"/>
              </a:rPr>
              <a:t>,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punktus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eksāmenā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iekļauti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uzdevumi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kas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saistīti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ar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viegli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saprotamu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vidusskolas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kontekstu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un 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definēti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īsā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/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vienkāršā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 </a:t>
            </a:r>
            <a:r>
              <a:rPr lang="en-US" sz="3200" dirty="0" err="1">
                <a:solidFill>
                  <a:srgbClr val="FF0000"/>
                </a:solidFill>
                <a:ea typeface="Open Sans Bold"/>
                <a:cs typeface="Calibri"/>
              </a:rPr>
              <a:t>tekstā</a:t>
            </a:r>
            <a:r>
              <a:rPr lang="en-US" sz="3200" dirty="0">
                <a:solidFill>
                  <a:srgbClr val="FF0000"/>
                </a:solidFill>
                <a:ea typeface="Open Sans Bold"/>
                <a:cs typeface="Calibri"/>
              </a:rPr>
              <a:t>.</a:t>
            </a:r>
          </a:p>
        </p:txBody>
      </p:sp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="" xmlns:a16="http://schemas.microsoft.com/office/drawing/2014/main" id="{3DDCB317-1D51-031C-B0C5-175DE5980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4" y="6494763"/>
            <a:ext cx="4591050" cy="102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9F59729-7664-4555-BAF0-999EC33114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888" y="6743184"/>
            <a:ext cx="3467100" cy="933450"/>
          </a:xfrm>
          <a:prstGeom prst="rect">
            <a:avLst/>
          </a:prstGeom>
        </p:spPr>
      </p:pic>
      <p:pic>
        <p:nvPicPr>
          <p:cNvPr id="11" name="Picture 10" descr="A white background with black text&#10;&#10;Description automatically generated">
            <a:extLst>
              <a:ext uri="{FF2B5EF4-FFF2-40B4-BE49-F238E27FC236}">
                <a16:creationId xmlns="" xmlns:a16="http://schemas.microsoft.com/office/drawing/2014/main" id="{1C017BBD-6CCB-4C90-622F-E39BD8FFB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091" y="8794664"/>
            <a:ext cx="5362575" cy="1162050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D1AE691D-9B32-9A83-0671-C968CD7EE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1097" y="6761316"/>
            <a:ext cx="2733675" cy="133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C462FB1-E63E-64C7-D0B5-06DCEF3B0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953" y="8429625"/>
            <a:ext cx="3933825" cy="285750"/>
          </a:xfrm>
          <a:prstGeom prst="rect">
            <a:avLst/>
          </a:prstGeom>
        </p:spPr>
      </p:pic>
      <p:pic>
        <p:nvPicPr>
          <p:cNvPr id="14" name="Picture 13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C0598861-D6F8-89C7-A9A5-FFA8C4A41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888" y="8399301"/>
            <a:ext cx="4305300" cy="1295400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BE07F3B5-963E-7327-5702-88CCC02DBE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48842" y="8847952"/>
            <a:ext cx="6267450" cy="1333500"/>
          </a:xfrm>
          <a:prstGeom prst="rect">
            <a:avLst/>
          </a:prstGeom>
        </p:spPr>
      </p:pic>
      <p:pic>
        <p:nvPicPr>
          <p:cNvPr id="16" name="Picture 15" descr="A white background with black text&#10;&#10;Description automatically generated">
            <a:extLst>
              <a:ext uri="{FF2B5EF4-FFF2-40B4-BE49-F238E27FC236}">
                <a16:creationId xmlns="" xmlns:a16="http://schemas.microsoft.com/office/drawing/2014/main" id="{A253328D-5687-2398-8AE3-7BF4122805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16829" y="3661785"/>
            <a:ext cx="4943475" cy="1238250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D84CD2D5-E47F-6DFD-4E07-6344C47814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8700" y="3726577"/>
            <a:ext cx="9467850" cy="1028700"/>
          </a:xfrm>
          <a:prstGeom prst="rect">
            <a:avLst/>
          </a:prstGeom>
        </p:spPr>
      </p:pic>
      <p:pic>
        <p:nvPicPr>
          <p:cNvPr id="18" name="Picture 17" descr="A black text with white text&#10;&#10;Description automatically generated">
            <a:extLst>
              <a:ext uri="{FF2B5EF4-FFF2-40B4-BE49-F238E27FC236}">
                <a16:creationId xmlns="" xmlns:a16="http://schemas.microsoft.com/office/drawing/2014/main" id="{5CD7088A-EB65-6313-284C-69936BABC3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10987" y="5568228"/>
            <a:ext cx="5743575" cy="714375"/>
          </a:xfrm>
          <a:prstGeom prst="rect">
            <a:avLst/>
          </a:prstGeom>
        </p:spPr>
      </p:pic>
      <p:pic>
        <p:nvPicPr>
          <p:cNvPr id="19" name="Picture 18" descr="A black text on a white background&#10;&#10;Description automatically generated">
            <a:extLst>
              <a:ext uri="{FF2B5EF4-FFF2-40B4-BE49-F238E27FC236}">
                <a16:creationId xmlns="" xmlns:a16="http://schemas.microsoft.com/office/drawing/2014/main" id="{51771BDA-D7C2-3E14-085F-8E20FBE7F02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09750" y="5258666"/>
            <a:ext cx="790575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928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336797" y="257239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36797" y="482691"/>
            <a:ext cx="97535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8" name="Picture 7" descr="A white paper with black text&#10;&#10;Description automatically generated">
            <a:extLst>
              <a:ext uri="{FF2B5EF4-FFF2-40B4-BE49-F238E27FC236}">
                <a16:creationId xmlns="" xmlns:a16="http://schemas.microsoft.com/office/drawing/2014/main" id="{45A26002-926C-AC45-88B6-C5DE4A37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800" y="4290111"/>
            <a:ext cx="6525913" cy="2927007"/>
          </a:xfrm>
          <a:prstGeom prst="rect">
            <a:avLst/>
          </a:prstGeom>
        </p:spPr>
      </p:pic>
      <p:pic>
        <p:nvPicPr>
          <p:cNvPr id="9" name="Picture 8" descr="A circle with a line and a line in the center&#10;&#10;Description automatically generated">
            <a:extLst>
              <a:ext uri="{FF2B5EF4-FFF2-40B4-BE49-F238E27FC236}">
                <a16:creationId xmlns="" xmlns:a16="http://schemas.microsoft.com/office/drawing/2014/main" id="{2CB0EA26-18CE-AC4B-E749-18BEF7276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7294" y="4274536"/>
            <a:ext cx="3050833" cy="2942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441ED8D-1B28-9C13-707C-239C722424A1}"/>
              </a:ext>
            </a:extLst>
          </p:cNvPr>
          <p:cNvSpPr txBox="1"/>
          <p:nvPr/>
        </p:nvSpPr>
        <p:spPr>
          <a:xfrm>
            <a:off x="1099753" y="7216348"/>
            <a:ext cx="94776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 sz="3200" b="1">
                <a:solidFill>
                  <a:srgbClr val="68478D"/>
                </a:solidFill>
                <a:ea typeface="Open Sans Bold"/>
                <a:cs typeface="Open Sans Bold"/>
              </a:rPr>
              <a:t>Uzdevuma izpildes koeficients 11,61 %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ECEBA68-2669-253D-CC64-590CBA1DA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0629" y="6329361"/>
            <a:ext cx="3624908" cy="3683087"/>
          </a:xfrm>
          <a:prstGeom prst="rect">
            <a:avLst/>
          </a:prstGeom>
        </p:spPr>
      </p:pic>
      <p:pic>
        <p:nvPicPr>
          <p:cNvPr id="13" name="Picture 12" descr="A book cover with a bridge&#10;&#10;Description automatically generated">
            <a:extLst>
              <a:ext uri="{FF2B5EF4-FFF2-40B4-BE49-F238E27FC236}">
                <a16:creationId xmlns="" xmlns:a16="http://schemas.microsoft.com/office/drawing/2014/main" id="{701BE6EE-7E04-E3D6-C1EF-524445A8CF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4693" y="6899318"/>
            <a:ext cx="2061778" cy="2558621"/>
          </a:xfrm>
          <a:prstGeom prst="rect">
            <a:avLst/>
          </a:prstGeom>
        </p:spPr>
      </p:pic>
      <p:pic>
        <p:nvPicPr>
          <p:cNvPr id="14" name="Picture 13" descr="A close-up of a yellow sign&#10;&#10;Description automatically generated">
            <a:extLst>
              <a:ext uri="{FF2B5EF4-FFF2-40B4-BE49-F238E27FC236}">
                <a16:creationId xmlns="" xmlns:a16="http://schemas.microsoft.com/office/drawing/2014/main" id="{86AE9A19-CD95-3F33-AC21-146C25494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8826" y="1790185"/>
            <a:ext cx="5877955" cy="15322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A50FE99-2C49-0A40-D75D-0C76150C6E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9268" y="3456288"/>
            <a:ext cx="3379316" cy="2880155"/>
          </a:xfrm>
          <a:prstGeom prst="rect">
            <a:avLst/>
          </a:prstGeom>
        </p:spPr>
      </p:pic>
      <p:pic>
        <p:nvPicPr>
          <p:cNvPr id="16" name="Picture 15" descr="A cover of a book&#10;&#10;Description automatically generated">
            <a:extLst>
              <a:ext uri="{FF2B5EF4-FFF2-40B4-BE49-F238E27FC236}">
                <a16:creationId xmlns="" xmlns:a16="http://schemas.microsoft.com/office/drawing/2014/main" id="{C3420382-3479-9633-4A68-FB681192BB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25030" y="3457058"/>
            <a:ext cx="2082887" cy="28477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C61892D-7219-ED84-5975-FC86FBF9AA5A}"/>
              </a:ext>
            </a:extLst>
          </p:cNvPr>
          <p:cNvSpPr txBox="1"/>
          <p:nvPr/>
        </p:nvSpPr>
        <p:spPr>
          <a:xfrm>
            <a:off x="296562" y="3138615"/>
            <a:ext cx="108986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lv-LV" sz="3600" b="1">
                <a:solidFill>
                  <a:srgbClr val="68478D"/>
                </a:solidFill>
                <a:ea typeface="Open Sans Bold"/>
                <a:cs typeface="Open Sans Bold"/>
              </a:rPr>
              <a:t>Ir vērojams ļoti izteikts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Open Sans Bold"/>
              </a:rPr>
              <a:t>pamatzināšanu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Open Sans Bold"/>
              </a:rPr>
              <a:t> trūkums.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E34237D-A48D-5FB6-9DE9-6EB5AA0ADBCB}"/>
              </a:ext>
            </a:extLst>
          </p:cNvPr>
          <p:cNvSpPr txBox="1"/>
          <p:nvPr/>
        </p:nvSpPr>
        <p:spPr>
          <a:xfrm>
            <a:off x="1099751" y="9425115"/>
            <a:ext cx="110531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200" b="1">
                <a:solidFill>
                  <a:srgbClr val="68478D"/>
                </a:solidFill>
                <a:ea typeface="Open Sans Bold"/>
                <a:cs typeface="Open Sans Bold"/>
              </a:rPr>
              <a:t>Trigonometrijas apguvei paredzētas 53 no 400 stundām.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D98939-8422-4E53-2E5C-7A908BAB91CB}"/>
              </a:ext>
            </a:extLst>
          </p:cNvPr>
          <p:cNvSpPr txBox="1"/>
          <p:nvPr/>
        </p:nvSpPr>
        <p:spPr>
          <a:xfrm>
            <a:off x="1099749" y="8652816"/>
            <a:ext cx="20790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200" b="1">
                <a:solidFill>
                  <a:srgbClr val="68478D"/>
                </a:solidFill>
                <a:ea typeface="Open Sans Bold"/>
                <a:cs typeface="Open Sans Bold"/>
              </a:rPr>
              <a:t>Atbilde. </a:t>
            </a:r>
            <a:endParaRPr lang="en-US"/>
          </a:p>
        </p:txBody>
      </p:sp>
      <p:pic>
        <p:nvPicPr>
          <p:cNvPr id="21" name="Picture 20" descr="A math problem with numbers&#10;&#10;Description automatically generated">
            <a:extLst>
              <a:ext uri="{FF2B5EF4-FFF2-40B4-BE49-F238E27FC236}">
                <a16:creationId xmlns="" xmlns:a16="http://schemas.microsoft.com/office/drawing/2014/main" id="{845D4F58-E106-F3CA-EDD0-C90035D4CC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8809" y="8170261"/>
            <a:ext cx="1880800" cy="10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-5400000" flipV="1">
            <a:off x="-4821597" y="5189885"/>
            <a:ext cx="10096502" cy="97732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1540038" y="3752583"/>
            <a:ext cx="6781900" cy="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</a:pPr>
            <a:endParaRPr/>
          </a:p>
          <a:p>
            <a:pPr algn="ctr">
              <a:lnSpc>
                <a:spcPts val="3020"/>
              </a:lnSpc>
            </a:pPr>
            <a:endParaRPr/>
          </a:p>
        </p:txBody>
      </p:sp>
      <p:grpSp>
        <p:nvGrpSpPr>
          <p:cNvPr id="6" name="Group 3"/>
          <p:cNvGrpSpPr/>
          <p:nvPr/>
        </p:nvGrpSpPr>
        <p:grpSpPr>
          <a:xfrm>
            <a:off x="2754086" y="426032"/>
            <a:ext cx="13401476" cy="1357416"/>
            <a:chOff x="0" y="0"/>
            <a:chExt cx="3309049" cy="458365"/>
          </a:xfrm>
        </p:grpSpPr>
        <p:sp>
          <p:nvSpPr>
            <p:cNvPr id="7" name="Freeform 4"/>
            <p:cNvSpPr/>
            <p:nvPr/>
          </p:nvSpPr>
          <p:spPr>
            <a:xfrm>
              <a:off x="0" y="0"/>
              <a:ext cx="3309049" cy="458365"/>
            </a:xfrm>
            <a:custGeom>
              <a:avLst/>
              <a:gdLst/>
              <a:ahLst/>
              <a:cxnLst/>
              <a:rect l="l" t="t" r="r" b="b"/>
              <a:pathLst>
                <a:path w="3309049" h="458365">
                  <a:moveTo>
                    <a:pt x="31426" y="0"/>
                  </a:moveTo>
                  <a:lnTo>
                    <a:pt x="3277623" y="0"/>
                  </a:lnTo>
                  <a:cubicBezTo>
                    <a:pt x="3285958" y="0"/>
                    <a:pt x="3293951" y="3311"/>
                    <a:pt x="3299845" y="9204"/>
                  </a:cubicBezTo>
                  <a:cubicBezTo>
                    <a:pt x="3305738" y="15098"/>
                    <a:pt x="3309049" y="23091"/>
                    <a:pt x="3309049" y="31426"/>
                  </a:cubicBezTo>
                  <a:lnTo>
                    <a:pt x="3309049" y="426939"/>
                  </a:lnTo>
                  <a:cubicBezTo>
                    <a:pt x="3309049" y="435274"/>
                    <a:pt x="3305738" y="443267"/>
                    <a:pt x="3299845" y="449160"/>
                  </a:cubicBezTo>
                  <a:cubicBezTo>
                    <a:pt x="3293951" y="455054"/>
                    <a:pt x="3285958" y="458365"/>
                    <a:pt x="3277623" y="458365"/>
                  </a:cubicBezTo>
                  <a:lnTo>
                    <a:pt x="31426" y="458365"/>
                  </a:lnTo>
                  <a:cubicBezTo>
                    <a:pt x="23091" y="458365"/>
                    <a:pt x="15098" y="455054"/>
                    <a:pt x="9204" y="449160"/>
                  </a:cubicBezTo>
                  <a:cubicBezTo>
                    <a:pt x="3311" y="443267"/>
                    <a:pt x="0" y="435274"/>
                    <a:pt x="0" y="426939"/>
                  </a:cubicBezTo>
                  <a:lnTo>
                    <a:pt x="0" y="31426"/>
                  </a:lnTo>
                  <a:cubicBezTo>
                    <a:pt x="0" y="23091"/>
                    <a:pt x="3311" y="15098"/>
                    <a:pt x="9204" y="9204"/>
                  </a:cubicBezTo>
                  <a:cubicBezTo>
                    <a:pt x="15098" y="3311"/>
                    <a:pt x="23091" y="0"/>
                    <a:pt x="31426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0" y="-38100"/>
              <a:ext cx="3309049" cy="49646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848065" y="4958834"/>
            <a:ext cx="6591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Centralizētie eksāmeni 2023./2024. mācību gadā</a:t>
            </a:r>
            <a:endParaRPr lang="lv-LV"/>
          </a:p>
        </p:txBody>
      </p:sp>
      <p:sp>
        <p:nvSpPr>
          <p:cNvPr id="3" name="Rectangle 2"/>
          <p:cNvSpPr/>
          <p:nvPr/>
        </p:nvSpPr>
        <p:spPr>
          <a:xfrm>
            <a:off x="5848065" y="4958834"/>
            <a:ext cx="6591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Centralizētie eksāmeni 2023./2024. mācību gadā</a:t>
            </a:r>
            <a:endParaRPr lang="lv-LV"/>
          </a:p>
        </p:txBody>
      </p:sp>
      <p:sp>
        <p:nvSpPr>
          <p:cNvPr id="4" name="Rectangle 3"/>
          <p:cNvSpPr/>
          <p:nvPr/>
        </p:nvSpPr>
        <p:spPr>
          <a:xfrm>
            <a:off x="2870200" y="860148"/>
            <a:ext cx="13401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 b="1" dirty="0">
                <a:solidFill>
                  <a:schemeClr val="bg1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Centralizēto eksāmenu kārtotāju skaits 2023./2024. mācību gadā</a:t>
            </a:r>
            <a:endParaRPr lang="lv-LV" sz="3200" dirty="0">
              <a:solidFill>
                <a:schemeClr val="bg1"/>
              </a:solidFill>
              <a:latin typeface="Open Sans Bold" panose="020B0806030504020204" charset="0"/>
              <a:ea typeface="Open Sans Bold" panose="020B0806030504020204" charset="0"/>
              <a:cs typeface="Open Sans Bold" panose="020B080603050402020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71987"/>
              </p:ext>
            </p:extLst>
          </p:nvPr>
        </p:nvGraphicFramePr>
        <p:xfrm>
          <a:off x="685800" y="2214143"/>
          <a:ext cx="7920473" cy="4902134"/>
        </p:xfrm>
        <a:graphic>
          <a:graphicData uri="http://schemas.openxmlformats.org/drawingml/2006/table">
            <a:tbl>
              <a:tblPr/>
              <a:tblGrid>
                <a:gridCol w="21797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71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94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​</a:t>
                      </a:r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Eksāmens</a:t>
                      </a:r>
                      <a:endParaRPr lang="lv-LV" sz="11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Kārtotāju skaits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​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473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Vidusskola (optimālais​​ līmenis)</a:t>
                      </a:r>
                      <a:endParaRPr lang="lv-LV" sz="11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Latviešu valoda​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12887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Optimālais​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</a:rPr>
                        <a:t>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Matemātika​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13512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Optimālais​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</a:rPr>
                        <a:t>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Angļu valoda​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12004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Optimālais​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</a:rPr>
                        <a:t>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Vācu valoda​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Optimālais​</a:t>
                      </a:r>
                      <a:r>
                        <a:rPr lang="en-US" sz="2000">
                          <a:solidFill>
                            <a:srgbClr val="FFFFFF"/>
                          </a:solidFill>
                          <a:latin typeface="Open Sans"/>
                        </a:rPr>
                        <a:t>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Franču valoda​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5835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Vidusskola (augstākais līmenis)​</a:t>
                      </a:r>
                      <a:endParaRPr lang="lv-LV" sz="11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88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Latviešu valoda un literatūra​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2931</a:t>
                      </a:r>
                      <a:endParaRPr lang="en-US" sz="210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Matemātika​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2974</a:t>
                      </a:r>
                      <a:endParaRPr lang="en-US" sz="210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473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Augstākais​</a:t>
                      </a: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Angļu valoda​</a:t>
                      </a:r>
                      <a:endParaRPr lang="lv-LV" sz="1100" noProof="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6540</a:t>
                      </a:r>
                      <a:endParaRPr lang="en-US" sz="210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80191"/>
              </p:ext>
            </p:extLst>
          </p:nvPr>
        </p:nvGraphicFramePr>
        <p:xfrm>
          <a:off x="9016553" y="2057662"/>
          <a:ext cx="8320212" cy="7742460"/>
        </p:xfrm>
        <a:graphic>
          <a:graphicData uri="http://schemas.openxmlformats.org/drawingml/2006/table">
            <a:tbl>
              <a:tblPr/>
              <a:tblGrid>
                <a:gridCol w="2038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28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3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55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​</a:t>
                      </a:r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Eksāmens</a:t>
                      </a:r>
                      <a:endParaRPr lang="lv-LV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Kārtotāju skaits</a:t>
                      </a:r>
                      <a:r>
                        <a:rPr lang="en-US" sz="20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​</a:t>
                      </a: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505">
                <a:tc row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noProof="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Vidusskola (augstākais līmenis)</a:t>
                      </a:r>
                      <a:endParaRPr lang="lv-LV" sz="2000" noProof="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6B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Vācu valoda​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Franču valoda​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Krievu valoda 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333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Bioloģija​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2138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Fizika​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765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Ķīmija​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855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Ģeogrāfija​</a:t>
                      </a:r>
                      <a:r>
                        <a:rPr lang="lv-LV" sz="2000" baseline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kumimoji="0" lang="lv-LV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(tiešsaistē)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387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Dizains un tehnoloģijas​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782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Programmēšana​</a:t>
                      </a:r>
                      <a:r>
                        <a:rPr lang="lv-LV" sz="2000" baseline="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(tiešsaistē)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271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70560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Kultūra un māksla​</a:t>
                      </a: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kumimoji="0" lang="lv-LV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  <a:sym typeface="Arial"/>
                        </a:rPr>
                        <a:t>(tiešsaistē)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489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Sociālās zinātnes​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1417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5505">
                <a:tc vMerge="1"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FFFFFF"/>
                          </a:solidFill>
                          <a:latin typeface="Open Sans Bold"/>
                        </a:rPr>
                        <a:t>Augstākais</a:t>
                      </a:r>
                      <a:endParaRPr lang="en-US" sz="1100"/>
                    </a:p>
                    <a:p>
                      <a:pPr algn="ctr">
                        <a:lnSpc>
                          <a:spcPts val="2800"/>
                        </a:lnSpc>
                      </a:pPr>
                      <a:endParaRPr lang="en-US" sz="1100"/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47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Vēsture​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486</a:t>
                      </a:r>
                      <a:endParaRPr lang="en-US" sz="210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05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Vidusskola (vispārīgais līmenis)</a:t>
                      </a:r>
                      <a:endParaRPr lang="en-US" sz="20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6B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000" dirty="0">
                          <a:solidFill>
                            <a:srgbClr val="7030A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Matemātika​</a:t>
                      </a:r>
                      <a:endParaRPr lang="lv-LV" sz="1100" dirty="0">
                        <a:solidFill>
                          <a:srgbClr val="7030A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lv-LV" sz="2100" dirty="0">
                          <a:solidFill>
                            <a:schemeClr val="accent2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1048</a:t>
                      </a:r>
                      <a:endParaRPr lang="en-US" sz="2100" dirty="0">
                        <a:solidFill>
                          <a:schemeClr val="accent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847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F731B37-EB6C-0FB4-177E-8097172B09C7}"/>
              </a:ext>
            </a:extLst>
          </p:cNvPr>
          <p:cNvSpPr txBox="1"/>
          <p:nvPr/>
        </p:nvSpPr>
        <p:spPr>
          <a:xfrm>
            <a:off x="1237408" y="7541500"/>
            <a:ext cx="4892804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ea typeface="Calibri"/>
                <a:cs typeface="Calibri"/>
              </a:rPr>
              <a:t>2023.gadā </a:t>
            </a:r>
            <a:r>
              <a:rPr lang="en-US" sz="3200" dirty="0">
                <a:solidFill>
                  <a:schemeClr val="accent2"/>
                </a:solidFill>
                <a:ea typeface="+mn-lt"/>
                <a:cs typeface="+mn-lt"/>
              </a:rPr>
              <a:t>56217 </a:t>
            </a:r>
            <a:endParaRPr lang="en-US" sz="3200" dirty="0">
              <a:solidFill>
                <a:schemeClr val="accent2"/>
              </a:solidFill>
              <a:ea typeface="Calibri"/>
              <a:cs typeface="Calibri"/>
            </a:endParaRPr>
          </a:p>
          <a:p>
            <a:r>
              <a:rPr lang="lv-LV" sz="3200" dirty="0">
                <a:solidFill>
                  <a:schemeClr val="accent2"/>
                </a:solidFill>
                <a:ea typeface="Calibri"/>
                <a:cs typeface="Calibri"/>
              </a:rPr>
              <a:t>				</a:t>
            </a:r>
            <a:r>
              <a:rPr lang="en-US" sz="3200" dirty="0">
                <a:solidFill>
                  <a:schemeClr val="accent2"/>
                </a:solidFill>
                <a:ea typeface="Calibri"/>
                <a:cs typeface="Calibri"/>
              </a:rPr>
              <a:t>+3530</a:t>
            </a:r>
          </a:p>
          <a:p>
            <a:r>
              <a:rPr lang="en-US" sz="3200" dirty="0">
                <a:ea typeface="Calibri"/>
                <a:cs typeface="Calibri"/>
              </a:rPr>
              <a:t>2024.gadā  </a:t>
            </a:r>
            <a:r>
              <a:rPr lang="lv-LV" sz="3200" dirty="0">
                <a:solidFill>
                  <a:schemeClr val="accent2"/>
                </a:solidFill>
                <a:ea typeface="Calibri"/>
                <a:cs typeface="Calibri"/>
              </a:rPr>
              <a:t>59747</a:t>
            </a:r>
          </a:p>
        </p:txBody>
      </p:sp>
    </p:spTree>
    <p:extLst>
      <p:ext uri="{BB962C8B-B14F-4D97-AF65-F5344CB8AC3E}">
        <p14:creationId xmlns:p14="http://schemas.microsoft.com/office/powerpoint/2010/main" val="189715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281195" y="148302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8614" y="329560"/>
            <a:ext cx="97535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787ACE-6B45-8E32-8320-377AA6D73628}"/>
              </a:ext>
            </a:extLst>
          </p:cNvPr>
          <p:cNvSpPr txBox="1"/>
          <p:nvPr/>
        </p:nvSpPr>
        <p:spPr>
          <a:xfrm>
            <a:off x="1346886" y="3231291"/>
            <a:ext cx="16428961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600" b="1">
                <a:solidFill>
                  <a:srgbClr val="68478D"/>
                </a:solidFill>
                <a:ea typeface="Open Sans Bold"/>
                <a:cs typeface="Open Sans Bold"/>
              </a:rPr>
              <a:t>2023./24.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Open Sans Bold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Open Sans Bold"/>
              </a:rPr>
              <a:t>.   34,32 %         Slieksnis 15 %    </a:t>
            </a:r>
            <a:r>
              <a:rPr lang="lv-LV" sz="2400" b="1">
                <a:solidFill>
                  <a:srgbClr val="68478D"/>
                </a:solidFill>
                <a:ea typeface="Open Sans Bold"/>
                <a:cs typeface="Calibri"/>
              </a:rPr>
              <a:t>(atkārtoti kārto tie, kuri iepriekšējā/</a:t>
            </a:r>
            <a:r>
              <a:rPr lang="lv-LV" sz="2400" b="1" err="1">
                <a:solidFill>
                  <a:srgbClr val="68478D"/>
                </a:solidFill>
                <a:ea typeface="Open Sans Bold"/>
                <a:cs typeface="Calibri"/>
              </a:rPr>
              <a:t>os</a:t>
            </a:r>
            <a:r>
              <a:rPr lang="lv-LV" sz="2400" b="1">
                <a:solidFill>
                  <a:srgbClr val="68478D"/>
                </a:solidFill>
                <a:ea typeface="Open Sans Bold"/>
                <a:cs typeface="Calibri"/>
              </a:rPr>
              <a:t> gadā/</a:t>
            </a:r>
            <a:r>
              <a:rPr lang="lv-LV" sz="2400" b="1" err="1">
                <a:solidFill>
                  <a:srgbClr val="68478D"/>
                </a:solidFill>
                <a:ea typeface="Open Sans Bold"/>
                <a:cs typeface="Calibri"/>
              </a:rPr>
              <a:t>os</a:t>
            </a:r>
            <a:r>
              <a:rPr lang="lv-LV" sz="2400" b="1">
                <a:solidFill>
                  <a:srgbClr val="68478D"/>
                </a:solidFill>
                <a:ea typeface="Open Sans Bold"/>
                <a:cs typeface="Calibri"/>
              </a:rPr>
              <a:t> nenokārtoja) </a:t>
            </a:r>
            <a:endParaRPr lang="en-US"/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2022./23.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35,12 %         Slieksnis 10 %    </a:t>
            </a:r>
            <a:r>
              <a:rPr lang="lv-LV" sz="2400" b="1">
                <a:solidFill>
                  <a:srgbClr val="68478D"/>
                </a:solidFill>
                <a:ea typeface="Open Sans Bold"/>
                <a:cs typeface="Calibri"/>
              </a:rPr>
              <a:t>(atkārtoti kārto tie, kuri iepriekšējā gadā nenokārtoja) </a:t>
            </a:r>
            <a:endParaRPr lang="lv-LV" sz="2400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2021./22.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40,03 %         Slieksnis 5 %  </a:t>
            </a:r>
            <a:r>
              <a:rPr lang="lv-LV">
                <a:solidFill>
                  <a:srgbClr val="000000"/>
                </a:solidFill>
                <a:ea typeface="Open Sans Bold"/>
                <a:cs typeface="Calibri"/>
              </a:rPr>
              <a:t>  </a:t>
            </a:r>
            <a:endParaRPr lang="lv-LV" sz="3600" b="1">
              <a:solidFill>
                <a:srgbClr val="68478D"/>
              </a:solidFill>
              <a:ea typeface="Open Sans Bold"/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                              37,61 %</a:t>
            </a:r>
            <a:endParaRPr lang="lv-LV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2020./21.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36,11 %</a:t>
            </a:r>
            <a:endParaRPr lang="lv-LV">
              <a:solidFill>
                <a:srgbClr val="000000"/>
              </a:solidFill>
              <a:ea typeface="Open Sans Bold"/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2019./20.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35,30 %</a:t>
            </a:r>
            <a:endParaRPr lang="lv-LV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2018./19.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32,75 %</a:t>
            </a:r>
            <a:endParaRPr lang="lv-LV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2017./18.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34,64 %</a:t>
            </a:r>
            <a:endParaRPr lang="lv-LV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2016./17.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34,85 %</a:t>
            </a:r>
            <a:endParaRPr lang="lv-LV"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2015./16. </a:t>
            </a:r>
            <a:r>
              <a:rPr lang="lv-LV" sz="3600" b="1" err="1">
                <a:solidFill>
                  <a:srgbClr val="68478D"/>
                </a:solidFill>
                <a:ea typeface="Open Sans Bold"/>
                <a:cs typeface="Calibri"/>
              </a:rPr>
              <a:t>m.g</a:t>
            </a:r>
            <a:r>
              <a:rPr lang="lv-LV" sz="3600" b="1">
                <a:solidFill>
                  <a:srgbClr val="68478D"/>
                </a:solidFill>
                <a:ea typeface="Open Sans Bold"/>
                <a:cs typeface="Calibri"/>
              </a:rPr>
              <a:t>.   36,25 %</a:t>
            </a:r>
            <a:endParaRPr lang="lv-LV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A64BCC-41F4-4589-B645-790663733047}"/>
              </a:ext>
            </a:extLst>
          </p:cNvPr>
          <p:cNvSpPr txBox="1"/>
          <p:nvPr/>
        </p:nvSpPr>
        <p:spPr>
          <a:xfrm>
            <a:off x="12097265" y="6845643"/>
            <a:ext cx="543079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lv-LV" sz="3600" b="1">
                <a:solidFill>
                  <a:srgbClr val="68478D"/>
                </a:solidFill>
                <a:cs typeface="Segoe UI"/>
              </a:rPr>
              <a:t>Augstākais līmenis</a:t>
            </a:r>
          </a:p>
          <a:p>
            <a:r>
              <a:rPr lang="lv-LV" sz="3600" b="1">
                <a:solidFill>
                  <a:srgbClr val="68478D"/>
                </a:solidFill>
                <a:cs typeface="Segoe UI"/>
              </a:rPr>
              <a:t>2023./24. </a:t>
            </a:r>
            <a:r>
              <a:rPr lang="lv-LV" sz="3600" b="1" err="1">
                <a:solidFill>
                  <a:srgbClr val="68478D"/>
                </a:solidFill>
                <a:cs typeface="Segoe UI"/>
              </a:rPr>
              <a:t>m.g</a:t>
            </a:r>
            <a:r>
              <a:rPr lang="lv-LV" sz="3600" b="1">
                <a:solidFill>
                  <a:srgbClr val="68478D"/>
                </a:solidFill>
                <a:cs typeface="Segoe UI"/>
              </a:rPr>
              <a:t>. 58,8 %  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lv-LV" sz="3600" b="1">
                <a:solidFill>
                  <a:srgbClr val="68478D"/>
                </a:solidFill>
                <a:cs typeface="Segoe UI"/>
              </a:rPr>
              <a:t>2022./23. </a:t>
            </a:r>
            <a:r>
              <a:rPr lang="lv-LV" sz="3600" b="1" err="1">
                <a:solidFill>
                  <a:srgbClr val="68478D"/>
                </a:solidFill>
                <a:cs typeface="Segoe UI"/>
              </a:rPr>
              <a:t>m.g</a:t>
            </a:r>
            <a:r>
              <a:rPr lang="lv-LV" sz="3600" b="1">
                <a:solidFill>
                  <a:srgbClr val="68478D"/>
                </a:solidFill>
                <a:cs typeface="Segoe UI"/>
              </a:rPr>
              <a:t>. 59,9 %</a:t>
            </a:r>
            <a:endParaRPr lang="en-US">
              <a:cs typeface="Calibri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CE71CA1-EBA4-838D-184D-18CC9314232E}"/>
              </a:ext>
            </a:extLst>
          </p:cNvPr>
          <p:cNvCxnSpPr/>
          <p:nvPr/>
        </p:nvCxnSpPr>
        <p:spPr>
          <a:xfrm flipV="1">
            <a:off x="1355079" y="5007552"/>
            <a:ext cx="4513535" cy="47393"/>
          </a:xfrm>
          <a:prstGeom prst="straightConnector1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281195" y="148302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8614" y="329560"/>
            <a:ext cx="97535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632857" y="2684512"/>
            <a:ext cx="163752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dirty="0"/>
              <a:t>Eksāmena saturs un sasniedzamo rezultātu grupas atrunātas eksāmena programmā.</a:t>
            </a:r>
          </a:p>
          <a:p>
            <a:endParaRPr lang="lv-LV" sz="3600" dirty="0"/>
          </a:p>
          <a:p>
            <a:r>
              <a:rPr lang="lv-LV" sz="3600" dirty="0"/>
              <a:t>Aptuveni 20 % no eksāmenā paredzēto punktu skaita atbilst izziņas darbības </a:t>
            </a:r>
            <a:r>
              <a:rPr lang="lv-LV" sz="3600" dirty="0" smtClean="0"/>
              <a:t>1. </a:t>
            </a:r>
            <a:r>
              <a:rPr lang="lv-LV" sz="3600" dirty="0"/>
              <a:t>līmenim (atceras, lieto faktus, īsas procedūras vai </a:t>
            </a:r>
            <a:r>
              <a:rPr lang="lv-LV" sz="3600"/>
              <a:t>atsevišķas </a:t>
            </a:r>
            <a:r>
              <a:rPr lang="lv-LV" sz="3600" smtClean="0"/>
              <a:t>idejas).</a:t>
            </a:r>
            <a:endParaRPr lang="lv-LV" sz="3600" dirty="0"/>
          </a:p>
          <a:p>
            <a:endParaRPr lang="lv-LV" sz="3600" dirty="0"/>
          </a:p>
          <a:p>
            <a:r>
              <a:rPr lang="lv-LV" sz="3600" dirty="0"/>
              <a:t>Negatīvā </a:t>
            </a:r>
            <a:r>
              <a:rPr lang="lv-LV" sz="3600" dirty="0" smtClean="0"/>
              <a:t>tendence – skolēnu</a:t>
            </a:r>
            <a:r>
              <a:rPr lang="lv-LV" sz="3600" dirty="0"/>
              <a:t>, kuri nesasniedz 15% slieksni, darbu salīdzinoši bieži ir patukši. Šogad vairāk ir to skolēnu, kuru vērtējums 5-9% nekā to skolēnu, kuru vērtējums ir 10-14%. </a:t>
            </a:r>
          </a:p>
          <a:p>
            <a:endParaRPr lang="lv-LV" sz="3600" dirty="0"/>
          </a:p>
          <a:p>
            <a:r>
              <a:rPr lang="lv-LV" sz="3600" dirty="0"/>
              <a:t>Nenokārtojušo skolēnu profils ir ļoti dažāds un vērtējums veidojas no fragmentārām zināšanām.</a:t>
            </a:r>
          </a:p>
        </p:txBody>
      </p:sp>
    </p:spTree>
    <p:extLst>
      <p:ext uri="{BB962C8B-B14F-4D97-AF65-F5344CB8AC3E}">
        <p14:creationId xmlns:p14="http://schemas.microsoft.com/office/powerpoint/2010/main" val="7287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281195" y="148302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868614" y="329560"/>
            <a:ext cx="9753591" cy="112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4500" spc="-225" dirty="0">
                <a:solidFill>
                  <a:srgbClr val="FFFFFF"/>
                </a:solidFill>
                <a:latin typeface="Microsoft PhagsPa" panose="020B0502040204020203" pitchFamily="34" charset="0"/>
                <a:ea typeface="Open Sans Bold"/>
                <a:cs typeface="Open Sans Bold"/>
                <a:sym typeface="Open Sans Bold"/>
              </a:rPr>
              <a:t>SECINĀJUMI             </a:t>
            </a:r>
            <a:r>
              <a:rPr lang="lv-LV" sz="45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Matemātika</a:t>
            </a:r>
          </a:p>
          <a:p>
            <a:pPr algn="r"/>
            <a:r>
              <a:rPr lang="lv-LV" sz="28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(optimālais līmenis)</a:t>
            </a:r>
            <a:endParaRPr lang="en-US" sz="28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075" y="3133544"/>
            <a:ext cx="6581880" cy="463513"/>
          </a:xfrm>
          <a:prstGeom prst="rect">
            <a:avLst/>
          </a:prstGeom>
        </p:spPr>
      </p:pic>
      <p:pic>
        <p:nvPicPr>
          <p:cNvPr id="12" name="Attēls 8">
            <a:extLst>
              <a:ext uri="{FF2B5EF4-FFF2-40B4-BE49-F238E27FC236}">
                <a16:creationId xmlns:a16="http://schemas.microsoft.com/office/drawing/2014/main" xmlns="" id="{76EC1722-BBE7-04A9-EC71-542C9E0A9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075" y="3608972"/>
            <a:ext cx="9329468" cy="844231"/>
          </a:xfrm>
          <a:prstGeom prst="rect">
            <a:avLst/>
          </a:prstGeom>
        </p:spPr>
      </p:pic>
      <p:pic>
        <p:nvPicPr>
          <p:cNvPr id="13" name="Attēls 15">
            <a:extLst>
              <a:ext uri="{FF2B5EF4-FFF2-40B4-BE49-F238E27FC236}">
                <a16:creationId xmlns:a16="http://schemas.microsoft.com/office/drawing/2014/main" xmlns="" id="{73A5E3D8-804E-17CB-F89D-1E1897C22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44" y="7385874"/>
            <a:ext cx="11017656" cy="958057"/>
          </a:xfrm>
          <a:prstGeom prst="rect">
            <a:avLst/>
          </a:prstGeom>
        </p:spPr>
      </p:pic>
      <p:pic>
        <p:nvPicPr>
          <p:cNvPr id="14" name="Attēls 13">
            <a:extLst>
              <a:ext uri="{FF2B5EF4-FFF2-40B4-BE49-F238E27FC236}">
                <a16:creationId xmlns:a16="http://schemas.microsoft.com/office/drawing/2014/main" xmlns="" id="{35137278-0E76-4C33-5BE0-42869CCF6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3237" y="2480615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9"/>
          <p:cNvSpPr/>
          <p:nvPr/>
        </p:nvSpPr>
        <p:spPr>
          <a:xfrm rot="16200000" flipV="1">
            <a:off x="-4933109" y="5092312"/>
            <a:ext cx="10096502" cy="97732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1540038" y="3752583"/>
            <a:ext cx="6781900" cy="73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20"/>
              </a:lnSpc>
            </a:pPr>
            <a:endParaRPr/>
          </a:p>
          <a:p>
            <a:pPr algn="ctr">
              <a:lnSpc>
                <a:spcPts val="3020"/>
              </a:lnSpc>
            </a:pPr>
            <a:endParaRPr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3926531"/>
              </p:ext>
            </p:extLst>
          </p:nvPr>
        </p:nvGraphicFramePr>
        <p:xfrm>
          <a:off x="762000" y="22548"/>
          <a:ext cx="17526000" cy="1026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870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623203" y="266534"/>
            <a:ext cx="11632140" cy="181951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53915" y="520277"/>
            <a:ext cx="11963391" cy="1562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0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Vidējais</a:t>
            </a:r>
            <a:r>
              <a:rPr lang="en-US" sz="40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vērtējums</a:t>
            </a:r>
            <a:r>
              <a:rPr lang="en-US" sz="40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lv-LV" sz="40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optimālā līmeņa</a:t>
            </a:r>
          </a:p>
          <a:p>
            <a:pPr algn="r">
              <a:lnSpc>
                <a:spcPts val="6300"/>
              </a:lnSpc>
            </a:pPr>
            <a:r>
              <a:rPr lang="en-US" sz="40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eksāmenos</a:t>
            </a:r>
            <a:endParaRPr lang="en-US" sz="40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573951" y="2480640"/>
            <a:ext cx="4369711" cy="1342778"/>
            <a:chOff x="0" y="0"/>
            <a:chExt cx="818340" cy="251469"/>
          </a:xfrm>
          <a:solidFill>
            <a:schemeClr val="accent3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8340" cy="3086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Latviešu </a:t>
              </a:r>
            </a:p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valoda 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sp>
        <p:nvSpPr>
          <p:cNvPr id="11" name="TextBox 11"/>
          <p:cNvSpPr txBox="1"/>
          <p:nvPr/>
        </p:nvSpPr>
        <p:spPr>
          <a:xfrm>
            <a:off x="4826570" y="3016887"/>
            <a:ext cx="3831443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47"/>
              </a:lnSpc>
            </a:pPr>
            <a:r>
              <a:rPr lang="lv-LV" sz="9247" dirty="0">
                <a:solidFill>
                  <a:srgbClr val="68478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55</a:t>
            </a:r>
            <a:r>
              <a:rPr lang="en-US" sz="9247" dirty="0">
                <a:solidFill>
                  <a:srgbClr val="68478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698443" y="4654911"/>
            <a:ext cx="4369711" cy="1342778"/>
            <a:chOff x="0" y="0"/>
            <a:chExt cx="818340" cy="2514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00C2CB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8340" cy="3086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Matemātika</a:t>
              </a:r>
              <a:endParaRPr lang="en-US" sz="2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826570" y="5135746"/>
            <a:ext cx="4141877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56"/>
              </a:lnSpc>
            </a:pPr>
            <a:r>
              <a:rPr lang="lv-LV" sz="9397" dirty="0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34</a:t>
            </a:r>
            <a:r>
              <a:rPr lang="en-US" sz="9397" dirty="0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679534" y="6826363"/>
            <a:ext cx="4407531" cy="1342778"/>
            <a:chOff x="0" y="0"/>
            <a:chExt cx="825423" cy="251469"/>
          </a:xfrm>
          <a:solidFill>
            <a:schemeClr val="accent3">
              <a:lumMod val="75000"/>
            </a:schemeClr>
          </a:solidFill>
        </p:grpSpPr>
        <p:sp>
          <p:nvSpPr>
            <p:cNvPr id="17" name="Freeform 17"/>
            <p:cNvSpPr/>
            <p:nvPr/>
          </p:nvSpPr>
          <p:spPr>
            <a:xfrm>
              <a:off x="0" y="0"/>
              <a:ext cx="825423" cy="251469"/>
            </a:xfrm>
            <a:custGeom>
              <a:avLst/>
              <a:gdLst/>
              <a:ahLst/>
              <a:cxnLst/>
              <a:rect l="l" t="t" r="r" b="b"/>
              <a:pathLst>
                <a:path w="825423" h="251469">
                  <a:moveTo>
                    <a:pt x="125735" y="0"/>
                  </a:moveTo>
                  <a:lnTo>
                    <a:pt x="699688" y="0"/>
                  </a:lnTo>
                  <a:cubicBezTo>
                    <a:pt x="769129" y="0"/>
                    <a:pt x="825423" y="56293"/>
                    <a:pt x="825423" y="125735"/>
                  </a:cubicBezTo>
                  <a:lnTo>
                    <a:pt x="825423" y="125735"/>
                  </a:lnTo>
                  <a:cubicBezTo>
                    <a:pt x="825423" y="195176"/>
                    <a:pt x="769129" y="251469"/>
                    <a:pt x="699688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825423" cy="3086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Angļu valoda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37506" y="7197908"/>
            <a:ext cx="4191517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84"/>
              </a:lnSpc>
            </a:pPr>
            <a:r>
              <a:rPr lang="lv-LV" sz="9417" dirty="0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62</a:t>
            </a:r>
            <a:r>
              <a:rPr lang="en-US" sz="9417" dirty="0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376021" y="3812735"/>
            <a:ext cx="3650758" cy="1121849"/>
            <a:chOff x="0" y="0"/>
            <a:chExt cx="818340" cy="251469"/>
          </a:xfrm>
          <a:solidFill>
            <a:schemeClr val="accent3">
              <a:lumMod val="75000"/>
            </a:schemeClr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8340" cy="30861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Vācu valoda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253639" y="4262466"/>
            <a:ext cx="320105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6"/>
              </a:lnSpc>
            </a:pPr>
            <a:r>
              <a:rPr lang="lv-LV" sz="7726">
                <a:solidFill>
                  <a:srgbClr val="68478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54</a:t>
            </a:r>
            <a:r>
              <a:rPr lang="en-US" sz="7726">
                <a:solidFill>
                  <a:srgbClr val="68478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459858" y="5636398"/>
            <a:ext cx="3650758" cy="1121849"/>
            <a:chOff x="0" y="0"/>
            <a:chExt cx="818340" cy="251469"/>
          </a:xfrm>
          <a:solidFill>
            <a:srgbClr val="92D050"/>
          </a:solidFill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818340" cy="3086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Franču valoda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253639" y="6012090"/>
            <a:ext cx="3460410" cy="1413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93"/>
              </a:lnSpc>
            </a:pPr>
            <a:r>
              <a:rPr lang="en-US" sz="8352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8</a:t>
            </a:r>
            <a:r>
              <a:rPr lang="lv-LV" sz="8352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2</a:t>
            </a:r>
            <a:r>
              <a:rPr lang="en-US" sz="8352">
                <a:solidFill>
                  <a:srgbClr val="6C448C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679534" y="2480639"/>
            <a:ext cx="102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12887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738138" y="4470245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13512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766274" y="6718629"/>
            <a:ext cx="10021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12004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84369" y="5647461"/>
            <a:ext cx="332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20862" y="3679735"/>
            <a:ext cx="511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39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408552" y="459165"/>
            <a:ext cx="11632140" cy="181951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71025" y="459165"/>
            <a:ext cx="11963391" cy="1546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lv-LV" sz="40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</a:t>
            </a:r>
            <a:r>
              <a:rPr lang="lv-LV" sz="4000" spc="-225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ptimālā līmeņa e</a:t>
            </a:r>
            <a:r>
              <a:rPr lang="en-US" sz="4000" spc="-225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ksāmen</a:t>
            </a:r>
            <a:r>
              <a:rPr lang="lv-LV" sz="4000" spc="-225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 </a:t>
            </a:r>
          </a:p>
          <a:p>
            <a:pPr algn="r">
              <a:lnSpc>
                <a:spcPts val="6300"/>
              </a:lnSpc>
            </a:pPr>
            <a:r>
              <a:rPr lang="lv-LV" sz="4000" spc="-225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kārtotāju profils</a:t>
            </a:r>
            <a:endParaRPr lang="en-US" sz="40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650386"/>
              </p:ext>
            </p:extLst>
          </p:nvPr>
        </p:nvGraphicFramePr>
        <p:xfrm>
          <a:off x="1828797" y="3138986"/>
          <a:ext cx="15817757" cy="6110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4081"/>
                <a:gridCol w="2292823"/>
                <a:gridCol w="3066713"/>
                <a:gridCol w="2221380"/>
                <a:gridCol w="2221380"/>
                <a:gridCol w="2221380"/>
              </a:tblGrid>
              <a:tr h="1064524">
                <a:tc rowSpan="3">
                  <a:txBody>
                    <a:bodyPr/>
                    <a:lstStyle/>
                    <a:p>
                      <a:pPr algn="ctr" fontAlgn="b"/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Eksāmens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lv-LV" sz="36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Kārtotāju skaits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68741">
                <a:tc vMerge="1">
                  <a:txBody>
                    <a:bodyPr/>
                    <a:lstStyle/>
                    <a:p>
                      <a:pPr algn="l" fontAlgn="b"/>
                      <a:endParaRPr lang="en-US" sz="36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Kopā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Profesionālās izglītības iestādes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lv-LV" sz="3600" b="0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Vidusskolas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84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10.klase</a:t>
                      </a:r>
                      <a:endParaRPr lang="en-US" sz="3600" b="0" i="0" u="none" strike="noStrike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11.klase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12.klase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30800">
                <a:tc>
                  <a:txBody>
                    <a:bodyPr/>
                    <a:lstStyle/>
                    <a:p>
                      <a:pPr algn="l" fontAlgn="b"/>
                      <a:r>
                        <a:rPr lang="lv-LV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Angļu valoda OL</a:t>
                      </a:r>
                      <a:endParaRPr lang="lv-LV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1200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4657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632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3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Latviešu valoda OL</a:t>
                      </a:r>
                      <a:endParaRPr lang="en-US" sz="3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128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87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4702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3914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42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30800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Matemātika OL</a:t>
                      </a:r>
                      <a:endParaRPr lang="en-US" sz="36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512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4147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lv-LV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</a:t>
                      </a:r>
                      <a:r>
                        <a:rPr lang="en-US" sz="360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4028</a:t>
                      </a:r>
                      <a:endParaRPr lang="en-US" sz="3600" b="0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099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916169" y="334498"/>
            <a:ext cx="11557294" cy="1979465"/>
            <a:chOff x="0" y="0"/>
            <a:chExt cx="3239074" cy="521340"/>
          </a:xfrm>
          <a:solidFill>
            <a:schemeClr val="accent3">
              <a:lumMod val="50000"/>
            </a:schemeClr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774" y="4028"/>
              <a:ext cx="3230300" cy="517312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rot="-5400000">
            <a:off x="-5066875" y="4816245"/>
            <a:ext cx="10464887" cy="49863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7" name="Group 7"/>
          <p:cNvGrpSpPr/>
          <p:nvPr/>
        </p:nvGrpSpPr>
        <p:grpSpPr>
          <a:xfrm>
            <a:off x="284980" y="4389623"/>
            <a:ext cx="3527851" cy="1084081"/>
            <a:chOff x="0" y="0"/>
            <a:chExt cx="818340" cy="25146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6C448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Latviešu valoda un literatūra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352431" y="4584025"/>
            <a:ext cx="1383604" cy="631269"/>
          </a:xfrm>
          <a:custGeom>
            <a:avLst/>
            <a:gdLst/>
            <a:ahLst/>
            <a:cxnLst/>
            <a:rect l="l" t="t" r="r" b="b"/>
            <a:pathLst>
              <a:path w="1383604" h="631269">
                <a:moveTo>
                  <a:pt x="0" y="0"/>
                </a:moveTo>
                <a:lnTo>
                  <a:pt x="1383604" y="0"/>
                </a:lnTo>
                <a:lnTo>
                  <a:pt x="1383604" y="631269"/>
                </a:lnTo>
                <a:lnTo>
                  <a:pt x="0" y="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1" name="Group 11"/>
          <p:cNvGrpSpPr/>
          <p:nvPr/>
        </p:nvGrpSpPr>
        <p:grpSpPr>
          <a:xfrm>
            <a:off x="190500" y="5590653"/>
            <a:ext cx="3527851" cy="1084081"/>
            <a:chOff x="0" y="0"/>
            <a:chExt cx="818340" cy="2514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6C448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Matemātika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3134560" y="5837654"/>
            <a:ext cx="1383604" cy="631269"/>
          </a:xfrm>
          <a:custGeom>
            <a:avLst/>
            <a:gdLst/>
            <a:ahLst/>
            <a:cxnLst/>
            <a:rect l="l" t="t" r="r" b="b"/>
            <a:pathLst>
              <a:path w="1383604" h="631269">
                <a:moveTo>
                  <a:pt x="0" y="0"/>
                </a:moveTo>
                <a:lnTo>
                  <a:pt x="1383604" y="0"/>
                </a:lnTo>
                <a:lnTo>
                  <a:pt x="1383604" y="631270"/>
                </a:lnTo>
                <a:lnTo>
                  <a:pt x="0" y="6312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5" name="Group 15"/>
          <p:cNvGrpSpPr/>
          <p:nvPr/>
        </p:nvGrpSpPr>
        <p:grpSpPr>
          <a:xfrm>
            <a:off x="190500" y="6794182"/>
            <a:ext cx="3527851" cy="1084081"/>
            <a:chOff x="0" y="0"/>
            <a:chExt cx="818340" cy="25146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6C448C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Angļu val. 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134560" y="7041184"/>
            <a:ext cx="1383604" cy="631269"/>
          </a:xfrm>
          <a:custGeom>
            <a:avLst/>
            <a:gdLst/>
            <a:ahLst/>
            <a:cxnLst/>
            <a:rect l="l" t="t" r="r" b="b"/>
            <a:pathLst>
              <a:path w="1383604" h="631269">
                <a:moveTo>
                  <a:pt x="0" y="0"/>
                </a:moveTo>
                <a:lnTo>
                  <a:pt x="1383604" y="0"/>
                </a:lnTo>
                <a:lnTo>
                  <a:pt x="1383604" y="631269"/>
                </a:lnTo>
                <a:lnTo>
                  <a:pt x="0" y="6312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19" name="Group 19"/>
          <p:cNvGrpSpPr/>
          <p:nvPr/>
        </p:nvGrpSpPr>
        <p:grpSpPr>
          <a:xfrm>
            <a:off x="12437446" y="2619282"/>
            <a:ext cx="3094465" cy="950904"/>
            <a:chOff x="0" y="0"/>
            <a:chExt cx="818340" cy="25146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9A90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Krievu val.</a:t>
              </a:r>
            </a:p>
          </p:txBody>
        </p:sp>
      </p:grpSp>
      <p:sp>
        <p:nvSpPr>
          <p:cNvPr id="22" name="Freeform 22"/>
          <p:cNvSpPr/>
          <p:nvPr/>
        </p:nvSpPr>
        <p:spPr>
          <a:xfrm>
            <a:off x="15019836" y="2835941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3" y="0"/>
                </a:lnTo>
                <a:lnTo>
                  <a:pt x="1213633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23" name="Group 23"/>
          <p:cNvGrpSpPr/>
          <p:nvPr/>
        </p:nvGrpSpPr>
        <p:grpSpPr>
          <a:xfrm>
            <a:off x="12539827" y="3665064"/>
            <a:ext cx="3094465" cy="950904"/>
            <a:chOff x="0" y="0"/>
            <a:chExt cx="818340" cy="25146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9A90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Vācu val.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5122218" y="3881722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27" name="Group 27"/>
          <p:cNvGrpSpPr/>
          <p:nvPr/>
        </p:nvGrpSpPr>
        <p:grpSpPr>
          <a:xfrm>
            <a:off x="12539827" y="4711218"/>
            <a:ext cx="3094465" cy="950904"/>
            <a:chOff x="0" y="0"/>
            <a:chExt cx="818340" cy="25146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9A90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Franču val.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15122218" y="4927877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1" name="Group 31"/>
          <p:cNvGrpSpPr/>
          <p:nvPr/>
        </p:nvGrpSpPr>
        <p:grpSpPr>
          <a:xfrm>
            <a:off x="12437447" y="6056375"/>
            <a:ext cx="5542054" cy="423062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BD59">
                <a:alpha val="9804"/>
              </a:srgbClr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2539827" y="7030407"/>
            <a:ext cx="3094465" cy="950904"/>
            <a:chOff x="0" y="0"/>
            <a:chExt cx="818340" cy="25146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Kultūra</a:t>
              </a:r>
              <a:r>
                <a:rPr lang="en-US" sz="2200" dirty="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un </a:t>
              </a:r>
              <a:r>
                <a:rPr lang="en-US" sz="2200" dirty="0" err="1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māksla</a:t>
              </a:r>
              <a:endParaRPr lang="en-US" sz="2200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sp>
        <p:nvSpPr>
          <p:cNvPr id="37" name="Freeform 37"/>
          <p:cNvSpPr/>
          <p:nvPr/>
        </p:nvSpPr>
        <p:spPr>
          <a:xfrm>
            <a:off x="15464599" y="7247066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8" name="Group 38"/>
          <p:cNvGrpSpPr/>
          <p:nvPr/>
        </p:nvGrpSpPr>
        <p:grpSpPr>
          <a:xfrm>
            <a:off x="12539827" y="8076562"/>
            <a:ext cx="3094465" cy="950904"/>
            <a:chOff x="0" y="0"/>
            <a:chExt cx="818340" cy="25146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Programmēšana</a:t>
              </a:r>
            </a:p>
          </p:txBody>
        </p:sp>
      </p:grpSp>
      <p:sp>
        <p:nvSpPr>
          <p:cNvPr id="41" name="Freeform 41"/>
          <p:cNvSpPr/>
          <p:nvPr/>
        </p:nvSpPr>
        <p:spPr>
          <a:xfrm>
            <a:off x="15464599" y="8293220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2" name="Group 42"/>
          <p:cNvGrpSpPr/>
          <p:nvPr/>
        </p:nvGrpSpPr>
        <p:grpSpPr>
          <a:xfrm>
            <a:off x="6507779" y="9045280"/>
            <a:ext cx="3094465" cy="950904"/>
            <a:chOff x="0" y="0"/>
            <a:chExt cx="818340" cy="251469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9A90A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Dizains un tehnoloģijas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9432551" y="9261938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46" name="Group 46"/>
          <p:cNvGrpSpPr/>
          <p:nvPr/>
        </p:nvGrpSpPr>
        <p:grpSpPr>
          <a:xfrm>
            <a:off x="6424448" y="2949831"/>
            <a:ext cx="3094465" cy="950904"/>
            <a:chOff x="0" y="0"/>
            <a:chExt cx="818340" cy="25146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60B1B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Vēsture</a:t>
              </a:r>
            </a:p>
          </p:txBody>
        </p:sp>
      </p:grpSp>
      <p:sp>
        <p:nvSpPr>
          <p:cNvPr id="49" name="Freeform 49"/>
          <p:cNvSpPr/>
          <p:nvPr/>
        </p:nvSpPr>
        <p:spPr>
          <a:xfrm>
            <a:off x="9006838" y="3166489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3" y="0"/>
                </a:lnTo>
                <a:lnTo>
                  <a:pt x="1213633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0" name="Group 50"/>
          <p:cNvGrpSpPr/>
          <p:nvPr/>
        </p:nvGrpSpPr>
        <p:grpSpPr>
          <a:xfrm>
            <a:off x="6396820" y="4140516"/>
            <a:ext cx="3094465" cy="950904"/>
            <a:chOff x="0" y="0"/>
            <a:chExt cx="818340" cy="25146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60B1B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Sociālās zinātnes</a:t>
              </a:r>
            </a:p>
          </p:txBody>
        </p:sp>
      </p:grpSp>
      <p:sp>
        <p:nvSpPr>
          <p:cNvPr id="53" name="Freeform 53"/>
          <p:cNvSpPr/>
          <p:nvPr/>
        </p:nvSpPr>
        <p:spPr>
          <a:xfrm>
            <a:off x="9178120" y="4176648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3" y="0"/>
                </a:lnTo>
                <a:lnTo>
                  <a:pt x="1213633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4" name="Group 54"/>
          <p:cNvGrpSpPr/>
          <p:nvPr/>
        </p:nvGrpSpPr>
        <p:grpSpPr>
          <a:xfrm>
            <a:off x="6507779" y="5497241"/>
            <a:ext cx="3094465" cy="950904"/>
            <a:chOff x="0" y="0"/>
            <a:chExt cx="818340" cy="251469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5C78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Bioloģija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9090170" y="5713900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8" name="Group 58"/>
          <p:cNvGrpSpPr/>
          <p:nvPr/>
        </p:nvGrpSpPr>
        <p:grpSpPr>
          <a:xfrm>
            <a:off x="6507779" y="6512777"/>
            <a:ext cx="3094465" cy="950904"/>
            <a:chOff x="0" y="0"/>
            <a:chExt cx="818340" cy="251469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5C78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Fizika</a:t>
              </a:r>
            </a:p>
          </p:txBody>
        </p:sp>
      </p:grpSp>
      <p:sp>
        <p:nvSpPr>
          <p:cNvPr id="61" name="Freeform 61"/>
          <p:cNvSpPr/>
          <p:nvPr/>
        </p:nvSpPr>
        <p:spPr>
          <a:xfrm>
            <a:off x="9090170" y="6729435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2" name="Group 62"/>
          <p:cNvGrpSpPr/>
          <p:nvPr/>
        </p:nvGrpSpPr>
        <p:grpSpPr>
          <a:xfrm>
            <a:off x="6507779" y="7511307"/>
            <a:ext cx="3094465" cy="950904"/>
            <a:chOff x="0" y="0"/>
            <a:chExt cx="818340" cy="251469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5C78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Ķīmija</a:t>
              </a:r>
            </a:p>
          </p:txBody>
        </p:sp>
      </p:grpSp>
      <p:sp>
        <p:nvSpPr>
          <p:cNvPr id="65" name="Freeform 65"/>
          <p:cNvSpPr/>
          <p:nvPr/>
        </p:nvSpPr>
        <p:spPr>
          <a:xfrm>
            <a:off x="9090170" y="7727965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6" name="Group 66"/>
          <p:cNvGrpSpPr/>
          <p:nvPr/>
        </p:nvGrpSpPr>
        <p:grpSpPr>
          <a:xfrm>
            <a:off x="12583515" y="9122716"/>
            <a:ext cx="3094465" cy="950904"/>
            <a:chOff x="0" y="0"/>
            <a:chExt cx="818340" cy="251469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8340" cy="251469"/>
            </a:xfrm>
            <a:custGeom>
              <a:avLst/>
              <a:gdLst/>
              <a:ahLst/>
              <a:cxnLst/>
              <a:rect l="l" t="t" r="r" b="b"/>
              <a:pathLst>
                <a:path w="818340" h="251469">
                  <a:moveTo>
                    <a:pt x="125735" y="0"/>
                  </a:moveTo>
                  <a:lnTo>
                    <a:pt x="692605" y="0"/>
                  </a:lnTo>
                  <a:cubicBezTo>
                    <a:pt x="762047" y="0"/>
                    <a:pt x="818340" y="56293"/>
                    <a:pt x="818340" y="125735"/>
                  </a:cubicBezTo>
                  <a:lnTo>
                    <a:pt x="818340" y="125735"/>
                  </a:lnTo>
                  <a:cubicBezTo>
                    <a:pt x="818340" y="195176"/>
                    <a:pt x="762047" y="251469"/>
                    <a:pt x="692605" y="251469"/>
                  </a:cubicBezTo>
                  <a:lnTo>
                    <a:pt x="125735" y="251469"/>
                  </a:lnTo>
                  <a:cubicBezTo>
                    <a:pt x="56293" y="251469"/>
                    <a:pt x="0" y="195176"/>
                    <a:pt x="0" y="125735"/>
                  </a:cubicBezTo>
                  <a:lnTo>
                    <a:pt x="0" y="125735"/>
                  </a:lnTo>
                  <a:cubicBezTo>
                    <a:pt x="0" y="56293"/>
                    <a:pt x="56293" y="0"/>
                    <a:pt x="125735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38100"/>
              <a:ext cx="818340" cy="289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Ģeogrāfija</a:t>
              </a:r>
            </a:p>
          </p:txBody>
        </p:sp>
      </p:grpSp>
      <p:sp>
        <p:nvSpPr>
          <p:cNvPr id="69" name="Freeform 69"/>
          <p:cNvSpPr/>
          <p:nvPr/>
        </p:nvSpPr>
        <p:spPr>
          <a:xfrm>
            <a:off x="15531911" y="9339375"/>
            <a:ext cx="1213632" cy="553720"/>
          </a:xfrm>
          <a:custGeom>
            <a:avLst/>
            <a:gdLst/>
            <a:ahLst/>
            <a:cxnLst/>
            <a:rect l="l" t="t" r="r" b="b"/>
            <a:pathLst>
              <a:path w="1213632" h="553720">
                <a:moveTo>
                  <a:pt x="0" y="0"/>
                </a:moveTo>
                <a:lnTo>
                  <a:pt x="1213632" y="0"/>
                </a:lnTo>
                <a:lnTo>
                  <a:pt x="1213632" y="553720"/>
                </a:lnTo>
                <a:lnTo>
                  <a:pt x="0" y="553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0" name="Freeform 70"/>
          <p:cNvSpPr/>
          <p:nvPr/>
        </p:nvSpPr>
        <p:spPr>
          <a:xfrm>
            <a:off x="12618421" y="6050329"/>
            <a:ext cx="5410942" cy="902591"/>
          </a:xfrm>
          <a:custGeom>
            <a:avLst/>
            <a:gdLst/>
            <a:ahLst/>
            <a:cxnLst/>
            <a:rect l="l" t="t" r="r" b="b"/>
            <a:pathLst>
              <a:path w="5410942" h="902591">
                <a:moveTo>
                  <a:pt x="0" y="0"/>
                </a:moveTo>
                <a:lnTo>
                  <a:pt x="5410941" y="0"/>
                </a:lnTo>
                <a:lnTo>
                  <a:pt x="5410941" y="902591"/>
                </a:lnTo>
                <a:lnTo>
                  <a:pt x="0" y="9025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1" name="TextBox 71"/>
          <p:cNvSpPr txBox="1"/>
          <p:nvPr/>
        </p:nvSpPr>
        <p:spPr>
          <a:xfrm>
            <a:off x="5129809" y="6263458"/>
            <a:ext cx="106685" cy="556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26"/>
              </a:lnSpc>
              <a:spcBef>
                <a:spcPct val="0"/>
              </a:spcBef>
            </a:pPr>
            <a:r>
              <a:rPr lang="en-US" sz="3233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5663433" y="830994"/>
            <a:ext cx="10407982" cy="75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4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Vidējais</a:t>
            </a:r>
            <a:r>
              <a:rPr lang="en-US" sz="44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vērtējums</a:t>
            </a:r>
            <a:r>
              <a:rPr lang="en-US" sz="44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AL </a:t>
            </a:r>
            <a:r>
              <a:rPr lang="en-US" sz="4400" spc="-225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eksāmenos</a:t>
            </a:r>
            <a:endParaRPr lang="en-US" sz="44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0820562" y="5406304"/>
            <a:ext cx="8326" cy="4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"/>
              </a:lnSpc>
              <a:spcBef>
                <a:spcPct val="0"/>
              </a:spcBef>
            </a:pPr>
            <a:r>
              <a:rPr lang="en-US" sz="251">
                <a:solidFill>
                  <a:srgbClr val="9A90A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4387856" y="4373864"/>
            <a:ext cx="200896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8"/>
              </a:lnSpc>
            </a:pPr>
            <a:r>
              <a:rPr lang="lv-LV" sz="4849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55</a:t>
            </a:r>
            <a:r>
              <a:rPr lang="en-US" sz="4849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4387856" y="5577394"/>
            <a:ext cx="2008964" cy="82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8"/>
              </a:lnSpc>
            </a:pPr>
            <a:r>
              <a:rPr lang="lv-LV" sz="4849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59</a:t>
            </a:r>
            <a:r>
              <a:rPr lang="en-US" sz="4849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87856" y="6780924"/>
            <a:ext cx="2008964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8"/>
              </a:lnSpc>
            </a:pPr>
            <a:r>
              <a:rPr lang="lv-LV" sz="4849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66</a:t>
            </a:r>
            <a:r>
              <a:rPr lang="en-US" sz="4849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6119169" y="2590265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en-US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7</a:t>
            </a:r>
            <a:r>
              <a:rPr lang="lv-LV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4</a:t>
            </a:r>
            <a:r>
              <a:rPr lang="en-US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6221550" y="3636046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63</a:t>
            </a:r>
            <a:r>
              <a:rPr lang="en-US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6221550" y="4682201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63</a:t>
            </a:r>
            <a:r>
              <a:rPr lang="en-US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6563931" y="7001390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50</a:t>
            </a:r>
            <a:r>
              <a:rPr lang="en-US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563931" y="8047544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51</a:t>
            </a:r>
            <a:r>
              <a:rPr lang="en-US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0531883" y="9016262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49</a:t>
            </a: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10106171" y="2920814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38</a:t>
            </a:r>
            <a:r>
              <a:rPr lang="en-US" sz="4253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10206159" y="3930972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41</a:t>
            </a: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0710052" y="8173193"/>
            <a:ext cx="8326" cy="45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"/>
              </a:lnSpc>
              <a:spcBef>
                <a:spcPct val="0"/>
              </a:spcBef>
            </a:pPr>
            <a:r>
              <a:rPr lang="en-US" sz="25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0189502" y="5468224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55</a:t>
            </a: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0189502" y="6483760"/>
            <a:ext cx="1762169" cy="723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4</a:t>
            </a:r>
            <a:r>
              <a:rPr lang="lv-LV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8</a:t>
            </a: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0189502" y="7482289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47</a:t>
            </a:r>
            <a:r>
              <a:rPr lang="en-US" sz="4253" dirty="0">
                <a:solidFill>
                  <a:srgbClr val="9A90AD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16592379" y="9075633"/>
            <a:ext cx="1762169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54"/>
              </a:lnSpc>
            </a:pPr>
            <a:r>
              <a:rPr lang="lv-LV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35</a:t>
            </a:r>
            <a:r>
              <a:rPr lang="en-US" sz="4253" dirty="0">
                <a:solidFill>
                  <a:srgbClr val="5CE1E6"/>
                </a:solidFill>
                <a:latin typeface="Agrandir Ultra-Bold"/>
                <a:ea typeface="Agrandir Ultra-Bold"/>
                <a:cs typeface="Agrandir Ultra-Bold"/>
                <a:sym typeface="Agrandir Ultra-Bold"/>
              </a:rPr>
              <a:t>%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72200" y="4929968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2931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63782" y="6098371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2974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340455" y="7199059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6540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638241" y="3295732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486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652680" y="4608065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1417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2797382" y="4140516"/>
            <a:ext cx="511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2720826" y="3128150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333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741857" y="6031640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2138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897348" y="7014393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765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6855102" y="8034286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855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2777240" y="9598168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387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838567" y="9660408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782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801411" y="7588329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489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2770276" y="8662274"/>
            <a:ext cx="675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271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2805398" y="5173890"/>
            <a:ext cx="348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lv-LV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506199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150355" y="164779"/>
            <a:ext cx="678179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lv-LV" sz="3600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Latviešu valoda, angļu valoda, matemātika (augstākais līmenis)</a:t>
            </a:r>
            <a:endParaRPr lang="en-US" sz="3600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250" y="5685795"/>
            <a:ext cx="6763282" cy="439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6154" y="869695"/>
            <a:ext cx="5989402" cy="38928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747" y="2602863"/>
            <a:ext cx="7219474" cy="47244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6477000" y="1485900"/>
            <a:ext cx="0" cy="2490809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630400" y="3238500"/>
            <a:ext cx="0" cy="33528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6362700"/>
            <a:ext cx="0" cy="28956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84407" y="1675049"/>
            <a:ext cx="693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55%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2831" y="6592477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59%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727778" y="3512589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56322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20275"/>
            <a:ext cx="1536764" cy="1889355"/>
          </a:xfrm>
          <a:custGeom>
            <a:avLst/>
            <a:gdLst/>
            <a:ahLst/>
            <a:cxnLst/>
            <a:rect l="l" t="t" r="r" b="b"/>
            <a:pathLst>
              <a:path w="1536764" h="1889355">
                <a:moveTo>
                  <a:pt x="0" y="0"/>
                </a:moveTo>
                <a:lnTo>
                  <a:pt x="1536764" y="0"/>
                </a:lnTo>
                <a:lnTo>
                  <a:pt x="1536764" y="1889355"/>
                </a:lnTo>
                <a:lnTo>
                  <a:pt x="0" y="1889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6781800" y="0"/>
            <a:ext cx="11632140" cy="1485900"/>
            <a:chOff x="0" y="0"/>
            <a:chExt cx="3230300" cy="4792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230300" cy="479212"/>
            </a:xfrm>
            <a:custGeom>
              <a:avLst/>
              <a:gdLst/>
              <a:ahLst/>
              <a:cxnLst/>
              <a:rect l="l" t="t" r="r" b="b"/>
              <a:pathLst>
                <a:path w="3230300" h="479212">
                  <a:moveTo>
                    <a:pt x="32192" y="0"/>
                  </a:moveTo>
                  <a:lnTo>
                    <a:pt x="3198108" y="0"/>
                  </a:lnTo>
                  <a:cubicBezTo>
                    <a:pt x="3215887" y="0"/>
                    <a:pt x="3230300" y="14413"/>
                    <a:pt x="3230300" y="32192"/>
                  </a:cubicBezTo>
                  <a:lnTo>
                    <a:pt x="3230300" y="447020"/>
                  </a:lnTo>
                  <a:cubicBezTo>
                    <a:pt x="3230300" y="464800"/>
                    <a:pt x="3215887" y="479212"/>
                    <a:pt x="3198108" y="479212"/>
                  </a:cubicBezTo>
                  <a:lnTo>
                    <a:pt x="32192" y="479212"/>
                  </a:lnTo>
                  <a:cubicBezTo>
                    <a:pt x="14413" y="479212"/>
                    <a:pt x="0" y="464800"/>
                    <a:pt x="0" y="447020"/>
                  </a:cubicBezTo>
                  <a:lnTo>
                    <a:pt x="0" y="32192"/>
                  </a:lnTo>
                  <a:cubicBezTo>
                    <a:pt x="0" y="14413"/>
                    <a:pt x="14413" y="0"/>
                    <a:pt x="32192" y="0"/>
                  </a:cubicBezTo>
                  <a:close/>
                </a:path>
              </a:pathLst>
            </a:custGeom>
            <a:solidFill>
              <a:srgbClr val="68478D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230300" cy="517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621486" y="148302"/>
            <a:ext cx="890450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lv-LV" sz="3200" b="1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Bioloģija, fizika, ķīmija, ģeogrāfija                       </a:t>
            </a:r>
          </a:p>
          <a:p>
            <a:pPr algn="ctr"/>
            <a:r>
              <a:rPr lang="lv-LV" sz="3200" b="1" spc="-225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(augstākais līmenis)</a:t>
            </a:r>
            <a:endParaRPr lang="en-US" sz="3200" b="1" spc="-225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0" name="AutoShape 10"/>
          <p:cNvSpPr/>
          <p:nvPr/>
        </p:nvSpPr>
        <p:spPr>
          <a:xfrm rot="-5400000" flipV="1">
            <a:off x="-4730288" y="5173716"/>
            <a:ext cx="10050829" cy="1"/>
          </a:xfrm>
          <a:prstGeom prst="line">
            <a:avLst/>
          </a:prstGeom>
          <a:ln w="381000" cap="rnd">
            <a:solidFill>
              <a:srgbClr val="6847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71" y="1631251"/>
            <a:ext cx="5767083" cy="3768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0" y="1604037"/>
            <a:ext cx="5700556" cy="37245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893" y="5981700"/>
            <a:ext cx="6044287" cy="3949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338" y="5660221"/>
            <a:ext cx="6556547" cy="428387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6019800" y="2476500"/>
            <a:ext cx="0" cy="22098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954000" y="2400300"/>
            <a:ext cx="0" cy="2033609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6819900"/>
            <a:ext cx="0" cy="22860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106400" y="6819900"/>
            <a:ext cx="0" cy="2286000"/>
          </a:xfrm>
          <a:prstGeom prst="line">
            <a:avLst/>
          </a:prstGeom>
          <a:ln w="47625" cmpd="sng">
            <a:solidFill>
              <a:srgbClr val="FF0000"/>
            </a:solidFill>
            <a:headEnd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69560" y="24765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55%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195488" y="241351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48%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14766" y="69723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47%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340117" y="6972300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306985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C85BF29A2FF4B85017CFF4816C9D7" ma:contentTypeVersion="17" ma:contentTypeDescription="Create a new document." ma:contentTypeScope="" ma:versionID="338f3e33f3fbc4e55f10e7d97270b530">
  <xsd:schema xmlns:xsd="http://www.w3.org/2001/XMLSchema" xmlns:xs="http://www.w3.org/2001/XMLSchema" xmlns:p="http://schemas.microsoft.com/office/2006/metadata/properties" xmlns:ns2="bce8c17e-c1ec-4c0c-8fb9-e49db7124bdf" xmlns:ns3="22ec5467-9180-4ef7-9bc6-7140a090f8e4" targetNamespace="http://schemas.microsoft.com/office/2006/metadata/properties" ma:root="true" ma:fieldsID="93f7a33efefd36bff190e5d3440b9162" ns2:_="" ns3:_="">
    <xsd:import namespace="bce8c17e-c1ec-4c0c-8fb9-e49db7124bdf"/>
    <xsd:import namespace="22ec5467-9180-4ef7-9bc6-7140a090f8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8c17e-c1ec-4c0c-8fb9-e49db7124b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f9a2c575-8b40-4617-b677-b393429ba7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c5467-9180-4ef7-9bc6-7140a090f8e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4c91d50-7623-47c4-86a5-69259661422f}" ma:internalName="TaxCatchAll" ma:showField="CatchAllData" ma:web="22ec5467-9180-4ef7-9bc6-7140a090f8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8c17e-c1ec-4c0c-8fb9-e49db7124bdf">
      <Terms xmlns="http://schemas.microsoft.com/office/infopath/2007/PartnerControls"/>
    </lcf76f155ced4ddcb4097134ff3c332f>
    <TaxCatchAll xmlns="22ec5467-9180-4ef7-9bc6-7140a090f8e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CB9338-02F6-469D-BD49-60813D918226}">
  <ds:schemaRefs>
    <ds:schemaRef ds:uri="22ec5467-9180-4ef7-9bc6-7140a090f8e4"/>
    <ds:schemaRef ds:uri="bce8c17e-c1ec-4c0c-8fb9-e49db7124b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C114CA-6436-41ED-B800-5860108ABB13}">
  <ds:schemaRefs>
    <ds:schemaRef ds:uri="http://purl.org/dc/terms/"/>
    <ds:schemaRef ds:uri="http://schemas.microsoft.com/office/infopath/2007/PartnerControls"/>
    <ds:schemaRef ds:uri="22ec5467-9180-4ef7-9bc6-7140a090f8e4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ce8c17e-c1ec-4c0c-8fb9-e49db7124b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C18E50-FCCA-4949-B702-02E7F2C351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1172</Words>
  <Application>Microsoft Office PowerPoint</Application>
  <PresentationFormat>Custom</PresentationFormat>
  <Paragraphs>336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Open Sans Italics</vt:lpstr>
      <vt:lpstr>Calibri</vt:lpstr>
      <vt:lpstr>Microsoft PhagsPa</vt:lpstr>
      <vt:lpstr>Segoe UI</vt:lpstr>
      <vt:lpstr>Arial</vt:lpstr>
      <vt:lpstr>Times New Roman</vt:lpstr>
      <vt:lpstr>Open Sans Bold Italics</vt:lpstr>
      <vt:lpstr>Verdana</vt:lpstr>
      <vt:lpstr>Open Sans</vt:lpstr>
      <vt:lpstr>Agrandir Ultra-Bold</vt:lpstr>
      <vt:lpstr>Aptos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Normunds Rečs</dc:creator>
  <cp:lastModifiedBy>Kaspars Špūle</cp:lastModifiedBy>
  <cp:revision>35</cp:revision>
  <cp:lastPrinted>2024-10-16T14:24:59Z</cp:lastPrinted>
  <dcterms:created xsi:type="dcterms:W3CDTF">2006-08-16T00:00:00Z</dcterms:created>
  <dcterms:modified xsi:type="dcterms:W3CDTF">2024-10-17T14:59:31Z</dcterms:modified>
  <dc:identifier>DAFofcI4XyM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0x0101002CFC85BF29A2FF4B85017CFF4816C9D7</vt:lpwstr>
  </property>
  <property fmtid="{D5CDD505-2E9C-101B-9397-08002B2CF9AE}" pid="3" name="MediaServiceImageTags">
    <vt:lpwstr/>
  </property>
</Properties>
</file>