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FD87-8F69-45A7-A634-470094E8437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71C-086C-4207-9237-C377375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FD87-8F69-45A7-A634-470094E8437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71C-086C-4207-9237-C377375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1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FD87-8F69-45A7-A634-470094E8437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71C-086C-4207-9237-C377375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1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FD87-8F69-45A7-A634-470094E8437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71C-086C-4207-9237-C377375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6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FD87-8F69-45A7-A634-470094E8437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71C-086C-4207-9237-C377375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7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FD87-8F69-45A7-A634-470094E8437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71C-086C-4207-9237-C377375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8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FD87-8F69-45A7-A634-470094E8437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71C-086C-4207-9237-C377375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FD87-8F69-45A7-A634-470094E8437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71C-086C-4207-9237-C377375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FD87-8F69-45A7-A634-470094E8437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71C-086C-4207-9237-C377375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7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FD87-8F69-45A7-A634-470094E8437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71C-086C-4207-9237-C377375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5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FD87-8F69-45A7-A634-470094E8437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F71C-086C-4207-9237-C377375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8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8FD87-8F69-45A7-A634-470094E8437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9F71C-086C-4207-9237-C377375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4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e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482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0124" y="2036619"/>
            <a:ext cx="2111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Daugavpils Ķīmijas apkaimes PII</a:t>
            </a:r>
          </a:p>
          <a:p>
            <a:r>
              <a:rPr lang="lv-LV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2024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124" y="289933"/>
            <a:ext cx="1715147" cy="1580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557" y="-27708"/>
            <a:ext cx="2510443" cy="3347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04" y="3319549"/>
            <a:ext cx="4717934" cy="35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2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19" y="1408148"/>
            <a:ext cx="4090208" cy="5449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04" y="0"/>
            <a:ext cx="428659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7433" y="103910"/>
            <a:ext cx="2111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Daugavpils Ķīmijas apkaimes PII</a:t>
            </a:r>
          </a:p>
          <a:p>
            <a:r>
              <a:rPr lang="lv-LV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2024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66" y="103910"/>
            <a:ext cx="1317111" cy="121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6153" cy="3857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02876" y="5613962"/>
            <a:ext cx="2111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Daugavpils Ķīmijas apkaimes PII</a:t>
            </a:r>
          </a:p>
          <a:p>
            <a:r>
              <a:rPr lang="lv-LV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2024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0" y="5644341"/>
            <a:ext cx="1317111" cy="1213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8" b="18788"/>
          <a:stretch/>
        </p:blipFill>
        <p:spPr>
          <a:xfrm>
            <a:off x="4729941" y="0"/>
            <a:ext cx="3824200" cy="3857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3" b="8242"/>
          <a:stretch/>
        </p:blipFill>
        <p:spPr>
          <a:xfrm>
            <a:off x="8554141" y="0"/>
            <a:ext cx="3637859" cy="3037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9" b="34788"/>
          <a:stretch/>
        </p:blipFill>
        <p:spPr>
          <a:xfrm>
            <a:off x="0" y="3236946"/>
            <a:ext cx="2445637" cy="2407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36" y="3857104"/>
            <a:ext cx="2284305" cy="3000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8" r="14228"/>
          <a:stretch/>
        </p:blipFill>
        <p:spPr>
          <a:xfrm>
            <a:off x="2111433" y="3857103"/>
            <a:ext cx="4222865" cy="3000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79"/>
          <a:stretch/>
        </p:blipFill>
        <p:spPr>
          <a:xfrm>
            <a:off x="10113712" y="2976683"/>
            <a:ext cx="2078288" cy="2593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31" y="3037886"/>
            <a:ext cx="1646266" cy="253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201023-26pii</dc:creator>
  <cp:lastModifiedBy>201023-26pii</cp:lastModifiedBy>
  <cp:revision>3</cp:revision>
  <dcterms:created xsi:type="dcterms:W3CDTF">2024-06-07T11:30:43Z</dcterms:created>
  <dcterms:modified xsi:type="dcterms:W3CDTF">2024-06-07T11:52:06Z</dcterms:modified>
</cp:coreProperties>
</file>