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4"/>
    <p:sldMasterId id="2147483752" r:id="rId5"/>
  </p:sldMasterIdLst>
  <p:notesMasterIdLst>
    <p:notesMasterId r:id="rId20"/>
  </p:notesMasterIdLst>
  <p:sldIdLst>
    <p:sldId id="1633" r:id="rId6"/>
    <p:sldId id="5163" r:id="rId7"/>
    <p:sldId id="5264" r:id="rId8"/>
    <p:sldId id="5265" r:id="rId9"/>
    <p:sldId id="5151" r:id="rId10"/>
    <p:sldId id="5121" r:id="rId11"/>
    <p:sldId id="5266" r:id="rId12"/>
    <p:sldId id="5272" r:id="rId13"/>
    <p:sldId id="5269" r:id="rId14"/>
    <p:sldId id="5268" r:id="rId15"/>
    <p:sldId id="5274" r:id="rId16"/>
    <p:sldId id="5271" r:id="rId17"/>
    <p:sldId id="5273" r:id="rId18"/>
    <p:sldId id="163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4F47EA-F62B-2218-CC82-0EB550C74BDE}" name="Guest User" initials="GU" userId="S::urn:spo:anon#68f06ed296ca7746ccb54c8a2ae2186a29303e5e5a60a67a8120c91fbada0218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7D8"/>
    <a:srgbClr val="EBD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–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Medium Style 3 –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Veinberga" userId="a79d061d-afb0-4704-85b7-47840795b585" providerId="ADAL" clId="{A9519306-3CE8-4913-B4F8-120E14BF3270}"/>
    <pc:docChg chg="modSld">
      <pc:chgData name="Jana Veinberga" userId="a79d061d-afb0-4704-85b7-47840795b585" providerId="ADAL" clId="{A9519306-3CE8-4913-B4F8-120E14BF3270}" dt="2024-12-10T14:53:21.005" v="0" actId="20577"/>
      <pc:docMkLst>
        <pc:docMk/>
      </pc:docMkLst>
      <pc:sldChg chg="modSp mod">
        <pc:chgData name="Jana Veinberga" userId="a79d061d-afb0-4704-85b7-47840795b585" providerId="ADAL" clId="{A9519306-3CE8-4913-B4F8-120E14BF3270}" dt="2024-12-10T14:53:21.005" v="0" actId="20577"/>
        <pc:sldMkLst>
          <pc:docMk/>
          <pc:sldMk cId="3301540498" sldId="1633"/>
        </pc:sldMkLst>
        <pc:spChg chg="mod">
          <ac:chgData name="Jana Veinberga" userId="a79d061d-afb0-4704-85b7-47840795b585" providerId="ADAL" clId="{A9519306-3CE8-4913-B4F8-120E14BF3270}" dt="2024-12-10T14:53:21.005" v="0" actId="20577"/>
          <ac:spMkLst>
            <pc:docMk/>
            <pc:sldMk cId="3301540498" sldId="1633"/>
            <ac:spMk id="7" creationId="{631754AD-5058-F120-A3D5-C98EDBF5AF1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F1027-53C7-4241-B47A-C593BF89ECCF}" type="doc">
      <dgm:prSet loTypeId="urn:microsoft.com/office/officeart/2017/3/layout/DropPinTimeline" loCatId="timelin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lv-LV"/>
        </a:p>
      </dgm:t>
    </dgm:pt>
    <dgm:pt modelId="{07ACCD62-D3C2-40C2-B2A8-07A6D7B2494B}">
      <dgm:prSet phldr="0" custT="1"/>
      <dgm:spPr/>
      <dgm:t>
        <a:bodyPr/>
        <a:lstStyle/>
        <a:p>
          <a:pPr>
            <a:defRPr b="1"/>
          </a:pPr>
          <a:r>
            <a:rPr lang="lv-LV" sz="2000" b="1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31.08.2025. </a:t>
          </a:r>
          <a:r>
            <a:rPr lang="lv-LV" sz="2000" b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- fizika, ķīmija, bioloģija, ģeogrāfija vidusskolai, inženierzinības pamatskolai</a:t>
          </a:r>
        </a:p>
      </dgm:t>
    </dgm:pt>
    <dgm:pt modelId="{B1E9BE04-5161-40BA-8672-1724517E9620}" type="parTrans" cxnId="{C44FB5B9-FF4C-49C1-BFA3-651F7A409CB9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A5B585-75F5-4C13-959A-587BFA5C1017}" type="sibTrans" cxnId="{C44FB5B9-FF4C-49C1-BFA3-651F7A409CB9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CD913-5F2B-4E81-B263-3AE1E29B0FA1}">
      <dgm:prSet phldr="0" custT="1"/>
      <dgm:spPr/>
      <dgm:t>
        <a:bodyPr/>
        <a:lstStyle/>
        <a:p>
          <a:pPr>
            <a:defRPr b="1"/>
          </a:pPr>
          <a:r>
            <a:rPr lang="lv-LV" sz="2000" b="1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31.03.2026.</a:t>
          </a:r>
          <a:r>
            <a:rPr lang="lv-LV" sz="2000" b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matemātika pamatskolai un vidusskolai, programmēšana vidusskolai</a:t>
          </a:r>
        </a:p>
      </dgm:t>
    </dgm:pt>
    <dgm:pt modelId="{8C3F4902-E052-44B4-B429-2E6152767905}" type="parTrans" cxnId="{FCDDDD7D-E3B7-4797-8868-AD76126EE5B5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C8FE31-7F0C-4CA9-B74C-F959CB493DF1}" type="sibTrans" cxnId="{FCDDDD7D-E3B7-4797-8868-AD76126EE5B5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F40EA2-8055-44EC-B07B-F652FDE639DE}">
      <dgm:prSet phldr="0" custT="1"/>
      <dgm:spPr/>
      <dgm:t>
        <a:bodyPr/>
        <a:lstStyle/>
        <a:p>
          <a:pPr>
            <a:defRPr b="1"/>
          </a:pPr>
          <a:r>
            <a:rPr lang="lv-LV" sz="2000" b="1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30.06.2026.</a:t>
          </a:r>
          <a:r>
            <a:rPr lang="lv-LV" sz="2000" b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fizika, ķīmija, bioloģija, datorika pamatskolai</a:t>
          </a:r>
        </a:p>
      </dgm:t>
    </dgm:pt>
    <dgm:pt modelId="{92C49B89-9428-46E5-9552-3064ADD01502}" type="parTrans" cxnId="{A9B16ED6-9D27-47BE-9BF9-1748258617E9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BF6054-6A95-46F2-8DCC-D971C32D5C23}" type="sibTrans" cxnId="{A9B16ED6-9D27-47BE-9BF9-1748258617E9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D98F86-0FA2-4876-8611-EBFD60CF7D7D}">
      <dgm:prSet phldr="0" custT="1"/>
      <dgm:spPr/>
      <dgm:t>
        <a:bodyPr/>
        <a:lstStyle/>
        <a:p>
          <a:pPr>
            <a:defRPr b="1"/>
          </a:pPr>
          <a:r>
            <a:rPr lang="lv-LV" sz="2000" b="1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31.08.2026. </a:t>
          </a:r>
          <a:r>
            <a:rPr lang="lv-LV" sz="2000" b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- latviešu valoda pamatskolai un vidusskolai</a:t>
          </a:r>
        </a:p>
      </dgm:t>
    </dgm:pt>
    <dgm:pt modelId="{3CB78B50-C90F-47A9-ACE0-B95F49BA4AE4}" type="parTrans" cxnId="{A1CF9FD4-4919-400F-A496-A5247C12DA94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AD4F6F-4136-4D0C-AB47-F3F85486A941}" type="sibTrans" cxnId="{A1CF9FD4-4919-400F-A496-A5247C12DA94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F11397-72E8-4386-B28B-B7A205D78A37}">
      <dgm:prSet phldr="0" custT="1"/>
      <dgm:spPr/>
      <dgm:t>
        <a:bodyPr/>
        <a:lstStyle/>
        <a:p>
          <a:pPr>
            <a:defRPr b="1"/>
          </a:pPr>
          <a:r>
            <a:rPr lang="lv-LV" sz="2000" b="1">
              <a:solidFill>
                <a:srgbClr val="C00000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31.12.2026.</a:t>
          </a:r>
          <a:r>
            <a:rPr lang="lv-LV" sz="2000" b="0">
              <a:solidFill>
                <a:srgbClr val="C00000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vēsture un sociālās zinātnes vidusskolai</a:t>
          </a:r>
        </a:p>
      </dgm:t>
    </dgm:pt>
    <dgm:pt modelId="{6313B23E-3D94-4583-B0E4-2932462FC7CE}" type="parTrans" cxnId="{A4CE60E9-F177-4ED6-922A-2AFDC12B3A9A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FCFAB1-EE76-43F2-9368-131B678E82D5}" type="sibTrans" cxnId="{A4CE60E9-F177-4ED6-922A-2AFDC12B3A9A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65C22-C757-46CE-AB2D-44850875F45C}">
      <dgm:prSet phldr="0" custT="1"/>
      <dgm:spPr/>
      <dgm:t>
        <a:bodyPr/>
        <a:lstStyle/>
        <a:p>
          <a:pPr>
            <a:defRPr b="1"/>
          </a:pPr>
          <a:r>
            <a:rPr lang="lv-LV" sz="2000" b="1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Līdz 2028.gadam</a:t>
          </a:r>
          <a:r>
            <a:rPr lang="lv-LV" sz="2000" b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citi metodiskā atbalsta materiāli atbilstoši diagnosticētajām vajadzībām</a:t>
          </a:r>
        </a:p>
      </dgm:t>
    </dgm:pt>
    <dgm:pt modelId="{587FFAE3-6713-414C-A8FF-DBD17B7EB063}" type="parTrans" cxnId="{F2B99334-5EE0-45FF-94C7-BE9144F523DF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87DE9E-B2CF-4397-90AF-336A14F60572}" type="sibTrans" cxnId="{F2B99334-5EE0-45FF-94C7-BE9144F523DF}">
      <dgm:prSet/>
      <dgm:spPr/>
      <dgm:t>
        <a:bodyPr/>
        <a:lstStyle/>
        <a:p>
          <a:endParaRPr lang="en-GB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4645F-2714-4E06-B7E1-6B2826A6A6A8}" type="pres">
      <dgm:prSet presAssocID="{FC3F1027-53C7-4241-B47A-C593BF89ECCF}" presName="root" presStyleCnt="0">
        <dgm:presLayoutVars>
          <dgm:chMax/>
          <dgm:chPref/>
          <dgm:animLvl val="lvl"/>
        </dgm:presLayoutVars>
      </dgm:prSet>
      <dgm:spPr/>
    </dgm:pt>
    <dgm:pt modelId="{59AA7C6E-B5E4-4C0C-A3D5-E61078E5445B}" type="pres">
      <dgm:prSet presAssocID="{FC3F1027-53C7-4241-B47A-C593BF89ECCF}" presName="divider" presStyleLbl="fgAcc1" presStyleIdx="0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951878D6-79A4-4105-9121-EE2CFCC8540A}" type="pres">
      <dgm:prSet presAssocID="{FC3F1027-53C7-4241-B47A-C593BF89ECCF}" presName="nodes" presStyleCnt="0">
        <dgm:presLayoutVars>
          <dgm:chMax/>
          <dgm:chPref/>
          <dgm:animLvl val="lvl"/>
        </dgm:presLayoutVars>
      </dgm:prSet>
      <dgm:spPr/>
    </dgm:pt>
    <dgm:pt modelId="{F760B2A2-C45B-4BD1-A0EA-13AF67FADEA9}" type="pres">
      <dgm:prSet presAssocID="{07ACCD62-D3C2-40C2-B2A8-07A6D7B2494B}" presName="composite" presStyleCnt="0"/>
      <dgm:spPr/>
    </dgm:pt>
    <dgm:pt modelId="{991F376F-2829-4EF5-8D79-FC63AF8814D7}" type="pres">
      <dgm:prSet presAssocID="{07ACCD62-D3C2-40C2-B2A8-07A6D7B2494B}" presName="ConnectorPoint" presStyleLbl="lnNode1" presStyleIdx="0" presStyleCnt="6"/>
      <dgm:spPr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F9AB5DF-06C4-46E9-AA7B-5B6DDB8D61EE}" type="pres">
      <dgm:prSet presAssocID="{07ACCD62-D3C2-40C2-B2A8-07A6D7B2494B}" presName="DropPinPlaceHolder" presStyleCnt="0"/>
      <dgm:spPr/>
    </dgm:pt>
    <dgm:pt modelId="{6FBE9593-46F4-4FC1-96DD-8C6A66953B92}" type="pres">
      <dgm:prSet presAssocID="{07ACCD62-D3C2-40C2-B2A8-07A6D7B2494B}" presName="DropPin" presStyleLbl="alignNode1" presStyleIdx="0" presStyleCnt="6"/>
      <dgm:spPr/>
    </dgm:pt>
    <dgm:pt modelId="{9F169C0B-4A5F-436E-9A7F-807813FE957C}" type="pres">
      <dgm:prSet presAssocID="{07ACCD62-D3C2-40C2-B2A8-07A6D7B2494B}" presName="Ellipse" presStyleLbl="fgAcc1" presStyleIdx="1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gm:spPr>
    </dgm:pt>
    <dgm:pt modelId="{A2863D22-ADA1-4671-B37D-6FF8271BF8FC}" type="pres">
      <dgm:prSet presAssocID="{07ACCD62-D3C2-40C2-B2A8-07A6D7B2494B}" presName="L2TextContainer" presStyleLbl="revTx" presStyleIdx="0" presStyleCnt="12">
        <dgm:presLayoutVars>
          <dgm:bulletEnabled val="1"/>
        </dgm:presLayoutVars>
      </dgm:prSet>
      <dgm:spPr/>
    </dgm:pt>
    <dgm:pt modelId="{074C465E-801A-4259-AEFA-3D3122D83B49}" type="pres">
      <dgm:prSet presAssocID="{07ACCD62-D3C2-40C2-B2A8-07A6D7B2494B}" presName="L1TextContainer" presStyleLbl="revTx" presStyleIdx="1" presStyleCnt="12">
        <dgm:presLayoutVars>
          <dgm:chMax val="1"/>
          <dgm:chPref val="1"/>
          <dgm:bulletEnabled val="1"/>
        </dgm:presLayoutVars>
      </dgm:prSet>
      <dgm:spPr/>
    </dgm:pt>
    <dgm:pt modelId="{79D8D1DA-72E9-4910-994F-058512C0D99F}" type="pres">
      <dgm:prSet presAssocID="{07ACCD62-D3C2-40C2-B2A8-07A6D7B2494B}" presName="ConnectLine" presStyleLbl="sibTrans1D1" presStyleIdx="0" presStyleCnt="6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D69D712F-09AA-4311-B315-1DE207D9379B}" type="pres">
      <dgm:prSet presAssocID="{07ACCD62-D3C2-40C2-B2A8-07A6D7B2494B}" presName="EmptyPlaceHolder" presStyleCnt="0"/>
      <dgm:spPr/>
    </dgm:pt>
    <dgm:pt modelId="{7911600D-A81F-4AA3-A65B-1C92E44D4E80}" type="pres">
      <dgm:prSet presAssocID="{1AA5B585-75F5-4C13-959A-587BFA5C1017}" presName="spaceBetweenRectangles" presStyleCnt="0"/>
      <dgm:spPr/>
    </dgm:pt>
    <dgm:pt modelId="{E0DF6036-E91C-4A19-8169-F5B190B5AAC5}" type="pres">
      <dgm:prSet presAssocID="{36CCD913-5F2B-4E81-B263-3AE1E29B0FA1}" presName="composite" presStyleCnt="0"/>
      <dgm:spPr/>
    </dgm:pt>
    <dgm:pt modelId="{D7CB0E82-9EA2-4CA0-9F44-E2639D703537}" type="pres">
      <dgm:prSet presAssocID="{36CCD913-5F2B-4E81-B263-3AE1E29B0FA1}" presName="ConnectorPoint" presStyleLbl="lnNode1" presStyleIdx="1" presStyleCnt="6"/>
      <dgm:spPr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82B18C2-DF84-4432-825D-6694A5DF4840}" type="pres">
      <dgm:prSet presAssocID="{36CCD913-5F2B-4E81-B263-3AE1E29B0FA1}" presName="DropPinPlaceHolder" presStyleCnt="0"/>
      <dgm:spPr/>
    </dgm:pt>
    <dgm:pt modelId="{84195873-B94E-4279-A042-146826053684}" type="pres">
      <dgm:prSet presAssocID="{36CCD913-5F2B-4E81-B263-3AE1E29B0FA1}" presName="DropPin" presStyleLbl="alignNode1" presStyleIdx="1" presStyleCnt="6"/>
      <dgm:spPr/>
    </dgm:pt>
    <dgm:pt modelId="{0ED3D674-7444-4698-86AA-65148109937D}" type="pres">
      <dgm:prSet presAssocID="{36CCD913-5F2B-4E81-B263-3AE1E29B0FA1}" presName="Ellipse" presStyleLbl="fgAcc1" presStyleIdx="2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gm:spPr>
    </dgm:pt>
    <dgm:pt modelId="{3F87E10F-087B-4D86-B668-420BC522B0D0}" type="pres">
      <dgm:prSet presAssocID="{36CCD913-5F2B-4E81-B263-3AE1E29B0FA1}" presName="L2TextContainer" presStyleLbl="revTx" presStyleIdx="2" presStyleCnt="12">
        <dgm:presLayoutVars>
          <dgm:bulletEnabled val="1"/>
        </dgm:presLayoutVars>
      </dgm:prSet>
      <dgm:spPr/>
    </dgm:pt>
    <dgm:pt modelId="{9EA1F113-E090-4BF5-98A3-7A657D1310BB}" type="pres">
      <dgm:prSet presAssocID="{36CCD913-5F2B-4E81-B263-3AE1E29B0FA1}" presName="L1TextContainer" presStyleLbl="revTx" presStyleIdx="3" presStyleCnt="12">
        <dgm:presLayoutVars>
          <dgm:chMax val="1"/>
          <dgm:chPref val="1"/>
          <dgm:bulletEnabled val="1"/>
        </dgm:presLayoutVars>
      </dgm:prSet>
      <dgm:spPr/>
    </dgm:pt>
    <dgm:pt modelId="{2A43C9C2-010D-46B4-8097-82EA1550A88F}" type="pres">
      <dgm:prSet presAssocID="{36CCD913-5F2B-4E81-B263-3AE1E29B0FA1}" presName="ConnectLine" presStyleLbl="sibTrans1D1" presStyleIdx="1" presStyleCnt="6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0E7304C4-97F9-4B6B-9ADB-255882B5A61A}" type="pres">
      <dgm:prSet presAssocID="{36CCD913-5F2B-4E81-B263-3AE1E29B0FA1}" presName="EmptyPlaceHolder" presStyleCnt="0"/>
      <dgm:spPr/>
    </dgm:pt>
    <dgm:pt modelId="{9DAD6CDE-3873-4DB1-A4A0-9D977BDA8711}" type="pres">
      <dgm:prSet presAssocID="{59C8FE31-7F0C-4CA9-B74C-F959CB493DF1}" presName="spaceBetweenRectangles" presStyleCnt="0"/>
      <dgm:spPr/>
    </dgm:pt>
    <dgm:pt modelId="{F35E853B-1E89-4FAD-9725-57DA8AD9764F}" type="pres">
      <dgm:prSet presAssocID="{C9F40EA2-8055-44EC-B07B-F652FDE639DE}" presName="composite" presStyleCnt="0"/>
      <dgm:spPr/>
    </dgm:pt>
    <dgm:pt modelId="{ECAB7963-6CE0-4B49-A99F-EC073027D952}" type="pres">
      <dgm:prSet presAssocID="{C9F40EA2-8055-44EC-B07B-F652FDE639DE}" presName="ConnectorPoint" presStyleLbl="lnNode1" presStyleIdx="2" presStyleCnt="6"/>
      <dgm:spPr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234CBA8-AEE2-42F2-897C-DA6E33D8D31E}" type="pres">
      <dgm:prSet presAssocID="{C9F40EA2-8055-44EC-B07B-F652FDE639DE}" presName="DropPinPlaceHolder" presStyleCnt="0"/>
      <dgm:spPr/>
    </dgm:pt>
    <dgm:pt modelId="{A8F0CC53-3EA9-40D6-B79E-9AFCB1518047}" type="pres">
      <dgm:prSet presAssocID="{C9F40EA2-8055-44EC-B07B-F652FDE639DE}" presName="DropPin" presStyleLbl="alignNode1" presStyleIdx="2" presStyleCnt="6"/>
      <dgm:spPr/>
    </dgm:pt>
    <dgm:pt modelId="{056CD6C8-956F-4FF4-BD9C-BB14FB410F47}" type="pres">
      <dgm:prSet presAssocID="{C9F40EA2-8055-44EC-B07B-F652FDE639DE}" presName="Ellipse" presStyleLbl="fgAcc1" presStyleIdx="3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gm:spPr>
    </dgm:pt>
    <dgm:pt modelId="{DB454D0E-6DB7-400E-8EA2-F77A3E6D33C5}" type="pres">
      <dgm:prSet presAssocID="{C9F40EA2-8055-44EC-B07B-F652FDE639DE}" presName="L2TextContainer" presStyleLbl="revTx" presStyleIdx="4" presStyleCnt="12">
        <dgm:presLayoutVars>
          <dgm:bulletEnabled val="1"/>
        </dgm:presLayoutVars>
      </dgm:prSet>
      <dgm:spPr/>
    </dgm:pt>
    <dgm:pt modelId="{0B0A3B53-2802-4E21-BD00-533EE6C7394A}" type="pres">
      <dgm:prSet presAssocID="{C9F40EA2-8055-44EC-B07B-F652FDE639DE}" presName="L1TextContainer" presStyleLbl="revTx" presStyleIdx="5" presStyleCnt="12">
        <dgm:presLayoutVars>
          <dgm:chMax val="1"/>
          <dgm:chPref val="1"/>
          <dgm:bulletEnabled val="1"/>
        </dgm:presLayoutVars>
      </dgm:prSet>
      <dgm:spPr/>
    </dgm:pt>
    <dgm:pt modelId="{2DE6623D-3534-4035-B40C-F0ECC00A1952}" type="pres">
      <dgm:prSet presAssocID="{C9F40EA2-8055-44EC-B07B-F652FDE639DE}" presName="ConnectLine" presStyleLbl="sibTrans1D1" presStyleIdx="2" presStyleCnt="6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64643054-4748-4012-A280-25EFEC673CCF}" type="pres">
      <dgm:prSet presAssocID="{C9F40EA2-8055-44EC-B07B-F652FDE639DE}" presName="EmptyPlaceHolder" presStyleCnt="0"/>
      <dgm:spPr/>
    </dgm:pt>
    <dgm:pt modelId="{9CEA0714-74A9-4489-990A-AFFAB5FB2908}" type="pres">
      <dgm:prSet presAssocID="{FCBF6054-6A95-46F2-8DCC-D971C32D5C23}" presName="spaceBetweenRectangles" presStyleCnt="0"/>
      <dgm:spPr/>
    </dgm:pt>
    <dgm:pt modelId="{71C5D1B5-161A-4A5A-8655-FAC2202C9BF0}" type="pres">
      <dgm:prSet presAssocID="{BED98F86-0FA2-4876-8611-EBFD60CF7D7D}" presName="composite" presStyleCnt="0"/>
      <dgm:spPr/>
    </dgm:pt>
    <dgm:pt modelId="{55680968-AEB5-4505-BE62-C023E2666DC7}" type="pres">
      <dgm:prSet presAssocID="{BED98F86-0FA2-4876-8611-EBFD60CF7D7D}" presName="ConnectorPoint" presStyleLbl="lnNode1" presStyleIdx="3" presStyleCnt="6"/>
      <dgm:spPr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A732EBC-E25A-4888-BFFA-4E26C3AEBC42}" type="pres">
      <dgm:prSet presAssocID="{BED98F86-0FA2-4876-8611-EBFD60CF7D7D}" presName="DropPinPlaceHolder" presStyleCnt="0"/>
      <dgm:spPr/>
    </dgm:pt>
    <dgm:pt modelId="{9E8CF70A-DB81-4057-8402-E98DE9FBE126}" type="pres">
      <dgm:prSet presAssocID="{BED98F86-0FA2-4876-8611-EBFD60CF7D7D}" presName="DropPin" presStyleLbl="alignNode1" presStyleIdx="3" presStyleCnt="6"/>
      <dgm:spPr/>
    </dgm:pt>
    <dgm:pt modelId="{C639C1AC-1ED9-482C-8C68-6336732E6735}" type="pres">
      <dgm:prSet presAssocID="{BED98F86-0FA2-4876-8611-EBFD60CF7D7D}" presName="Ellipse" presStyleLbl="fgAcc1" presStyleIdx="4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gm:spPr>
    </dgm:pt>
    <dgm:pt modelId="{90DDC7FB-54A8-4A81-BA3E-B6E34FC4CC66}" type="pres">
      <dgm:prSet presAssocID="{BED98F86-0FA2-4876-8611-EBFD60CF7D7D}" presName="L2TextContainer" presStyleLbl="revTx" presStyleIdx="6" presStyleCnt="12">
        <dgm:presLayoutVars>
          <dgm:bulletEnabled val="1"/>
        </dgm:presLayoutVars>
      </dgm:prSet>
      <dgm:spPr/>
    </dgm:pt>
    <dgm:pt modelId="{89740B5B-DFE4-4D33-BE02-4C4C6E236AB7}" type="pres">
      <dgm:prSet presAssocID="{BED98F86-0FA2-4876-8611-EBFD60CF7D7D}" presName="L1TextContainer" presStyleLbl="revTx" presStyleIdx="7" presStyleCnt="12">
        <dgm:presLayoutVars>
          <dgm:chMax val="1"/>
          <dgm:chPref val="1"/>
          <dgm:bulletEnabled val="1"/>
        </dgm:presLayoutVars>
      </dgm:prSet>
      <dgm:spPr/>
    </dgm:pt>
    <dgm:pt modelId="{E037DF64-6DF0-4C59-AB45-28586748C682}" type="pres">
      <dgm:prSet presAssocID="{BED98F86-0FA2-4876-8611-EBFD60CF7D7D}" presName="ConnectLine" presStyleLbl="sibTrans1D1" presStyleIdx="3" presStyleCnt="6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2A0E31CB-BA13-4110-98A1-2432460768BC}" type="pres">
      <dgm:prSet presAssocID="{BED98F86-0FA2-4876-8611-EBFD60CF7D7D}" presName="EmptyPlaceHolder" presStyleCnt="0"/>
      <dgm:spPr/>
    </dgm:pt>
    <dgm:pt modelId="{2A185029-6295-49FE-BC4D-8EDE39AB86CF}" type="pres">
      <dgm:prSet presAssocID="{A6AD4F6F-4136-4D0C-AB47-F3F85486A941}" presName="spaceBetweenRectangles" presStyleCnt="0"/>
      <dgm:spPr/>
    </dgm:pt>
    <dgm:pt modelId="{7DDCAE8A-4A0B-4987-B1F1-63A9A62B55F1}" type="pres">
      <dgm:prSet presAssocID="{59F11397-72E8-4386-B28B-B7A205D78A37}" presName="composite" presStyleCnt="0"/>
      <dgm:spPr/>
    </dgm:pt>
    <dgm:pt modelId="{C6225C4A-7FDE-462C-A7B7-CFA6EAAE44FB}" type="pres">
      <dgm:prSet presAssocID="{59F11397-72E8-4386-B28B-B7A205D78A37}" presName="ConnectorPoint" presStyleLbl="lnNode1" presStyleIdx="4" presStyleCnt="6"/>
      <dgm:spPr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9CCA1A35-5B9B-464D-8A77-A3614E8859AC}" type="pres">
      <dgm:prSet presAssocID="{59F11397-72E8-4386-B28B-B7A205D78A37}" presName="DropPinPlaceHolder" presStyleCnt="0"/>
      <dgm:spPr/>
    </dgm:pt>
    <dgm:pt modelId="{55F731CA-21B0-4DD0-B30E-F43FE1BA4C6A}" type="pres">
      <dgm:prSet presAssocID="{59F11397-72E8-4386-B28B-B7A205D78A37}" presName="DropPin" presStyleLbl="alignNode1" presStyleIdx="4" presStyleCnt="6"/>
      <dgm:spPr/>
    </dgm:pt>
    <dgm:pt modelId="{9BA22866-CC4B-4EE5-9EC7-672253BEC4B4}" type="pres">
      <dgm:prSet presAssocID="{59F11397-72E8-4386-B28B-B7A205D78A37}" presName="Ellipse" presStyleLbl="fgAcc1" presStyleIdx="5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gm:spPr>
    </dgm:pt>
    <dgm:pt modelId="{AC9BC379-89A3-4B16-81C3-17712F844161}" type="pres">
      <dgm:prSet presAssocID="{59F11397-72E8-4386-B28B-B7A205D78A37}" presName="L2TextContainer" presStyleLbl="revTx" presStyleIdx="8" presStyleCnt="12">
        <dgm:presLayoutVars>
          <dgm:bulletEnabled val="1"/>
        </dgm:presLayoutVars>
      </dgm:prSet>
      <dgm:spPr/>
    </dgm:pt>
    <dgm:pt modelId="{B5A6134C-41A6-4FE4-B19F-DBE44750AE92}" type="pres">
      <dgm:prSet presAssocID="{59F11397-72E8-4386-B28B-B7A205D78A37}" presName="L1TextContainer" presStyleLbl="revTx" presStyleIdx="9" presStyleCnt="12">
        <dgm:presLayoutVars>
          <dgm:chMax val="1"/>
          <dgm:chPref val="1"/>
          <dgm:bulletEnabled val="1"/>
        </dgm:presLayoutVars>
      </dgm:prSet>
      <dgm:spPr/>
    </dgm:pt>
    <dgm:pt modelId="{5CEFD5D7-7D8D-45A7-A633-DCB613EBABCC}" type="pres">
      <dgm:prSet presAssocID="{59F11397-72E8-4386-B28B-B7A205D78A37}" presName="ConnectLine" presStyleLbl="sibTrans1D1" presStyleIdx="4" presStyleCnt="6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CEEA9D57-3105-48A9-9992-44B782E436F9}" type="pres">
      <dgm:prSet presAssocID="{59F11397-72E8-4386-B28B-B7A205D78A37}" presName="EmptyPlaceHolder" presStyleCnt="0"/>
      <dgm:spPr/>
    </dgm:pt>
    <dgm:pt modelId="{BE709533-046D-4305-BCB0-2E4A3AFA2393}" type="pres">
      <dgm:prSet presAssocID="{7AFCFAB1-EE76-43F2-9368-131B678E82D5}" presName="spaceBetweenRectangles" presStyleCnt="0"/>
      <dgm:spPr/>
    </dgm:pt>
    <dgm:pt modelId="{50370C71-D2E5-42A8-A96F-E1E09D799426}" type="pres">
      <dgm:prSet presAssocID="{82065C22-C757-46CE-AB2D-44850875F45C}" presName="composite" presStyleCnt="0"/>
      <dgm:spPr/>
    </dgm:pt>
    <dgm:pt modelId="{1B1D94F0-B94C-4293-81A3-736C83058935}" type="pres">
      <dgm:prSet presAssocID="{82065C22-C757-46CE-AB2D-44850875F45C}" presName="ConnectorPoint" presStyleLbl="lnNode1" presStyleIdx="5" presStyleCnt="6"/>
      <dgm:spPr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023FB88-AD8C-4213-BF79-FF1D2F18ACE8}" type="pres">
      <dgm:prSet presAssocID="{82065C22-C757-46CE-AB2D-44850875F45C}" presName="DropPinPlaceHolder" presStyleCnt="0"/>
      <dgm:spPr/>
    </dgm:pt>
    <dgm:pt modelId="{584A1CA6-B121-427E-814E-F5474B38FD8B}" type="pres">
      <dgm:prSet presAssocID="{82065C22-C757-46CE-AB2D-44850875F45C}" presName="DropPin" presStyleLbl="alignNode1" presStyleIdx="5" presStyleCnt="6"/>
      <dgm:spPr/>
    </dgm:pt>
    <dgm:pt modelId="{28CB1AE9-641F-47E3-9244-23475D2D7288}" type="pres">
      <dgm:prSet presAssocID="{82065C22-C757-46CE-AB2D-44850875F45C}" presName="Ellipse" presStyleLbl="fgAcc1" presStyleIdx="6" presStyleCnt="7"/>
      <dgm:spPr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gm:spPr>
    </dgm:pt>
    <dgm:pt modelId="{2CD67EB7-4CE6-457C-9136-981D19183989}" type="pres">
      <dgm:prSet presAssocID="{82065C22-C757-46CE-AB2D-44850875F45C}" presName="L2TextContainer" presStyleLbl="revTx" presStyleIdx="10" presStyleCnt="12">
        <dgm:presLayoutVars>
          <dgm:bulletEnabled val="1"/>
        </dgm:presLayoutVars>
      </dgm:prSet>
      <dgm:spPr/>
    </dgm:pt>
    <dgm:pt modelId="{30CECCF9-078C-4EF4-9905-699075EFE618}" type="pres">
      <dgm:prSet presAssocID="{82065C22-C757-46CE-AB2D-44850875F45C}" presName="L1TextContainer" presStyleLbl="revTx" presStyleIdx="11" presStyleCnt="12">
        <dgm:presLayoutVars>
          <dgm:chMax val="1"/>
          <dgm:chPref val="1"/>
          <dgm:bulletEnabled val="1"/>
        </dgm:presLayoutVars>
      </dgm:prSet>
      <dgm:spPr/>
    </dgm:pt>
    <dgm:pt modelId="{CBF4A5A1-D330-4556-A7A5-DECCD1396065}" type="pres">
      <dgm:prSet presAssocID="{82065C22-C757-46CE-AB2D-44850875F45C}" presName="ConnectLine" presStyleLbl="sibTrans1D1" presStyleIdx="5" presStyleCnt="6"/>
      <dgm:spPr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1A05F3A2-D974-4104-91EC-3A03E8514C6D}" type="pres">
      <dgm:prSet presAssocID="{82065C22-C757-46CE-AB2D-44850875F45C}" presName="EmptyPlaceHolder" presStyleCnt="0"/>
      <dgm:spPr/>
    </dgm:pt>
  </dgm:ptLst>
  <dgm:cxnLst>
    <dgm:cxn modelId="{B2CFBD2B-9481-44B5-B91C-4B4235DAFD2F}" type="presOf" srcId="{07ACCD62-D3C2-40C2-B2A8-07A6D7B2494B}" destId="{074C465E-801A-4259-AEFA-3D3122D83B49}" srcOrd="0" destOrd="0" presId="urn:microsoft.com/office/officeart/2017/3/layout/DropPinTimeline"/>
    <dgm:cxn modelId="{F2B99334-5EE0-45FF-94C7-BE9144F523DF}" srcId="{FC3F1027-53C7-4241-B47A-C593BF89ECCF}" destId="{82065C22-C757-46CE-AB2D-44850875F45C}" srcOrd="5" destOrd="0" parTransId="{587FFAE3-6713-414C-A8FF-DBD17B7EB063}" sibTransId="{6987DE9E-B2CF-4397-90AF-336A14F60572}"/>
    <dgm:cxn modelId="{0E62943E-630D-4065-B064-315D7F789F71}" type="presOf" srcId="{BED98F86-0FA2-4876-8611-EBFD60CF7D7D}" destId="{89740B5B-DFE4-4D33-BE02-4C4C6E236AB7}" srcOrd="0" destOrd="0" presId="urn:microsoft.com/office/officeart/2017/3/layout/DropPinTimeline"/>
    <dgm:cxn modelId="{9C733F4E-75E0-4599-86AA-DCB5011CC3BE}" type="presOf" srcId="{C9F40EA2-8055-44EC-B07B-F652FDE639DE}" destId="{0B0A3B53-2802-4E21-BD00-533EE6C7394A}" srcOrd="0" destOrd="0" presId="urn:microsoft.com/office/officeart/2017/3/layout/DropPinTimeline"/>
    <dgm:cxn modelId="{FCDDDD7D-E3B7-4797-8868-AD76126EE5B5}" srcId="{FC3F1027-53C7-4241-B47A-C593BF89ECCF}" destId="{36CCD913-5F2B-4E81-B263-3AE1E29B0FA1}" srcOrd="1" destOrd="0" parTransId="{8C3F4902-E052-44B4-B429-2E6152767905}" sibTransId="{59C8FE31-7F0C-4CA9-B74C-F959CB493DF1}"/>
    <dgm:cxn modelId="{C1705485-DBB6-4FD6-9AA7-AD4E78D1B4DA}" type="presOf" srcId="{36CCD913-5F2B-4E81-B263-3AE1E29B0FA1}" destId="{9EA1F113-E090-4BF5-98A3-7A657D1310BB}" srcOrd="0" destOrd="0" presId="urn:microsoft.com/office/officeart/2017/3/layout/DropPinTimeline"/>
    <dgm:cxn modelId="{D40F0592-3B2D-4B8E-9CCC-52FDE0B655ED}" type="presOf" srcId="{82065C22-C757-46CE-AB2D-44850875F45C}" destId="{30CECCF9-078C-4EF4-9905-699075EFE618}" srcOrd="0" destOrd="0" presId="urn:microsoft.com/office/officeart/2017/3/layout/DropPinTimeline"/>
    <dgm:cxn modelId="{0A5F25AE-671B-4E83-8F8D-597655A1B90B}" type="presOf" srcId="{59F11397-72E8-4386-B28B-B7A205D78A37}" destId="{B5A6134C-41A6-4FE4-B19F-DBE44750AE92}" srcOrd="0" destOrd="0" presId="urn:microsoft.com/office/officeart/2017/3/layout/DropPinTimeline"/>
    <dgm:cxn modelId="{C44FB5B9-FF4C-49C1-BFA3-651F7A409CB9}" srcId="{FC3F1027-53C7-4241-B47A-C593BF89ECCF}" destId="{07ACCD62-D3C2-40C2-B2A8-07A6D7B2494B}" srcOrd="0" destOrd="0" parTransId="{B1E9BE04-5161-40BA-8672-1724517E9620}" sibTransId="{1AA5B585-75F5-4C13-959A-587BFA5C1017}"/>
    <dgm:cxn modelId="{A1CF9FD4-4919-400F-A496-A5247C12DA94}" srcId="{FC3F1027-53C7-4241-B47A-C593BF89ECCF}" destId="{BED98F86-0FA2-4876-8611-EBFD60CF7D7D}" srcOrd="3" destOrd="0" parTransId="{3CB78B50-C90F-47A9-ACE0-B95F49BA4AE4}" sibTransId="{A6AD4F6F-4136-4D0C-AB47-F3F85486A941}"/>
    <dgm:cxn modelId="{A9B16ED6-9D27-47BE-9BF9-1748258617E9}" srcId="{FC3F1027-53C7-4241-B47A-C593BF89ECCF}" destId="{C9F40EA2-8055-44EC-B07B-F652FDE639DE}" srcOrd="2" destOrd="0" parTransId="{92C49B89-9428-46E5-9552-3064ADD01502}" sibTransId="{FCBF6054-6A95-46F2-8DCC-D971C32D5C23}"/>
    <dgm:cxn modelId="{A4CE60E9-F177-4ED6-922A-2AFDC12B3A9A}" srcId="{FC3F1027-53C7-4241-B47A-C593BF89ECCF}" destId="{59F11397-72E8-4386-B28B-B7A205D78A37}" srcOrd="4" destOrd="0" parTransId="{6313B23E-3D94-4583-B0E4-2932462FC7CE}" sibTransId="{7AFCFAB1-EE76-43F2-9368-131B678E82D5}"/>
    <dgm:cxn modelId="{6722A7F2-237A-4C73-97CE-9EBC5989D8C7}" type="presOf" srcId="{FC3F1027-53C7-4241-B47A-C593BF89ECCF}" destId="{7044645F-2714-4E06-B7E1-6B2826A6A6A8}" srcOrd="0" destOrd="0" presId="urn:microsoft.com/office/officeart/2017/3/layout/DropPinTimeline"/>
    <dgm:cxn modelId="{373DC89A-7E5F-421A-BCBD-4289CD6CDD05}" type="presParOf" srcId="{7044645F-2714-4E06-B7E1-6B2826A6A6A8}" destId="{59AA7C6E-B5E4-4C0C-A3D5-E61078E5445B}" srcOrd="0" destOrd="0" presId="urn:microsoft.com/office/officeart/2017/3/layout/DropPinTimeline"/>
    <dgm:cxn modelId="{CD7FF8C2-C1B0-4DA1-9DEA-7050915E4C92}" type="presParOf" srcId="{7044645F-2714-4E06-B7E1-6B2826A6A6A8}" destId="{951878D6-79A4-4105-9121-EE2CFCC8540A}" srcOrd="1" destOrd="0" presId="urn:microsoft.com/office/officeart/2017/3/layout/DropPinTimeline"/>
    <dgm:cxn modelId="{A8B9D473-1AF1-4CB6-9B53-ADD86F4F599F}" type="presParOf" srcId="{951878D6-79A4-4105-9121-EE2CFCC8540A}" destId="{F760B2A2-C45B-4BD1-A0EA-13AF67FADEA9}" srcOrd="0" destOrd="0" presId="urn:microsoft.com/office/officeart/2017/3/layout/DropPinTimeline"/>
    <dgm:cxn modelId="{42928B7F-7636-4DDE-924B-6D2F552068F1}" type="presParOf" srcId="{F760B2A2-C45B-4BD1-A0EA-13AF67FADEA9}" destId="{991F376F-2829-4EF5-8D79-FC63AF8814D7}" srcOrd="0" destOrd="0" presId="urn:microsoft.com/office/officeart/2017/3/layout/DropPinTimeline"/>
    <dgm:cxn modelId="{4B4DBAE4-8932-4E99-8498-213149B33139}" type="presParOf" srcId="{F760B2A2-C45B-4BD1-A0EA-13AF67FADEA9}" destId="{0F9AB5DF-06C4-46E9-AA7B-5B6DDB8D61EE}" srcOrd="1" destOrd="0" presId="urn:microsoft.com/office/officeart/2017/3/layout/DropPinTimeline"/>
    <dgm:cxn modelId="{C6509B1D-602A-4D2C-B386-696BF4D4CAD5}" type="presParOf" srcId="{0F9AB5DF-06C4-46E9-AA7B-5B6DDB8D61EE}" destId="{6FBE9593-46F4-4FC1-96DD-8C6A66953B92}" srcOrd="0" destOrd="0" presId="urn:microsoft.com/office/officeart/2017/3/layout/DropPinTimeline"/>
    <dgm:cxn modelId="{0189E4AF-C1EA-4A8B-8476-68511622A1ED}" type="presParOf" srcId="{0F9AB5DF-06C4-46E9-AA7B-5B6DDB8D61EE}" destId="{9F169C0B-4A5F-436E-9A7F-807813FE957C}" srcOrd="1" destOrd="0" presId="urn:microsoft.com/office/officeart/2017/3/layout/DropPinTimeline"/>
    <dgm:cxn modelId="{4B823EE9-B4C4-4696-964B-B94E82F0B9C3}" type="presParOf" srcId="{F760B2A2-C45B-4BD1-A0EA-13AF67FADEA9}" destId="{A2863D22-ADA1-4671-B37D-6FF8271BF8FC}" srcOrd="2" destOrd="0" presId="urn:microsoft.com/office/officeart/2017/3/layout/DropPinTimeline"/>
    <dgm:cxn modelId="{3794F36F-B274-4978-8B12-6978E34E0AA1}" type="presParOf" srcId="{F760B2A2-C45B-4BD1-A0EA-13AF67FADEA9}" destId="{074C465E-801A-4259-AEFA-3D3122D83B49}" srcOrd="3" destOrd="0" presId="urn:microsoft.com/office/officeart/2017/3/layout/DropPinTimeline"/>
    <dgm:cxn modelId="{6962F368-03DC-4881-A59A-F3B82A1239F6}" type="presParOf" srcId="{F760B2A2-C45B-4BD1-A0EA-13AF67FADEA9}" destId="{79D8D1DA-72E9-4910-994F-058512C0D99F}" srcOrd="4" destOrd="0" presId="urn:microsoft.com/office/officeart/2017/3/layout/DropPinTimeline"/>
    <dgm:cxn modelId="{C649D336-F6F4-4B49-8306-859615B5A8A1}" type="presParOf" srcId="{F760B2A2-C45B-4BD1-A0EA-13AF67FADEA9}" destId="{D69D712F-09AA-4311-B315-1DE207D9379B}" srcOrd="5" destOrd="0" presId="urn:microsoft.com/office/officeart/2017/3/layout/DropPinTimeline"/>
    <dgm:cxn modelId="{6EF7E496-706B-437A-AE3D-B63558D04FEB}" type="presParOf" srcId="{951878D6-79A4-4105-9121-EE2CFCC8540A}" destId="{7911600D-A81F-4AA3-A65B-1C92E44D4E80}" srcOrd="1" destOrd="0" presId="urn:microsoft.com/office/officeart/2017/3/layout/DropPinTimeline"/>
    <dgm:cxn modelId="{5A327136-89B9-43D4-8BFE-A83E8A445A20}" type="presParOf" srcId="{951878D6-79A4-4105-9121-EE2CFCC8540A}" destId="{E0DF6036-E91C-4A19-8169-F5B190B5AAC5}" srcOrd="2" destOrd="0" presId="urn:microsoft.com/office/officeart/2017/3/layout/DropPinTimeline"/>
    <dgm:cxn modelId="{23BEB393-BC5E-41CC-AC6D-BF1BCDBFA924}" type="presParOf" srcId="{E0DF6036-E91C-4A19-8169-F5B190B5AAC5}" destId="{D7CB0E82-9EA2-4CA0-9F44-E2639D703537}" srcOrd="0" destOrd="0" presId="urn:microsoft.com/office/officeart/2017/3/layout/DropPinTimeline"/>
    <dgm:cxn modelId="{7CC5F0B3-9939-4F11-9994-28FA6E7065DE}" type="presParOf" srcId="{E0DF6036-E91C-4A19-8169-F5B190B5AAC5}" destId="{D82B18C2-DF84-4432-825D-6694A5DF4840}" srcOrd="1" destOrd="0" presId="urn:microsoft.com/office/officeart/2017/3/layout/DropPinTimeline"/>
    <dgm:cxn modelId="{803B613D-9461-46F0-A43B-9537751569FE}" type="presParOf" srcId="{D82B18C2-DF84-4432-825D-6694A5DF4840}" destId="{84195873-B94E-4279-A042-146826053684}" srcOrd="0" destOrd="0" presId="urn:microsoft.com/office/officeart/2017/3/layout/DropPinTimeline"/>
    <dgm:cxn modelId="{DC49E8DB-306F-4AC1-832F-A43AC3E2ABB9}" type="presParOf" srcId="{D82B18C2-DF84-4432-825D-6694A5DF4840}" destId="{0ED3D674-7444-4698-86AA-65148109937D}" srcOrd="1" destOrd="0" presId="urn:microsoft.com/office/officeart/2017/3/layout/DropPinTimeline"/>
    <dgm:cxn modelId="{B67DD6B2-5362-4E2A-9C97-89A152D74D78}" type="presParOf" srcId="{E0DF6036-E91C-4A19-8169-F5B190B5AAC5}" destId="{3F87E10F-087B-4D86-B668-420BC522B0D0}" srcOrd="2" destOrd="0" presId="urn:microsoft.com/office/officeart/2017/3/layout/DropPinTimeline"/>
    <dgm:cxn modelId="{97D90C72-D61E-4AB5-BE6F-8C38A521F64D}" type="presParOf" srcId="{E0DF6036-E91C-4A19-8169-F5B190B5AAC5}" destId="{9EA1F113-E090-4BF5-98A3-7A657D1310BB}" srcOrd="3" destOrd="0" presId="urn:microsoft.com/office/officeart/2017/3/layout/DropPinTimeline"/>
    <dgm:cxn modelId="{7EC97404-2579-4C28-84D2-A0E03E3B5D21}" type="presParOf" srcId="{E0DF6036-E91C-4A19-8169-F5B190B5AAC5}" destId="{2A43C9C2-010D-46B4-8097-82EA1550A88F}" srcOrd="4" destOrd="0" presId="urn:microsoft.com/office/officeart/2017/3/layout/DropPinTimeline"/>
    <dgm:cxn modelId="{93AC7CC3-F9A1-48C2-864D-DFB965F8040A}" type="presParOf" srcId="{E0DF6036-E91C-4A19-8169-F5B190B5AAC5}" destId="{0E7304C4-97F9-4B6B-9ADB-255882B5A61A}" srcOrd="5" destOrd="0" presId="urn:microsoft.com/office/officeart/2017/3/layout/DropPinTimeline"/>
    <dgm:cxn modelId="{FE321281-AB2B-43C5-AAE9-B858D3D6C680}" type="presParOf" srcId="{951878D6-79A4-4105-9121-EE2CFCC8540A}" destId="{9DAD6CDE-3873-4DB1-A4A0-9D977BDA8711}" srcOrd="3" destOrd="0" presId="urn:microsoft.com/office/officeart/2017/3/layout/DropPinTimeline"/>
    <dgm:cxn modelId="{4A1DED0B-2431-4B88-B2F7-D90B43C6FCE9}" type="presParOf" srcId="{951878D6-79A4-4105-9121-EE2CFCC8540A}" destId="{F35E853B-1E89-4FAD-9725-57DA8AD9764F}" srcOrd="4" destOrd="0" presId="urn:microsoft.com/office/officeart/2017/3/layout/DropPinTimeline"/>
    <dgm:cxn modelId="{89C31805-BFBE-4670-80E4-0B46CD5169FE}" type="presParOf" srcId="{F35E853B-1E89-4FAD-9725-57DA8AD9764F}" destId="{ECAB7963-6CE0-4B49-A99F-EC073027D952}" srcOrd="0" destOrd="0" presId="urn:microsoft.com/office/officeart/2017/3/layout/DropPinTimeline"/>
    <dgm:cxn modelId="{BC8F841B-F4C4-4DD5-AFFC-5DA7F1570C76}" type="presParOf" srcId="{F35E853B-1E89-4FAD-9725-57DA8AD9764F}" destId="{8234CBA8-AEE2-42F2-897C-DA6E33D8D31E}" srcOrd="1" destOrd="0" presId="urn:microsoft.com/office/officeart/2017/3/layout/DropPinTimeline"/>
    <dgm:cxn modelId="{45A035F7-020E-4EB6-8063-DF9F54C79368}" type="presParOf" srcId="{8234CBA8-AEE2-42F2-897C-DA6E33D8D31E}" destId="{A8F0CC53-3EA9-40D6-B79E-9AFCB1518047}" srcOrd="0" destOrd="0" presId="urn:microsoft.com/office/officeart/2017/3/layout/DropPinTimeline"/>
    <dgm:cxn modelId="{02B93251-F500-4855-A3B8-A30DB2B7F380}" type="presParOf" srcId="{8234CBA8-AEE2-42F2-897C-DA6E33D8D31E}" destId="{056CD6C8-956F-4FF4-BD9C-BB14FB410F47}" srcOrd="1" destOrd="0" presId="urn:microsoft.com/office/officeart/2017/3/layout/DropPinTimeline"/>
    <dgm:cxn modelId="{4DBCFA1E-96EA-4DB3-ACCA-4B9ACBEB7052}" type="presParOf" srcId="{F35E853B-1E89-4FAD-9725-57DA8AD9764F}" destId="{DB454D0E-6DB7-400E-8EA2-F77A3E6D33C5}" srcOrd="2" destOrd="0" presId="urn:microsoft.com/office/officeart/2017/3/layout/DropPinTimeline"/>
    <dgm:cxn modelId="{1B2E28CC-955F-4404-9293-EF26D5C24FDC}" type="presParOf" srcId="{F35E853B-1E89-4FAD-9725-57DA8AD9764F}" destId="{0B0A3B53-2802-4E21-BD00-533EE6C7394A}" srcOrd="3" destOrd="0" presId="urn:microsoft.com/office/officeart/2017/3/layout/DropPinTimeline"/>
    <dgm:cxn modelId="{D860C5C9-4B5D-4A44-96B2-99B328BFA58F}" type="presParOf" srcId="{F35E853B-1E89-4FAD-9725-57DA8AD9764F}" destId="{2DE6623D-3534-4035-B40C-F0ECC00A1952}" srcOrd="4" destOrd="0" presId="urn:microsoft.com/office/officeart/2017/3/layout/DropPinTimeline"/>
    <dgm:cxn modelId="{ABB4805C-BDB6-4254-90BE-50AF5AEA4A44}" type="presParOf" srcId="{F35E853B-1E89-4FAD-9725-57DA8AD9764F}" destId="{64643054-4748-4012-A280-25EFEC673CCF}" srcOrd="5" destOrd="0" presId="urn:microsoft.com/office/officeart/2017/3/layout/DropPinTimeline"/>
    <dgm:cxn modelId="{4ED4F1E8-3DE8-4BE6-B5A5-D58140717F59}" type="presParOf" srcId="{951878D6-79A4-4105-9121-EE2CFCC8540A}" destId="{9CEA0714-74A9-4489-990A-AFFAB5FB2908}" srcOrd="5" destOrd="0" presId="urn:microsoft.com/office/officeart/2017/3/layout/DropPinTimeline"/>
    <dgm:cxn modelId="{361056AF-8CB3-4177-BA7F-2B3F8FBA2774}" type="presParOf" srcId="{951878D6-79A4-4105-9121-EE2CFCC8540A}" destId="{71C5D1B5-161A-4A5A-8655-FAC2202C9BF0}" srcOrd="6" destOrd="0" presId="urn:microsoft.com/office/officeart/2017/3/layout/DropPinTimeline"/>
    <dgm:cxn modelId="{FCAEFE3E-8219-427E-BAC8-2B1A4A4326B4}" type="presParOf" srcId="{71C5D1B5-161A-4A5A-8655-FAC2202C9BF0}" destId="{55680968-AEB5-4505-BE62-C023E2666DC7}" srcOrd="0" destOrd="0" presId="urn:microsoft.com/office/officeart/2017/3/layout/DropPinTimeline"/>
    <dgm:cxn modelId="{C85359CB-D47B-4703-8167-833E33DE6F2D}" type="presParOf" srcId="{71C5D1B5-161A-4A5A-8655-FAC2202C9BF0}" destId="{AA732EBC-E25A-4888-BFFA-4E26C3AEBC42}" srcOrd="1" destOrd="0" presId="urn:microsoft.com/office/officeart/2017/3/layout/DropPinTimeline"/>
    <dgm:cxn modelId="{BCFC00B0-4CA6-4391-8E6D-C3E86EF8ECFD}" type="presParOf" srcId="{AA732EBC-E25A-4888-BFFA-4E26C3AEBC42}" destId="{9E8CF70A-DB81-4057-8402-E98DE9FBE126}" srcOrd="0" destOrd="0" presId="urn:microsoft.com/office/officeart/2017/3/layout/DropPinTimeline"/>
    <dgm:cxn modelId="{569EB2CA-8847-4F8E-8B4B-18C627E25832}" type="presParOf" srcId="{AA732EBC-E25A-4888-BFFA-4E26C3AEBC42}" destId="{C639C1AC-1ED9-482C-8C68-6336732E6735}" srcOrd="1" destOrd="0" presId="urn:microsoft.com/office/officeart/2017/3/layout/DropPinTimeline"/>
    <dgm:cxn modelId="{4F91352F-E117-4114-A3B4-FB95223CB5E4}" type="presParOf" srcId="{71C5D1B5-161A-4A5A-8655-FAC2202C9BF0}" destId="{90DDC7FB-54A8-4A81-BA3E-B6E34FC4CC66}" srcOrd="2" destOrd="0" presId="urn:microsoft.com/office/officeart/2017/3/layout/DropPinTimeline"/>
    <dgm:cxn modelId="{E3A830E1-C72B-481D-AF05-90BC789E7195}" type="presParOf" srcId="{71C5D1B5-161A-4A5A-8655-FAC2202C9BF0}" destId="{89740B5B-DFE4-4D33-BE02-4C4C6E236AB7}" srcOrd="3" destOrd="0" presId="urn:microsoft.com/office/officeart/2017/3/layout/DropPinTimeline"/>
    <dgm:cxn modelId="{D3711AEB-8BE8-4384-B8BD-740C0929FA68}" type="presParOf" srcId="{71C5D1B5-161A-4A5A-8655-FAC2202C9BF0}" destId="{E037DF64-6DF0-4C59-AB45-28586748C682}" srcOrd="4" destOrd="0" presId="urn:microsoft.com/office/officeart/2017/3/layout/DropPinTimeline"/>
    <dgm:cxn modelId="{B16182E5-A474-42B3-8409-26821E093699}" type="presParOf" srcId="{71C5D1B5-161A-4A5A-8655-FAC2202C9BF0}" destId="{2A0E31CB-BA13-4110-98A1-2432460768BC}" srcOrd="5" destOrd="0" presId="urn:microsoft.com/office/officeart/2017/3/layout/DropPinTimeline"/>
    <dgm:cxn modelId="{C8944183-604A-4F8E-9027-095B6A3344CD}" type="presParOf" srcId="{951878D6-79A4-4105-9121-EE2CFCC8540A}" destId="{2A185029-6295-49FE-BC4D-8EDE39AB86CF}" srcOrd="7" destOrd="0" presId="urn:microsoft.com/office/officeart/2017/3/layout/DropPinTimeline"/>
    <dgm:cxn modelId="{5FAA6E99-F8A5-4C0F-9AB8-AA980A6569C5}" type="presParOf" srcId="{951878D6-79A4-4105-9121-EE2CFCC8540A}" destId="{7DDCAE8A-4A0B-4987-B1F1-63A9A62B55F1}" srcOrd="8" destOrd="0" presId="urn:microsoft.com/office/officeart/2017/3/layout/DropPinTimeline"/>
    <dgm:cxn modelId="{E6974A07-5F65-4D4C-8A32-FC10B6A452DB}" type="presParOf" srcId="{7DDCAE8A-4A0B-4987-B1F1-63A9A62B55F1}" destId="{C6225C4A-7FDE-462C-A7B7-CFA6EAAE44FB}" srcOrd="0" destOrd="0" presId="urn:microsoft.com/office/officeart/2017/3/layout/DropPinTimeline"/>
    <dgm:cxn modelId="{027FC7AB-7944-4199-A2FC-0AB44DA2032B}" type="presParOf" srcId="{7DDCAE8A-4A0B-4987-B1F1-63A9A62B55F1}" destId="{9CCA1A35-5B9B-464D-8A77-A3614E8859AC}" srcOrd="1" destOrd="0" presId="urn:microsoft.com/office/officeart/2017/3/layout/DropPinTimeline"/>
    <dgm:cxn modelId="{A2D5D2DB-7A38-4200-B30E-41728793DF30}" type="presParOf" srcId="{9CCA1A35-5B9B-464D-8A77-A3614E8859AC}" destId="{55F731CA-21B0-4DD0-B30E-F43FE1BA4C6A}" srcOrd="0" destOrd="0" presId="urn:microsoft.com/office/officeart/2017/3/layout/DropPinTimeline"/>
    <dgm:cxn modelId="{536C95D3-9E00-465B-AEED-4B09A363E018}" type="presParOf" srcId="{9CCA1A35-5B9B-464D-8A77-A3614E8859AC}" destId="{9BA22866-CC4B-4EE5-9EC7-672253BEC4B4}" srcOrd="1" destOrd="0" presId="urn:microsoft.com/office/officeart/2017/3/layout/DropPinTimeline"/>
    <dgm:cxn modelId="{E497E97A-D37B-46C0-AED6-7405C56DC692}" type="presParOf" srcId="{7DDCAE8A-4A0B-4987-B1F1-63A9A62B55F1}" destId="{AC9BC379-89A3-4B16-81C3-17712F844161}" srcOrd="2" destOrd="0" presId="urn:microsoft.com/office/officeart/2017/3/layout/DropPinTimeline"/>
    <dgm:cxn modelId="{A4832D19-9631-4F08-AA85-FA0F1EFD337A}" type="presParOf" srcId="{7DDCAE8A-4A0B-4987-B1F1-63A9A62B55F1}" destId="{B5A6134C-41A6-4FE4-B19F-DBE44750AE92}" srcOrd="3" destOrd="0" presId="urn:microsoft.com/office/officeart/2017/3/layout/DropPinTimeline"/>
    <dgm:cxn modelId="{8CE95A9D-E156-42A2-AFE8-5FF74C665033}" type="presParOf" srcId="{7DDCAE8A-4A0B-4987-B1F1-63A9A62B55F1}" destId="{5CEFD5D7-7D8D-45A7-A633-DCB613EBABCC}" srcOrd="4" destOrd="0" presId="urn:microsoft.com/office/officeart/2017/3/layout/DropPinTimeline"/>
    <dgm:cxn modelId="{634F6A1F-36A8-4505-9600-E8B2CBC19878}" type="presParOf" srcId="{7DDCAE8A-4A0B-4987-B1F1-63A9A62B55F1}" destId="{CEEA9D57-3105-48A9-9992-44B782E436F9}" srcOrd="5" destOrd="0" presId="urn:microsoft.com/office/officeart/2017/3/layout/DropPinTimeline"/>
    <dgm:cxn modelId="{3192F82D-AD72-42EF-A1C6-15E2D1ED1CDF}" type="presParOf" srcId="{951878D6-79A4-4105-9121-EE2CFCC8540A}" destId="{BE709533-046D-4305-BCB0-2E4A3AFA2393}" srcOrd="9" destOrd="0" presId="urn:microsoft.com/office/officeart/2017/3/layout/DropPinTimeline"/>
    <dgm:cxn modelId="{17877294-4E58-4475-A74D-473FD7E77DBE}" type="presParOf" srcId="{951878D6-79A4-4105-9121-EE2CFCC8540A}" destId="{50370C71-D2E5-42A8-A96F-E1E09D799426}" srcOrd="10" destOrd="0" presId="urn:microsoft.com/office/officeart/2017/3/layout/DropPinTimeline"/>
    <dgm:cxn modelId="{4DDBF7F5-0EFB-481A-B74E-F4792C05C7ED}" type="presParOf" srcId="{50370C71-D2E5-42A8-A96F-E1E09D799426}" destId="{1B1D94F0-B94C-4293-81A3-736C83058935}" srcOrd="0" destOrd="0" presId="urn:microsoft.com/office/officeart/2017/3/layout/DropPinTimeline"/>
    <dgm:cxn modelId="{40EEAA82-D68F-4398-8CF2-070D54F6279A}" type="presParOf" srcId="{50370C71-D2E5-42A8-A96F-E1E09D799426}" destId="{A023FB88-AD8C-4213-BF79-FF1D2F18ACE8}" srcOrd="1" destOrd="0" presId="urn:microsoft.com/office/officeart/2017/3/layout/DropPinTimeline"/>
    <dgm:cxn modelId="{F23FC661-A98E-4FBB-AB9D-B4044CDC3A60}" type="presParOf" srcId="{A023FB88-AD8C-4213-BF79-FF1D2F18ACE8}" destId="{584A1CA6-B121-427E-814E-F5474B38FD8B}" srcOrd="0" destOrd="0" presId="urn:microsoft.com/office/officeart/2017/3/layout/DropPinTimeline"/>
    <dgm:cxn modelId="{D94B2B78-A790-46D2-BE69-1388E120654B}" type="presParOf" srcId="{A023FB88-AD8C-4213-BF79-FF1D2F18ACE8}" destId="{28CB1AE9-641F-47E3-9244-23475D2D7288}" srcOrd="1" destOrd="0" presId="urn:microsoft.com/office/officeart/2017/3/layout/DropPinTimeline"/>
    <dgm:cxn modelId="{1E327A9F-827F-418C-B6F3-FFBFFFDB3F74}" type="presParOf" srcId="{50370C71-D2E5-42A8-A96F-E1E09D799426}" destId="{2CD67EB7-4CE6-457C-9136-981D19183989}" srcOrd="2" destOrd="0" presId="urn:microsoft.com/office/officeart/2017/3/layout/DropPinTimeline"/>
    <dgm:cxn modelId="{8E1EA2EB-94B9-4045-8627-7521E81CB21F}" type="presParOf" srcId="{50370C71-D2E5-42A8-A96F-E1E09D799426}" destId="{30CECCF9-078C-4EF4-9905-699075EFE618}" srcOrd="3" destOrd="0" presId="urn:microsoft.com/office/officeart/2017/3/layout/DropPinTimeline"/>
    <dgm:cxn modelId="{7F2F1B7E-33FD-4C85-9156-9B224B664365}" type="presParOf" srcId="{50370C71-D2E5-42A8-A96F-E1E09D799426}" destId="{CBF4A5A1-D330-4556-A7A5-DECCD1396065}" srcOrd="4" destOrd="0" presId="urn:microsoft.com/office/officeart/2017/3/layout/DropPinTimeline"/>
    <dgm:cxn modelId="{7D123083-C768-4B7E-926D-58132ABBD36E}" type="presParOf" srcId="{50370C71-D2E5-42A8-A96F-E1E09D799426}" destId="{1A05F3A2-D974-4104-91EC-3A03E8514C6D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A7C6E-B5E4-4C0C-A3D5-E61078E5445B}">
      <dsp:nvSpPr>
        <dsp:cNvPr id="0" name=""/>
        <dsp:cNvSpPr/>
      </dsp:nvSpPr>
      <dsp:spPr>
        <a:xfrm>
          <a:off x="0" y="1510990"/>
          <a:ext cx="10397209" cy="0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E9593-46F4-4FC1-96DD-8C6A66953B92}">
      <dsp:nvSpPr>
        <dsp:cNvPr id="0" name=""/>
        <dsp:cNvSpPr/>
      </dsp:nvSpPr>
      <dsp:spPr>
        <a:xfrm rot="8100000">
          <a:off x="53782" y="348224"/>
          <a:ext cx="222233" cy="222233"/>
        </a:xfrm>
        <a:prstGeom prst="teardrop">
          <a:avLst>
            <a:gd name="adj" fmla="val 11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169C0B-4A5F-436E-9A7F-807813FE957C}">
      <dsp:nvSpPr>
        <dsp:cNvPr id="0" name=""/>
        <dsp:cNvSpPr/>
      </dsp:nvSpPr>
      <dsp:spPr>
        <a:xfrm>
          <a:off x="78470" y="372912"/>
          <a:ext cx="172857" cy="172857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863D22-ADA1-4671-B37D-6FF8271BF8FC}">
      <dsp:nvSpPr>
        <dsp:cNvPr id="0" name=""/>
        <dsp:cNvSpPr/>
      </dsp:nvSpPr>
      <dsp:spPr>
        <a:xfrm>
          <a:off x="322042" y="616484"/>
          <a:ext cx="2466738" cy="894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C465E-801A-4259-AEFA-3D3122D83B49}">
      <dsp:nvSpPr>
        <dsp:cNvPr id="0" name=""/>
        <dsp:cNvSpPr/>
      </dsp:nvSpPr>
      <dsp:spPr>
        <a:xfrm>
          <a:off x="322042" y="302198"/>
          <a:ext cx="2466738" cy="31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lv-LV" sz="2000" b="1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31.08.2025. </a:t>
          </a:r>
          <a:r>
            <a:rPr lang="lv-LV" sz="2000" b="0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- fizika, ķīmija, bioloģija, ģeogrāfija vidusskolai, inženierzinības pamatskolai</a:t>
          </a:r>
        </a:p>
      </dsp:txBody>
      <dsp:txXfrm>
        <a:off x="322042" y="302198"/>
        <a:ext cx="2466738" cy="314286"/>
      </dsp:txXfrm>
    </dsp:sp>
    <dsp:sp modelId="{79D8D1DA-72E9-4910-994F-058512C0D99F}">
      <dsp:nvSpPr>
        <dsp:cNvPr id="0" name=""/>
        <dsp:cNvSpPr/>
      </dsp:nvSpPr>
      <dsp:spPr>
        <a:xfrm>
          <a:off x="164899" y="616484"/>
          <a:ext cx="0" cy="89450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F376F-2829-4EF5-8D79-FC63AF8814D7}">
      <dsp:nvSpPr>
        <dsp:cNvPr id="0" name=""/>
        <dsp:cNvSpPr/>
      </dsp:nvSpPr>
      <dsp:spPr>
        <a:xfrm>
          <a:off x="136613" y="1482704"/>
          <a:ext cx="56571" cy="56571"/>
        </a:xfrm>
        <a:prstGeom prst="ellipse">
          <a:avLst/>
        </a:prstGeom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195873-B94E-4279-A042-146826053684}">
      <dsp:nvSpPr>
        <dsp:cNvPr id="0" name=""/>
        <dsp:cNvSpPr/>
      </dsp:nvSpPr>
      <dsp:spPr>
        <a:xfrm rot="18900000">
          <a:off x="1535726" y="2451522"/>
          <a:ext cx="222233" cy="222233"/>
        </a:xfrm>
        <a:prstGeom prst="teardrop">
          <a:avLst>
            <a:gd name="adj" fmla="val 11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D3D674-7444-4698-86AA-65148109937D}">
      <dsp:nvSpPr>
        <dsp:cNvPr id="0" name=""/>
        <dsp:cNvSpPr/>
      </dsp:nvSpPr>
      <dsp:spPr>
        <a:xfrm>
          <a:off x="1560415" y="2476211"/>
          <a:ext cx="172857" cy="172857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7E10F-087B-4D86-B668-420BC522B0D0}">
      <dsp:nvSpPr>
        <dsp:cNvPr id="0" name=""/>
        <dsp:cNvSpPr/>
      </dsp:nvSpPr>
      <dsp:spPr>
        <a:xfrm>
          <a:off x="1803986" y="1510990"/>
          <a:ext cx="2466738" cy="894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1F113-E090-4BF5-98A3-7A657D1310BB}">
      <dsp:nvSpPr>
        <dsp:cNvPr id="0" name=""/>
        <dsp:cNvSpPr/>
      </dsp:nvSpPr>
      <dsp:spPr>
        <a:xfrm>
          <a:off x="1803986" y="2405496"/>
          <a:ext cx="2466738" cy="31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lv-LV" sz="2000" b="1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31.03.2026.</a:t>
          </a:r>
          <a:r>
            <a:rPr lang="lv-LV" sz="2000" b="0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matemātika pamatskolai un vidusskolai, programmēšana vidusskolai</a:t>
          </a:r>
        </a:p>
      </dsp:txBody>
      <dsp:txXfrm>
        <a:off x="1803986" y="2405496"/>
        <a:ext cx="2466738" cy="314286"/>
      </dsp:txXfrm>
    </dsp:sp>
    <dsp:sp modelId="{2A43C9C2-010D-46B4-8097-82EA1550A88F}">
      <dsp:nvSpPr>
        <dsp:cNvPr id="0" name=""/>
        <dsp:cNvSpPr/>
      </dsp:nvSpPr>
      <dsp:spPr>
        <a:xfrm>
          <a:off x="1646843" y="1510990"/>
          <a:ext cx="0" cy="89450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B0E82-9EA2-4CA0-9F44-E2639D703537}">
      <dsp:nvSpPr>
        <dsp:cNvPr id="0" name=""/>
        <dsp:cNvSpPr/>
      </dsp:nvSpPr>
      <dsp:spPr>
        <a:xfrm>
          <a:off x="1618558" y="1482704"/>
          <a:ext cx="56571" cy="56571"/>
        </a:xfrm>
        <a:prstGeom prst="ellipse">
          <a:avLst/>
        </a:prstGeom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F0CC53-3EA9-40D6-B79E-9AFCB1518047}">
      <dsp:nvSpPr>
        <dsp:cNvPr id="0" name=""/>
        <dsp:cNvSpPr/>
      </dsp:nvSpPr>
      <dsp:spPr>
        <a:xfrm rot="8100000">
          <a:off x="3017671" y="348224"/>
          <a:ext cx="222233" cy="222233"/>
        </a:xfrm>
        <a:prstGeom prst="teardrop">
          <a:avLst>
            <a:gd name="adj" fmla="val 11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6CD6C8-956F-4FF4-BD9C-BB14FB410F47}">
      <dsp:nvSpPr>
        <dsp:cNvPr id="0" name=""/>
        <dsp:cNvSpPr/>
      </dsp:nvSpPr>
      <dsp:spPr>
        <a:xfrm>
          <a:off x="3042359" y="372912"/>
          <a:ext cx="172857" cy="172857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54D0E-6DB7-400E-8EA2-F77A3E6D33C5}">
      <dsp:nvSpPr>
        <dsp:cNvPr id="0" name=""/>
        <dsp:cNvSpPr/>
      </dsp:nvSpPr>
      <dsp:spPr>
        <a:xfrm>
          <a:off x="3285931" y="616484"/>
          <a:ext cx="2466738" cy="894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A3B53-2802-4E21-BD00-533EE6C7394A}">
      <dsp:nvSpPr>
        <dsp:cNvPr id="0" name=""/>
        <dsp:cNvSpPr/>
      </dsp:nvSpPr>
      <dsp:spPr>
        <a:xfrm>
          <a:off x="3285931" y="302198"/>
          <a:ext cx="2466738" cy="31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lv-LV" sz="2000" b="1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30.06.2026.</a:t>
          </a:r>
          <a:r>
            <a:rPr lang="lv-LV" sz="2000" b="0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fizika, ķīmija, bioloģija, datorika pamatskolai</a:t>
          </a:r>
        </a:p>
      </dsp:txBody>
      <dsp:txXfrm>
        <a:off x="3285931" y="302198"/>
        <a:ext cx="2466738" cy="314286"/>
      </dsp:txXfrm>
    </dsp:sp>
    <dsp:sp modelId="{2DE6623D-3534-4035-B40C-F0ECC00A1952}">
      <dsp:nvSpPr>
        <dsp:cNvPr id="0" name=""/>
        <dsp:cNvSpPr/>
      </dsp:nvSpPr>
      <dsp:spPr>
        <a:xfrm>
          <a:off x="3128788" y="616484"/>
          <a:ext cx="0" cy="89450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B7963-6CE0-4B49-A99F-EC073027D952}">
      <dsp:nvSpPr>
        <dsp:cNvPr id="0" name=""/>
        <dsp:cNvSpPr/>
      </dsp:nvSpPr>
      <dsp:spPr>
        <a:xfrm>
          <a:off x="3100502" y="1482704"/>
          <a:ext cx="56571" cy="56571"/>
        </a:xfrm>
        <a:prstGeom prst="ellipse">
          <a:avLst/>
        </a:prstGeom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8CF70A-DB81-4057-8402-E98DE9FBE126}">
      <dsp:nvSpPr>
        <dsp:cNvPr id="0" name=""/>
        <dsp:cNvSpPr/>
      </dsp:nvSpPr>
      <dsp:spPr>
        <a:xfrm rot="18900000">
          <a:off x="4499615" y="2451522"/>
          <a:ext cx="222233" cy="222233"/>
        </a:xfrm>
        <a:prstGeom prst="teardrop">
          <a:avLst>
            <a:gd name="adj" fmla="val 11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39C1AC-1ED9-482C-8C68-6336732E6735}">
      <dsp:nvSpPr>
        <dsp:cNvPr id="0" name=""/>
        <dsp:cNvSpPr/>
      </dsp:nvSpPr>
      <dsp:spPr>
        <a:xfrm>
          <a:off x="4524304" y="2476211"/>
          <a:ext cx="172857" cy="172857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DC7FB-54A8-4A81-BA3E-B6E34FC4CC66}">
      <dsp:nvSpPr>
        <dsp:cNvPr id="0" name=""/>
        <dsp:cNvSpPr/>
      </dsp:nvSpPr>
      <dsp:spPr>
        <a:xfrm>
          <a:off x="4767875" y="1510990"/>
          <a:ext cx="2466738" cy="894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40B5B-DFE4-4D33-BE02-4C4C6E236AB7}">
      <dsp:nvSpPr>
        <dsp:cNvPr id="0" name=""/>
        <dsp:cNvSpPr/>
      </dsp:nvSpPr>
      <dsp:spPr>
        <a:xfrm>
          <a:off x="4767875" y="2405496"/>
          <a:ext cx="2466738" cy="31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lv-LV" sz="2000" b="1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31.08.2026. </a:t>
          </a:r>
          <a:r>
            <a:rPr lang="lv-LV" sz="2000" b="0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- latviešu valoda pamatskolai un vidusskolai</a:t>
          </a:r>
        </a:p>
      </dsp:txBody>
      <dsp:txXfrm>
        <a:off x="4767875" y="2405496"/>
        <a:ext cx="2466738" cy="314286"/>
      </dsp:txXfrm>
    </dsp:sp>
    <dsp:sp modelId="{E037DF64-6DF0-4C59-AB45-28586748C682}">
      <dsp:nvSpPr>
        <dsp:cNvPr id="0" name=""/>
        <dsp:cNvSpPr/>
      </dsp:nvSpPr>
      <dsp:spPr>
        <a:xfrm>
          <a:off x="4610732" y="1510990"/>
          <a:ext cx="0" cy="89450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80968-AEB5-4505-BE62-C023E2666DC7}">
      <dsp:nvSpPr>
        <dsp:cNvPr id="0" name=""/>
        <dsp:cNvSpPr/>
      </dsp:nvSpPr>
      <dsp:spPr>
        <a:xfrm>
          <a:off x="4582446" y="1482704"/>
          <a:ext cx="56571" cy="56571"/>
        </a:xfrm>
        <a:prstGeom prst="ellipse">
          <a:avLst/>
        </a:prstGeom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F731CA-21B0-4DD0-B30E-F43FE1BA4C6A}">
      <dsp:nvSpPr>
        <dsp:cNvPr id="0" name=""/>
        <dsp:cNvSpPr/>
      </dsp:nvSpPr>
      <dsp:spPr>
        <a:xfrm rot="8100000">
          <a:off x="5981560" y="348224"/>
          <a:ext cx="222233" cy="222233"/>
        </a:xfrm>
        <a:prstGeom prst="teardrop">
          <a:avLst>
            <a:gd name="adj" fmla="val 11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A22866-CC4B-4EE5-9EC7-672253BEC4B4}">
      <dsp:nvSpPr>
        <dsp:cNvPr id="0" name=""/>
        <dsp:cNvSpPr/>
      </dsp:nvSpPr>
      <dsp:spPr>
        <a:xfrm>
          <a:off x="6006248" y="372912"/>
          <a:ext cx="172857" cy="172857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BC379-89A3-4B16-81C3-17712F844161}">
      <dsp:nvSpPr>
        <dsp:cNvPr id="0" name=""/>
        <dsp:cNvSpPr/>
      </dsp:nvSpPr>
      <dsp:spPr>
        <a:xfrm>
          <a:off x="6249820" y="616484"/>
          <a:ext cx="2466738" cy="894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6134C-41A6-4FE4-B19F-DBE44750AE92}">
      <dsp:nvSpPr>
        <dsp:cNvPr id="0" name=""/>
        <dsp:cNvSpPr/>
      </dsp:nvSpPr>
      <dsp:spPr>
        <a:xfrm>
          <a:off x="6249820" y="302198"/>
          <a:ext cx="2466738" cy="31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lv-LV" sz="2000" b="1" kern="1200">
              <a:solidFill>
                <a:srgbClr val="C00000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31.12.2026.</a:t>
          </a:r>
          <a:r>
            <a:rPr lang="lv-LV" sz="2000" b="0" kern="1200">
              <a:solidFill>
                <a:srgbClr val="C00000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vēsture un sociālās zinātnes vidusskolai</a:t>
          </a:r>
        </a:p>
      </dsp:txBody>
      <dsp:txXfrm>
        <a:off x="6249820" y="302198"/>
        <a:ext cx="2466738" cy="314286"/>
      </dsp:txXfrm>
    </dsp:sp>
    <dsp:sp modelId="{5CEFD5D7-7D8D-45A7-A633-DCB613EBABCC}">
      <dsp:nvSpPr>
        <dsp:cNvPr id="0" name=""/>
        <dsp:cNvSpPr/>
      </dsp:nvSpPr>
      <dsp:spPr>
        <a:xfrm>
          <a:off x="6092677" y="616484"/>
          <a:ext cx="0" cy="89450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25C4A-7FDE-462C-A7B7-CFA6EAAE44FB}">
      <dsp:nvSpPr>
        <dsp:cNvPr id="0" name=""/>
        <dsp:cNvSpPr/>
      </dsp:nvSpPr>
      <dsp:spPr>
        <a:xfrm>
          <a:off x="6064391" y="1482704"/>
          <a:ext cx="56571" cy="56571"/>
        </a:xfrm>
        <a:prstGeom prst="ellipse">
          <a:avLst/>
        </a:prstGeom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4A1CA6-B121-427E-814E-F5474B38FD8B}">
      <dsp:nvSpPr>
        <dsp:cNvPr id="0" name=""/>
        <dsp:cNvSpPr/>
      </dsp:nvSpPr>
      <dsp:spPr>
        <a:xfrm rot="18900000">
          <a:off x="7463504" y="2451522"/>
          <a:ext cx="222233" cy="222233"/>
        </a:xfrm>
        <a:prstGeom prst="teardrop">
          <a:avLst>
            <a:gd name="adj" fmla="val 115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B1AE9-641F-47E3-9244-23475D2D7288}">
      <dsp:nvSpPr>
        <dsp:cNvPr id="0" name=""/>
        <dsp:cNvSpPr/>
      </dsp:nvSpPr>
      <dsp:spPr>
        <a:xfrm>
          <a:off x="7488192" y="2476211"/>
          <a:ext cx="172857" cy="172857"/>
        </a:xfrm>
        <a:prstGeom prst="ellips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67EB7-4CE6-457C-9136-981D19183989}">
      <dsp:nvSpPr>
        <dsp:cNvPr id="0" name=""/>
        <dsp:cNvSpPr/>
      </dsp:nvSpPr>
      <dsp:spPr>
        <a:xfrm>
          <a:off x="7731764" y="1510990"/>
          <a:ext cx="2466738" cy="894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ECCF9-078C-4EF4-9905-699075EFE618}">
      <dsp:nvSpPr>
        <dsp:cNvPr id="0" name=""/>
        <dsp:cNvSpPr/>
      </dsp:nvSpPr>
      <dsp:spPr>
        <a:xfrm>
          <a:off x="7731764" y="2405496"/>
          <a:ext cx="2466738" cy="31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lv-LV" sz="2000" b="1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Līdz 2028.gadam</a:t>
          </a:r>
          <a:r>
            <a:rPr lang="lv-LV" sz="2000" b="0" kern="120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rPr>
            <a:t> - citi metodiskā atbalsta materiāli atbilstoši diagnosticētajām vajadzībām</a:t>
          </a:r>
        </a:p>
      </dsp:txBody>
      <dsp:txXfrm>
        <a:off x="7731764" y="2405496"/>
        <a:ext cx="2466738" cy="314286"/>
      </dsp:txXfrm>
    </dsp:sp>
    <dsp:sp modelId="{CBF4A5A1-D330-4556-A7A5-DECCD1396065}">
      <dsp:nvSpPr>
        <dsp:cNvPr id="0" name=""/>
        <dsp:cNvSpPr/>
      </dsp:nvSpPr>
      <dsp:spPr>
        <a:xfrm>
          <a:off x="7574621" y="1510990"/>
          <a:ext cx="0" cy="894506"/>
        </a:xfrm>
        <a:prstGeom prst="line">
          <a:avLst/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D94F0-B94C-4293-81A3-736C83058935}">
      <dsp:nvSpPr>
        <dsp:cNvPr id="0" name=""/>
        <dsp:cNvSpPr/>
      </dsp:nvSpPr>
      <dsp:spPr>
        <a:xfrm>
          <a:off x="7546335" y="1482704"/>
          <a:ext cx="56571" cy="56571"/>
        </a:xfrm>
        <a:prstGeom prst="ellipse">
          <a:avLst/>
        </a:prstGeom>
        <a:gradFill rotWithShape="0">
          <a:gsLst>
            <a:gs pos="0">
              <a:schemeClr val="dk2">
                <a:tint val="100000"/>
                <a:shade val="100000"/>
                <a:satMod val="130000"/>
              </a:schemeClr>
            </a:gs>
            <a:gs pos="100000">
              <a:schemeClr val="dk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CEC6E-F00B-4002-B666-CD8B79A72C22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CF088-D9F4-4639-98A7-7A369BCE0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16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lv-LV" sz="1200" b="0" i="0" u="none" strike="noStrike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Noteikts VPD kopvērtējuma minimālais slieksnis – 10%.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200" b="0" i="0" u="none" strike="noStrike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klasē pirmo reizi centralizētie eksāmeni.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lv-LV" sz="1200" b="0" i="0" u="none" strike="noStrike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2022./2023. mācību gada VPD rezultātu statistikas dati pieejami Valsts izglītības satura centra mājas lapā kopš 2023.gada oktobra. LU SIIC ir veicis 2022./2023. mācību gada VPD rezultātu padziļinātu analīzi. Šāda padziļinātā analīze veikta pirmo reizi.</a:t>
            </a:r>
          </a:p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CF088-D9F4-4639-98A7-7A369BCE0E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9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 type="title">
  <p:cSld name="Title Slide 2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895575" y="2235200"/>
            <a:ext cx="84707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039009" y="5518673"/>
            <a:ext cx="7296539" cy="892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60177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image 1">
  <p:cSld name="full image 1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0" y="-1"/>
            <a:ext cx="6096000" cy="6857579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616775" y="582705"/>
            <a:ext cx="4506096" cy="74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Verdan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3" name="Google Shape;113;p16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15" name="Google Shape;115;p16"/>
          <p:cNvSpPr>
            <a:spLocks noGrp="1"/>
          </p:cNvSpPr>
          <p:nvPr>
            <p:ph type="pic" idx="2"/>
          </p:nvPr>
        </p:nvSpPr>
        <p:spPr>
          <a:xfrm>
            <a:off x="2478841" y="1745700"/>
            <a:ext cx="8957081" cy="446681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613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image 2">
  <p:cSld name="full image 2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/>
        </p:nvSpPr>
        <p:spPr>
          <a:xfrm>
            <a:off x="0" y="-1"/>
            <a:ext cx="6096000" cy="6857579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616775" y="582705"/>
            <a:ext cx="4506096" cy="74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0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7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0" name="Google Shape;120;p17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21" name="Google Shape;121;p17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22" name="Google Shape;122;p17"/>
          <p:cNvSpPr>
            <a:spLocks noGrp="1"/>
          </p:cNvSpPr>
          <p:nvPr>
            <p:ph type="pic" idx="2"/>
          </p:nvPr>
        </p:nvSpPr>
        <p:spPr>
          <a:xfrm>
            <a:off x="2478841" y="1745700"/>
            <a:ext cx="8957081" cy="446681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167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7">
  <p:cSld name="text image 7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8179818" y="681038"/>
            <a:ext cx="3381065" cy="1061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8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6" name="Google Shape;126;p18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28" name="Google Shape;128;p18"/>
          <p:cNvSpPr/>
          <p:nvPr/>
        </p:nvSpPr>
        <p:spPr>
          <a:xfrm>
            <a:off x="11723279" y="681037"/>
            <a:ext cx="473336" cy="1061702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9" name="Google Shape;129;p18"/>
          <p:cNvSpPr>
            <a:spLocks noGrp="1"/>
          </p:cNvSpPr>
          <p:nvPr>
            <p:ph type="pic" idx="2"/>
          </p:nvPr>
        </p:nvSpPr>
        <p:spPr>
          <a:xfrm>
            <a:off x="631118" y="681039"/>
            <a:ext cx="2241551" cy="54959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0" name="Google Shape;130;p18"/>
          <p:cNvSpPr>
            <a:spLocks noGrp="1"/>
          </p:cNvSpPr>
          <p:nvPr>
            <p:ph type="pic" idx="3"/>
          </p:nvPr>
        </p:nvSpPr>
        <p:spPr>
          <a:xfrm>
            <a:off x="3069518" y="681039"/>
            <a:ext cx="2241551" cy="54959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1" name="Google Shape;131;p18"/>
          <p:cNvSpPr>
            <a:spLocks noGrp="1"/>
          </p:cNvSpPr>
          <p:nvPr>
            <p:ph type="pic" idx="4"/>
          </p:nvPr>
        </p:nvSpPr>
        <p:spPr>
          <a:xfrm>
            <a:off x="5507918" y="681039"/>
            <a:ext cx="2241551" cy="54959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0441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8">
  <p:cSld name="text image 8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>
            <a:spLocks noGrp="1"/>
          </p:cNvSpPr>
          <p:nvPr>
            <p:ph type="title"/>
          </p:nvPr>
        </p:nvSpPr>
        <p:spPr>
          <a:xfrm>
            <a:off x="616775" y="681038"/>
            <a:ext cx="4403460" cy="1045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0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20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0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49" name="Google Shape;149;p20"/>
          <p:cNvSpPr/>
          <p:nvPr/>
        </p:nvSpPr>
        <p:spPr>
          <a:xfrm>
            <a:off x="0" y="681037"/>
            <a:ext cx="473336" cy="1061702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0" name="Google Shape;150;p20"/>
          <p:cNvSpPr txBox="1">
            <a:spLocks noGrp="1"/>
          </p:cNvSpPr>
          <p:nvPr>
            <p:ph type="body" idx="1"/>
          </p:nvPr>
        </p:nvSpPr>
        <p:spPr>
          <a:xfrm>
            <a:off x="716034" y="4372138"/>
            <a:ext cx="3371869" cy="1469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Char char="•"/>
              <a:defRPr>
                <a:solidFill>
                  <a:srgbClr val="664790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Char char="•"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20"/>
          <p:cNvSpPr txBox="1">
            <a:spLocks noGrp="1"/>
          </p:cNvSpPr>
          <p:nvPr>
            <p:ph type="body" idx="2"/>
          </p:nvPr>
        </p:nvSpPr>
        <p:spPr>
          <a:xfrm>
            <a:off x="4580088" y="3778252"/>
            <a:ext cx="3371869" cy="1469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Char char="•"/>
              <a:defRPr>
                <a:solidFill>
                  <a:srgbClr val="664790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Char char="•"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20"/>
          <p:cNvSpPr txBox="1">
            <a:spLocks noGrp="1"/>
          </p:cNvSpPr>
          <p:nvPr>
            <p:ph type="body" idx="3"/>
          </p:nvPr>
        </p:nvSpPr>
        <p:spPr>
          <a:xfrm>
            <a:off x="8430163" y="3164533"/>
            <a:ext cx="3371869" cy="1469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Char char="•"/>
              <a:defRPr>
                <a:solidFill>
                  <a:srgbClr val="664790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Char char="•"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391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3">
  <p:cSld name="text image 3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>
            <a:spLocks noGrp="1"/>
          </p:cNvSpPr>
          <p:nvPr>
            <p:ph type="pic" idx="2"/>
          </p:nvPr>
        </p:nvSpPr>
        <p:spPr>
          <a:xfrm>
            <a:off x="1" y="1923679"/>
            <a:ext cx="6710116" cy="493390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5" name="Google Shape;155;p21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6" name="Google Shape;156;p21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58" name="Google Shape;158;p21"/>
          <p:cNvSpPr/>
          <p:nvPr/>
        </p:nvSpPr>
        <p:spPr>
          <a:xfrm>
            <a:off x="6710117" y="1922318"/>
            <a:ext cx="5481883" cy="49352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9" name="Google Shape;159;p21"/>
          <p:cNvSpPr>
            <a:spLocks noGrp="1"/>
          </p:cNvSpPr>
          <p:nvPr>
            <p:ph type="pic" idx="3"/>
          </p:nvPr>
        </p:nvSpPr>
        <p:spPr>
          <a:xfrm>
            <a:off x="6710117" y="423"/>
            <a:ext cx="5481884" cy="192187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0" name="Google Shape;160;p21"/>
          <p:cNvSpPr/>
          <p:nvPr/>
        </p:nvSpPr>
        <p:spPr>
          <a:xfrm>
            <a:off x="0" y="0"/>
            <a:ext cx="6710115" cy="1923678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1" name="Google Shape;161;p21"/>
          <p:cNvSpPr txBox="1">
            <a:spLocks noGrp="1"/>
          </p:cNvSpPr>
          <p:nvPr>
            <p:ph type="title"/>
          </p:nvPr>
        </p:nvSpPr>
        <p:spPr>
          <a:xfrm>
            <a:off x="616775" y="320302"/>
            <a:ext cx="572306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639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1" name="Google Shape;191;p26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52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2">
  <p:cSld name="random 2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43041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03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>
  <p:cSld name="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5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16775" y="257551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16778" y="2243979"/>
            <a:ext cx="10929767" cy="393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616775" y="6566074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16775" y="6566074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8233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4;p2"/>
          <p:cNvSpPr>
            <a:spLocks noChangeArrowheads="1"/>
          </p:cNvSpPr>
          <p:nvPr userDrawn="1"/>
        </p:nvSpPr>
        <p:spPr bwMode="auto">
          <a:xfrm>
            <a:off x="0" y="2097088"/>
            <a:ext cx="12192000" cy="4760912"/>
          </a:xfrm>
          <a:prstGeom prst="rect">
            <a:avLst/>
          </a:prstGeom>
          <a:solidFill>
            <a:srgbClr val="5F4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/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Trebuchet MS" panose="020B0603020202020204" pitchFamily="34" charset="0"/>
              <a:ea typeface="MS PGothic" panose="020B0600070205080204" pitchFamily="34" charset="-128"/>
              <a:cs typeface="Arial"/>
              <a:sym typeface="Trebuchet MS" panose="020B0603020202020204" pitchFamily="34" charset="0"/>
            </a:endParaRPr>
          </a:p>
        </p:txBody>
      </p:sp>
      <p:pic>
        <p:nvPicPr>
          <p:cNvPr id="6" name="Google Shape;17;p2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0"/>
            <a:ext cx="19208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89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5">
  <p:cSld name="text image 5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1" y="1658472"/>
            <a:ext cx="3708400" cy="519910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35" name="Google Shape;35;p5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5392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8950" y="370703"/>
            <a:ext cx="5696465" cy="3027406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83059" y="3398109"/>
            <a:ext cx="5745892" cy="3089190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7046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4538870" y="2309180"/>
            <a:ext cx="3127513" cy="3127513"/>
          </a:xfrm>
          <a:custGeom>
            <a:avLst/>
            <a:gdLst>
              <a:gd name="connsiteX0" fmla="*/ 0 w 3127513"/>
              <a:gd name="connsiteY0" fmla="*/ 0 h 3127513"/>
              <a:gd name="connsiteX1" fmla="*/ 3127513 w 3127513"/>
              <a:gd name="connsiteY1" fmla="*/ 0 h 3127513"/>
              <a:gd name="connsiteX2" fmla="*/ 3127513 w 3127513"/>
              <a:gd name="connsiteY2" fmla="*/ 3127513 h 3127513"/>
              <a:gd name="connsiteX3" fmla="*/ 0 w 3127513"/>
              <a:gd name="connsiteY3" fmla="*/ 3127513 h 312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7513" h="3127513">
                <a:moveTo>
                  <a:pt x="0" y="0"/>
                </a:moveTo>
                <a:lnTo>
                  <a:pt x="3127513" y="0"/>
                </a:lnTo>
                <a:lnTo>
                  <a:pt x="3127513" y="3127513"/>
                </a:lnTo>
                <a:lnTo>
                  <a:pt x="0" y="3127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8315739" y="2309180"/>
            <a:ext cx="3127513" cy="3127513"/>
          </a:xfrm>
          <a:custGeom>
            <a:avLst/>
            <a:gdLst>
              <a:gd name="connsiteX0" fmla="*/ 0 w 3127513"/>
              <a:gd name="connsiteY0" fmla="*/ 0 h 3127513"/>
              <a:gd name="connsiteX1" fmla="*/ 3127513 w 3127513"/>
              <a:gd name="connsiteY1" fmla="*/ 0 h 3127513"/>
              <a:gd name="connsiteX2" fmla="*/ 3127513 w 3127513"/>
              <a:gd name="connsiteY2" fmla="*/ 3127513 h 3127513"/>
              <a:gd name="connsiteX3" fmla="*/ 0 w 3127513"/>
              <a:gd name="connsiteY3" fmla="*/ 3127513 h 312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7513" h="3127513">
                <a:moveTo>
                  <a:pt x="0" y="0"/>
                </a:moveTo>
                <a:lnTo>
                  <a:pt x="3127513" y="0"/>
                </a:lnTo>
                <a:lnTo>
                  <a:pt x="3127513" y="3127513"/>
                </a:lnTo>
                <a:lnTo>
                  <a:pt x="0" y="3127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762000" y="2309180"/>
            <a:ext cx="3127513" cy="3127513"/>
          </a:xfrm>
          <a:custGeom>
            <a:avLst/>
            <a:gdLst>
              <a:gd name="connsiteX0" fmla="*/ 0 w 3127513"/>
              <a:gd name="connsiteY0" fmla="*/ 0 h 3127513"/>
              <a:gd name="connsiteX1" fmla="*/ 3127513 w 3127513"/>
              <a:gd name="connsiteY1" fmla="*/ 0 h 3127513"/>
              <a:gd name="connsiteX2" fmla="*/ 3127513 w 3127513"/>
              <a:gd name="connsiteY2" fmla="*/ 3127513 h 3127513"/>
              <a:gd name="connsiteX3" fmla="*/ 0 w 3127513"/>
              <a:gd name="connsiteY3" fmla="*/ 3127513 h 312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7513" h="3127513">
                <a:moveTo>
                  <a:pt x="0" y="0"/>
                </a:moveTo>
                <a:lnTo>
                  <a:pt x="3127513" y="0"/>
                </a:lnTo>
                <a:lnTo>
                  <a:pt x="3127513" y="3127513"/>
                </a:lnTo>
                <a:lnTo>
                  <a:pt x="0" y="3127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8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2078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479156" y="366299"/>
            <a:ext cx="2960508" cy="6120997"/>
          </a:xfrm>
          <a:prstGeom prst="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 b="1" i="0" baseline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picture</a:t>
            </a:r>
          </a:p>
        </p:txBody>
      </p:sp>
    </p:spTree>
    <p:extLst>
      <p:ext uri="{BB962C8B-B14F-4D97-AF65-F5344CB8AC3E}">
        <p14:creationId xmlns:p14="http://schemas.microsoft.com/office/powerpoint/2010/main" val="15272565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2">
  <p:cSld name="text image 2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6096000" y="421"/>
            <a:ext cx="6096000" cy="6857579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616775" y="645459"/>
            <a:ext cx="4403463" cy="1957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Verdan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6641056" y="645459"/>
            <a:ext cx="5005891" cy="4453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latin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91" name="Google Shape;91;p13"/>
          <p:cNvSpPr>
            <a:spLocks noGrp="1"/>
          </p:cNvSpPr>
          <p:nvPr>
            <p:ph type="pic" idx="2"/>
          </p:nvPr>
        </p:nvSpPr>
        <p:spPr>
          <a:xfrm>
            <a:off x="616775" y="3846355"/>
            <a:ext cx="4506096" cy="233060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28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s">
  <p:cSld name="2 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903644" y="2398955"/>
            <a:ext cx="4575585" cy="377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6712773" y="2398955"/>
            <a:ext cx="4575585" cy="377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590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ng title">
  <p:cSld name="long 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16776" y="591671"/>
            <a:ext cx="5550945" cy="2366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Verdana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616775" y="3786693"/>
            <a:ext cx="10929767" cy="239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571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32">
          <p15:clr>
            <a:srgbClr val="FBAE40"/>
          </p15:clr>
        </p15:guide>
        <p15:guide id="4" pos="731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graphics">
  <p:cSld name="text graphic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1008071" y="839096"/>
            <a:ext cx="3338019" cy="5355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Char char="•"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7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graphics 2">
  <p:cSld name="text graphics 2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1008071" y="514721"/>
            <a:ext cx="6880871" cy="2153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16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32">
          <p15:clr>
            <a:srgbClr val="FBAE40"/>
          </p15:clr>
        </p15:guide>
        <p15:guide id="4" pos="731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">
  <p:cSld name="text imag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/>
          <p:nvPr/>
        </p:nvSpPr>
        <p:spPr>
          <a:xfrm>
            <a:off x="0" y="422"/>
            <a:ext cx="12192000" cy="3428579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1008072" y="744071"/>
            <a:ext cx="3581859" cy="200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Verdana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>
            <a:off x="1008071" y="3823026"/>
            <a:ext cx="4224168" cy="210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 sz="1400"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83" name="Google Shape;83;p12"/>
          <p:cNvSpPr>
            <a:spLocks noGrp="1"/>
          </p:cNvSpPr>
          <p:nvPr>
            <p:ph type="pic" idx="2"/>
          </p:nvPr>
        </p:nvSpPr>
        <p:spPr>
          <a:xfrm>
            <a:off x="5849012" y="744072"/>
            <a:ext cx="5362848" cy="543289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410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image 3">
  <p:cSld name="full image 3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6096000" y="421"/>
            <a:ext cx="6096000" cy="6857579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4" name="Google Shape;94;p14"/>
          <p:cNvSpPr>
            <a:spLocks noGrp="1"/>
          </p:cNvSpPr>
          <p:nvPr>
            <p:ph type="pic" idx="2"/>
          </p:nvPr>
        </p:nvSpPr>
        <p:spPr>
          <a:xfrm>
            <a:off x="1008071" y="744072"/>
            <a:ext cx="10203789" cy="543289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8200085" y="4231341"/>
            <a:ext cx="2545611" cy="1246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Verdana"/>
              <a:buNone/>
              <a:defRPr sz="1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60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4">
  <p:cSld name="text image 4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>
            <a:off x="6074112" y="421"/>
            <a:ext cx="6117888" cy="6857579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6766783" y="905069"/>
            <a:ext cx="2813997" cy="2523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0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lv-LV" kern="0" smtClea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lv-LV" kern="0">
              <a:solidFill>
                <a:srgbClr val="FFFFFF"/>
              </a:solidFill>
            </a:endParaRPr>
          </a:p>
        </p:txBody>
      </p:sp>
      <p:sp>
        <p:nvSpPr>
          <p:cNvPr id="105" name="Google Shape;105;p15"/>
          <p:cNvSpPr>
            <a:spLocks noGrp="1"/>
          </p:cNvSpPr>
          <p:nvPr>
            <p:ph type="pic" idx="2"/>
          </p:nvPr>
        </p:nvSpPr>
        <p:spPr>
          <a:xfrm>
            <a:off x="1147548" y="905070"/>
            <a:ext cx="4929251" cy="25239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1"/>
          </p:nvPr>
        </p:nvSpPr>
        <p:spPr>
          <a:xfrm>
            <a:off x="6766784" y="3429001"/>
            <a:ext cx="4376057" cy="259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 sz="1200"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000"/>
              <a:buNone/>
              <a:defRPr sz="1000"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>
            <a:spLocks noGrp="1"/>
          </p:cNvSpPr>
          <p:nvPr>
            <p:ph type="pic" idx="3"/>
          </p:nvPr>
        </p:nvSpPr>
        <p:spPr>
          <a:xfrm>
            <a:off x="1133011" y="3429001"/>
            <a:ext cx="2474827" cy="25934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>
            <a:spLocks noGrp="1"/>
          </p:cNvSpPr>
          <p:nvPr>
            <p:ph type="pic" idx="4"/>
          </p:nvPr>
        </p:nvSpPr>
        <p:spPr>
          <a:xfrm>
            <a:off x="3583852" y="3429001"/>
            <a:ext cx="2474827" cy="25934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973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45461" y="320302"/>
            <a:ext cx="65549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45462" y="1825625"/>
            <a:ext cx="1084370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3600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</p:spTree>
    <p:extLst>
      <p:ext uri="{BB962C8B-B14F-4D97-AF65-F5344CB8AC3E}">
        <p14:creationId xmlns:p14="http://schemas.microsoft.com/office/powerpoint/2010/main" val="5341903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4" r:id="rId4"/>
    <p:sldLayoutId id="2147483706" r:id="rId5"/>
    <p:sldLayoutId id="2147483707" r:id="rId6"/>
    <p:sldLayoutId id="2147483708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6" r:id="rId13"/>
    <p:sldLayoutId id="2147483717" r:id="rId14"/>
    <p:sldLayoutId id="2147483722" r:id="rId15"/>
    <p:sldLayoutId id="2147483724" r:id="rId16"/>
    <p:sldLayoutId id="2147483765" r:id="rId17"/>
    <p:sldLayoutId id="2147483780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25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8" r:id="rId5"/>
  </p:sldLayoutIdLst>
  <p:hf hdr="0" ftr="0" dt="0"/>
  <p:txStyles>
    <p:titleStyle>
      <a:lvl1pPr algn="ctr" defTabSz="1217613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2pPr>
      <a:lvl3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3pPr>
      <a:lvl4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4pPr>
      <a:lvl5pPr algn="ctr" defTabSz="121761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5pPr>
      <a:lvl6pPr marL="4572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6pPr>
      <a:lvl7pPr marL="9144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7pPr>
      <a:lvl8pPr marL="13716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8pPr>
      <a:lvl9pPr marL="1828800" algn="ctr" defTabSz="121761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Montserrat SemiBold"/>
        </a:defRPr>
      </a:lvl9pPr>
    </p:titleStyle>
    <p:bodyStyle>
      <a:lvl1pPr marL="455613" indent="-4556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5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69" algn="l" defTabSz="12190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9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pe@visc.gov.lv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hyperlink" Target="https://forms.office.com/e/x0QenaZ5d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E37B-6F50-BC92-873C-A7D947E88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2114" y="2235200"/>
            <a:ext cx="10363200" cy="1616529"/>
          </a:xfrm>
        </p:spPr>
        <p:txBody>
          <a:bodyPr wrap="square" anchor="t">
            <a:normAutofit/>
          </a:bodyPr>
          <a:lstStyle/>
          <a:p>
            <a:pPr algn="ctr"/>
            <a:r>
              <a:rPr lang="lv-LV" sz="4000"/>
              <a:t>Seminārs sociālo</a:t>
            </a:r>
            <a:r>
              <a:rPr lang="lv-LV" sz="4000" b="1" i="0" u="none" strike="noStrike">
                <a:solidFill>
                  <a:srgbClr val="664790"/>
                </a:solidFill>
                <a:effectLst/>
              </a:rPr>
              <a:t> </a:t>
            </a:r>
            <a:r>
              <a:rPr lang="lv-LV" sz="4000"/>
              <a:t>zinību skolotājiem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31754AD-5058-F120-A3D5-C98EDBF5A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229" y="4001179"/>
            <a:ext cx="10667420" cy="2032777"/>
          </a:xfrm>
        </p:spPr>
        <p:txBody>
          <a:bodyPr/>
          <a:lstStyle/>
          <a:p>
            <a:pPr algn="r"/>
            <a:r>
              <a:rPr lang="lv-LV" dirty="0"/>
              <a:t>Pedagogu </a:t>
            </a:r>
            <a:r>
              <a:rPr lang="lv-LV"/>
              <a:t>profesionālā atbalsta </a:t>
            </a:r>
            <a:r>
              <a:rPr lang="lv-LV" dirty="0"/>
              <a:t>nodrošināšanas nodaļas vadītāja</a:t>
            </a:r>
            <a:endParaRPr lang="en-US" dirty="0"/>
          </a:p>
          <a:p>
            <a:pPr algn="r"/>
            <a:r>
              <a:rPr lang="lv-LV" b="1" i="1" dirty="0"/>
              <a:t>Liene Trūpa</a:t>
            </a:r>
            <a:endParaRPr lang="en-US" b="1" i="1" dirty="0"/>
          </a:p>
          <a:p>
            <a:pPr algn="r"/>
            <a:r>
              <a:rPr lang="lv-LV" dirty="0"/>
              <a:t>Valsts metodiķe-vecākā eksperte sociālajās zinātnēs </a:t>
            </a:r>
          </a:p>
          <a:p>
            <a:pPr algn="r"/>
            <a:r>
              <a:rPr lang="lv-LV" b="1" i="1" dirty="0"/>
              <a:t>Laura Joma</a:t>
            </a:r>
            <a:endParaRPr lang="en-US" b="1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F8F268-43A5-00C3-B698-4293E2C7341A}"/>
              </a:ext>
            </a:extLst>
          </p:cNvPr>
          <p:cNvSpPr txBox="1"/>
          <p:nvPr/>
        </p:nvSpPr>
        <p:spPr>
          <a:xfrm>
            <a:off x="914400" y="603331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v-LV">
                <a:solidFill>
                  <a:srgbClr val="664790"/>
                </a:solidFill>
                <a:latin typeface="Verdana"/>
                <a:ea typeface="Verdana"/>
              </a:rPr>
              <a:t>27.11.2024</a:t>
            </a:r>
            <a:r>
              <a:rPr lang="lv-LV" sz="1800" b="0" i="0" u="none" strike="noStrike">
                <a:solidFill>
                  <a:srgbClr val="664790"/>
                </a:solidFill>
                <a:effectLst/>
                <a:latin typeface="Verdana"/>
                <a:ea typeface="Verdana"/>
              </a:rPr>
              <a:t>.</a:t>
            </a:r>
            <a:endParaRPr lang="en-US" sz="1400">
              <a:solidFill>
                <a:srgbClr val="1C1C1C"/>
              </a:solidFill>
              <a:latin typeface="Verdana"/>
              <a:ea typeface="Verdana"/>
            </a:endParaRPr>
          </a:p>
        </p:txBody>
      </p:sp>
      <p:pic>
        <p:nvPicPr>
          <p:cNvPr id="1028" name="Picture 4" descr="Attēls, kurā ir teksts, logotips, simbols, fonts&#10;&#10;Apraksts ģenerēts automātiski">
            <a:extLst>
              <a:ext uri="{FF2B5EF4-FFF2-40B4-BE49-F238E27FC236}">
                <a16:creationId xmlns:a16="http://schemas.microsoft.com/office/drawing/2014/main" id="{72993FA1-0C0F-0F7F-3EDE-E67F2E276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r="-225" b="443"/>
          <a:stretch/>
        </p:blipFill>
        <p:spPr bwMode="auto">
          <a:xfrm>
            <a:off x="4191945" y="97448"/>
            <a:ext cx="3934921" cy="161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540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075" y="656410"/>
            <a:ext cx="8532131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Aktualitātes mācību priekšmetā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A127FF6-4957-7908-B5AE-3EB20E49834B}"/>
              </a:ext>
            </a:extLst>
          </p:cNvPr>
          <p:cNvSpPr txBox="1">
            <a:spLocks/>
          </p:cNvSpPr>
          <p:nvPr/>
        </p:nvSpPr>
        <p:spPr>
          <a:xfrm>
            <a:off x="328247" y="1712348"/>
            <a:ext cx="11248928" cy="4579373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1" algn="just"/>
            <a:r>
              <a:rPr lang="lv-LV" sz="2400" b="1" u="sng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Skolotājiem</a:t>
            </a:r>
          </a:p>
          <a:p>
            <a:pPr marL="742950" lvl="1" indent="-285750" algn="just"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29. novembrī seminārs matemātikas un ekonomikas skolotājiem notiks Rīgā, </a:t>
            </a: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RTU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zinātkāres centrā «</a:t>
            </a:r>
            <a:r>
              <a:rPr lang="lv-LV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Futurimo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Rīga», pieteikšanās RTU mājaslapā </a:t>
            </a:r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(klātiene)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742950" lvl="1" indent="-285750" algn="just">
              <a:buFont typeface="Arial,Sans-Serif"/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5.decembrī pulksten 11.00 </a:t>
            </a: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Patērētāju tiesību aizsardzības centrs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organizē "Tehnoloģiju pēcpusdiena par drošu iepirkšanos internetveikalos "</a:t>
            </a:r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(tiešsaistē)</a:t>
            </a: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/>
            <a:endParaRPr lang="lv-LV" sz="2400" b="1" u="sng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/>
            <a:r>
              <a:rPr lang="lv-LV" sz="2400" b="1" u="sng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Skolēniem</a:t>
            </a:r>
            <a:endParaRPr lang="lv-LV">
              <a:solidFill>
                <a:schemeClr val="bg2"/>
              </a:solidFill>
            </a:endParaRPr>
          </a:p>
          <a:p>
            <a:pPr lvl="1" algn="just"/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Skolu programma "Dzīvei gatavs" - ekskursijas, nodarbības, </a:t>
            </a:r>
            <a:r>
              <a:rPr lang="lv-LV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vieslekcijas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un metodiskie materiāli mācību stundu vadīšanai. </a:t>
            </a:r>
          </a:p>
          <a:p>
            <a:pPr lvl="1" algn="just"/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669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075" y="656410"/>
            <a:ext cx="8532131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Aktualitātes mācību priekšmetā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Attēls 7" descr="Attēls, kurā ir teksts, apģērbs, apavi, persona&#10;&#10;Apraksts ģenerēts automātiski">
            <a:extLst>
              <a:ext uri="{FF2B5EF4-FFF2-40B4-BE49-F238E27FC236}">
                <a16:creationId xmlns:a16="http://schemas.microsoft.com/office/drawing/2014/main" id="{FD0EB28B-85D0-EFAD-5047-A6A715A14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728" y="1583313"/>
            <a:ext cx="8666703" cy="496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280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503146" y="550344"/>
            <a:ext cx="8532131" cy="121257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Aktualitātes mācību priekšmetā</a:t>
            </a:r>
          </a:p>
          <a:p>
            <a:pPr algn="just"/>
            <a:r>
              <a:rPr lang="lv-LV" sz="2000" spc="-133">
                <a:solidFill>
                  <a:schemeClr val="bg1"/>
                </a:solidFill>
                <a:latin typeface="Times New Roman"/>
                <a:ea typeface="Verdana"/>
                <a:cs typeface="Times New Roman"/>
              </a:rPr>
              <a:t>TAP portālā publicētais projekts ID</a:t>
            </a:r>
            <a:r>
              <a:rPr lang="lv-LV" sz="2000" b="1" spc="-133">
                <a:solidFill>
                  <a:schemeClr val="bg1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lv-LV" sz="2000" spc="-133">
                <a:solidFill>
                  <a:schemeClr val="bg1"/>
                </a:solidFill>
                <a:latin typeface="Times New Roman"/>
                <a:ea typeface="Verdana"/>
                <a:cs typeface="Times New Roman"/>
              </a:rPr>
              <a:t>24-TA-1512</a:t>
            </a:r>
          </a:p>
          <a:p>
            <a:pPr>
              <a:lnSpc>
                <a:spcPts val="3733"/>
              </a:lnSpc>
            </a:pPr>
            <a:endParaRPr lang="lv-LV" sz="2800" b="1" spc="-133">
              <a:solidFill>
                <a:schemeClr val="bg1"/>
              </a:solidFill>
              <a:latin typeface="Verdana"/>
              <a:ea typeface="Verdana"/>
            </a:endParaRP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A127FF6-4957-7908-B5AE-3EB20E49834B}"/>
              </a:ext>
            </a:extLst>
          </p:cNvPr>
          <p:cNvSpPr txBox="1">
            <a:spLocks/>
          </p:cNvSpPr>
          <p:nvPr/>
        </p:nvSpPr>
        <p:spPr>
          <a:xfrm>
            <a:off x="787400" y="1659314"/>
            <a:ext cx="10805824" cy="4886406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Saskaņošanā 07.10 - 10.10.2024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algn="just"/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Noteikumu projekts "Grozījums Ministru kabineta 2018. gada 27. novembra noteikumos Nr. 747 "Noteikumi par valsts pamatizglītības standartu un pamatizglītības programmu paraugiem"", saskaņā ar kuriem: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lvl="1" algn="just">
              <a:buFont typeface="Courier New"/>
              <a:buChar char="o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16.4. apakšpunktā minētā prasība, ka, beidzot 9. klasi, skolēni kārto starpdisciplināru valsts pārbaudes darbu piemērojama ar 2026. gada 1. septembri. </a:t>
            </a:r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>
              <a:buFont typeface="Courier New"/>
              <a:buChar char="o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2024./2025. mācību gadā un 2025./2026. mācību gadā 9. klases skolēni kārto obligātu starpdisciplināru diagnosticējošo darbu.</a:t>
            </a:r>
          </a:p>
          <a:p>
            <a:pPr marL="0" lvl="1"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0" lvl="1" algn="just"/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Šim gadam programma būs janvārī/februārī, savukārt skolēni to kārtos aprīlī.  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lvl="1"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2141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772" y="659201"/>
            <a:ext cx="8532131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Aktualitātes mācību priekšmetā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A127FF6-4957-7908-B5AE-3EB20E49834B}"/>
              </a:ext>
            </a:extLst>
          </p:cNvPr>
          <p:cNvSpPr txBox="1">
            <a:spLocks/>
          </p:cNvSpPr>
          <p:nvPr/>
        </p:nvSpPr>
        <p:spPr>
          <a:xfrm>
            <a:off x="887883" y="1717929"/>
            <a:ext cx="10713715" cy="3178186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Janvārī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tiks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publicētas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valsts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pārbaudes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darbu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programmas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2024./2025.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mācību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gadam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, t. sk.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Sociālās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zinātnes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II un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Vēsture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II</a:t>
            </a:r>
            <a:endParaRPr lang="lv-LV" sz="2400">
              <a:solidFill>
                <a:schemeClr val="bg2"/>
              </a:solidFill>
              <a:latin typeface="Times New Roman"/>
            </a:endParaRPr>
          </a:p>
          <a:p>
            <a:pPr algn="just"/>
            <a:endParaRPr lang="en-US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algn="just"/>
            <a:r>
              <a:rPr lang="en-US" sz="2400" b="1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Noderīga</a:t>
            </a:r>
            <a:r>
              <a:rPr lang="en-US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b="1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informācija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VISC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mājaslapā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sadaļā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"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Vispārējā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izglītība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", "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Valsts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en-US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pārbaudes</a:t>
            </a:r>
            <a:r>
              <a:rPr lang="en-US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darbi" </a:t>
            </a:r>
            <a:endParaRPr lang="en-US" sz="2400" kern="0">
              <a:solidFill>
                <a:schemeClr val="bg2"/>
              </a:solidFill>
              <a:ea typeface="Verdana"/>
            </a:endParaRPr>
          </a:p>
          <a:p>
            <a:pPr marL="342900" indent="-342900" algn="just">
              <a:buChar char="•"/>
            </a:pP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Valsts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pārbaudes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darbu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uzdevumi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</a:p>
          <a:p>
            <a:pPr marL="342900" indent="-342900" algn="just">
              <a:buChar char="•"/>
            </a:pP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Valsts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pārbaudes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darbu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programmas</a:t>
            </a:r>
            <a:endParaRPr lang="en-US" sz="2400" i="1" kern="0">
              <a:solidFill>
                <a:schemeClr val="bg2"/>
              </a:solidFill>
              <a:latin typeface="Times New Roman"/>
              <a:ea typeface="Verdana"/>
            </a:endParaRPr>
          </a:p>
          <a:p>
            <a:pPr marL="342900" indent="-342900" algn="just">
              <a:buChar char="•"/>
            </a:pPr>
            <a:r>
              <a:rPr lang="en-US" sz="2400" i="1" kern="0" err="1">
                <a:solidFill>
                  <a:schemeClr val="bg2"/>
                </a:solidFill>
                <a:latin typeface="Times New Roman"/>
                <a:ea typeface="Verdana"/>
              </a:rPr>
              <a:t>Statistika</a:t>
            </a:r>
            <a:r>
              <a:rPr lang="en-US" sz="2400" i="1" kern="0">
                <a:solidFill>
                  <a:schemeClr val="bg2"/>
                </a:solidFill>
                <a:latin typeface="Times New Roman"/>
                <a:ea typeface="Verdana"/>
              </a:rPr>
              <a:t> </a:t>
            </a:r>
          </a:p>
          <a:p>
            <a:pPr marL="342900" indent="-342900" algn="just">
              <a:buChar char="•"/>
            </a:pPr>
            <a:endParaRPr lang="en-US" sz="2400" kern="0">
              <a:solidFill>
                <a:schemeClr val="bg2"/>
              </a:solidFill>
              <a:ea typeface="Verdana"/>
            </a:endParaRPr>
          </a:p>
          <a:p>
            <a:pPr marL="342900" indent="-342900" algn="just">
              <a:buChar char="•"/>
            </a:pPr>
            <a:endParaRPr lang="en-US" sz="2400" kern="0">
              <a:solidFill>
                <a:schemeClr val="bg2"/>
              </a:solidFill>
              <a:ea typeface="Verdana"/>
            </a:endParaRPr>
          </a:p>
          <a:p>
            <a:pPr algn="just"/>
            <a:endParaRPr lang="en-US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285750" indent="-285750" algn="just">
              <a:buFont typeface="Arial"/>
              <a:buChar char="•"/>
            </a:pPr>
            <a:endParaRPr lang="en-US" sz="1800" kern="0">
              <a:solidFill>
                <a:schemeClr val="bg2"/>
              </a:solidFill>
              <a:latin typeface="Verdana"/>
              <a:ea typeface="Verdana"/>
              <a:cs typeface="Times New Roman"/>
            </a:endParaRPr>
          </a:p>
          <a:p>
            <a:pPr lvl="1" indent="-114300" algn="just">
              <a:buFont typeface="Courier New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23DE22A-9D93-400D-9175-5B0A46C3EEEA}"/>
              </a:ext>
            </a:extLst>
          </p:cNvPr>
          <p:cNvSpPr txBox="1">
            <a:spLocks/>
          </p:cNvSpPr>
          <p:nvPr/>
        </p:nvSpPr>
        <p:spPr>
          <a:xfrm>
            <a:off x="887883" y="5042258"/>
            <a:ext cx="10713715" cy="1536957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1" indent="-114300" algn="just">
              <a:buFont typeface="Courier New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Kontaktpersona, ja ir papildu jautājumi:      </a:t>
            </a:r>
            <a:endParaRPr lang="en-US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indent="-114300" algn="just">
              <a:buFont typeface="Courier New"/>
            </a:pPr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Vērtēšanas un analītikas departaments 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          Vita Jaunozola </a:t>
            </a:r>
            <a:endParaRPr lang="en-US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indent="-114300" algn="just"/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Vispārējās izglītības pārbaudījumu nodaļa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        vita.jaunozola@visc.gov.lv</a:t>
            </a:r>
            <a:endParaRPr lang="en-US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lvl="1" algn="just"/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2608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9C1EC-926C-917C-03E6-688CC5144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4618" y="877975"/>
            <a:ext cx="8996893" cy="1507672"/>
          </a:xfrm>
        </p:spPr>
        <p:txBody>
          <a:bodyPr wrap="square" anchor="t">
            <a:normAutofit/>
          </a:bodyPr>
          <a:lstStyle/>
          <a:p>
            <a:pPr algn="r"/>
            <a:r>
              <a:rPr lang="lv-LV"/>
              <a:t>Uz tikšanos kā sadarbības partneri!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6F2D87-C6F7-B40B-B067-521B34FB67B4}"/>
              </a:ext>
            </a:extLst>
          </p:cNvPr>
          <p:cNvSpPr txBox="1">
            <a:spLocks/>
          </p:cNvSpPr>
          <p:nvPr/>
        </p:nvSpPr>
        <p:spPr>
          <a:xfrm>
            <a:off x="1139365" y="3247990"/>
            <a:ext cx="2984630" cy="354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lv-LV" sz="2400" i="1" u="sng" kern="0"/>
              <a:t>Saziņai: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0805E2-B1BA-E2A9-F9D9-042ADC2AD708}"/>
              </a:ext>
            </a:extLst>
          </p:cNvPr>
          <p:cNvSpPr txBox="1">
            <a:spLocks/>
          </p:cNvSpPr>
          <p:nvPr/>
        </p:nvSpPr>
        <p:spPr>
          <a:xfrm>
            <a:off x="875834" y="3855316"/>
            <a:ext cx="3519844" cy="1053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r>
              <a:rPr lang="lv-LV" sz="2900" kern="0">
                <a:solidFill>
                  <a:srgbClr val="664790"/>
                </a:solidFill>
              </a:rPr>
              <a:t>Liene </a:t>
            </a:r>
            <a:r>
              <a:rPr lang="lv-LV" sz="2900" kern="0" err="1">
                <a:solidFill>
                  <a:srgbClr val="664790"/>
                </a:solidFill>
              </a:rPr>
              <a:t>Trūpa</a:t>
            </a:r>
            <a:endParaRPr lang="en-US" sz="2900" kern="0">
              <a:solidFill>
                <a:srgbClr val="664690"/>
              </a:solidFill>
            </a:endParaRPr>
          </a:p>
          <a:p>
            <a:pPr indent="-381000" algn="r">
              <a:lnSpc>
                <a:spcPct val="110000"/>
              </a:lnSpc>
            </a:pPr>
            <a:r>
              <a:rPr lang="lv-LV" sz="1800" b="0">
                <a:solidFill>
                  <a:srgbClr val="664790"/>
                </a:solidFill>
              </a:rPr>
              <a:t>Pedagogu profesionālā atbalsts </a:t>
            </a:r>
            <a:endParaRPr lang="en-US" sz="1800" b="0">
              <a:solidFill>
                <a:srgbClr val="664690"/>
              </a:solidFill>
            </a:endParaRPr>
          </a:p>
          <a:p>
            <a:pPr indent="-381000" algn="r">
              <a:lnSpc>
                <a:spcPct val="110000"/>
              </a:lnSpc>
            </a:pPr>
            <a:r>
              <a:rPr lang="lv-LV" sz="1800" b="0">
                <a:solidFill>
                  <a:srgbClr val="664790"/>
                </a:solidFill>
              </a:rPr>
              <a:t>nodrošināšanas nodaļas vadītāja</a:t>
            </a:r>
            <a:endParaRPr lang="en-US" sz="1800" b="0"/>
          </a:p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64EFAF-398C-24A5-C76D-0313932CE27A}"/>
              </a:ext>
            </a:extLst>
          </p:cNvPr>
          <p:cNvSpPr txBox="1">
            <a:spLocks/>
          </p:cNvSpPr>
          <p:nvPr/>
        </p:nvSpPr>
        <p:spPr>
          <a:xfrm>
            <a:off x="703476" y="5016458"/>
            <a:ext cx="3692201" cy="1144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r>
              <a:rPr lang="lv-LV" sz="2500" kern="0">
                <a:solidFill>
                  <a:srgbClr val="664790"/>
                </a:solidFill>
              </a:rPr>
              <a:t>Laura Joma</a:t>
            </a:r>
            <a:endParaRPr lang="lv-LV" sz="2500"/>
          </a:p>
          <a:p>
            <a:pPr indent="-381000" algn="r">
              <a:lnSpc>
                <a:spcPct val="100000"/>
              </a:lnSpc>
            </a:pPr>
            <a:r>
              <a:rPr lang="lv-LV" sz="1500" b="0">
                <a:solidFill>
                  <a:srgbClr val="664790"/>
                </a:solidFill>
              </a:rPr>
              <a:t>Valsts metodiķe-vecākā eksperte sociālajās zinātnēs</a:t>
            </a:r>
            <a:endParaRPr lang="en-US" sz="150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113371-5742-62AB-7B7A-3C8F292B66A2}"/>
              </a:ext>
            </a:extLst>
          </p:cNvPr>
          <p:cNvSpPr txBox="1">
            <a:spLocks/>
          </p:cNvSpPr>
          <p:nvPr/>
        </p:nvSpPr>
        <p:spPr>
          <a:xfrm>
            <a:off x="5211975" y="3855316"/>
            <a:ext cx="4499558" cy="327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0" kern="0">
                <a:solidFill>
                  <a:srgbClr val="322348"/>
                </a:solidFill>
              </a:rPr>
              <a:t>E-pasts: Liene.Trupa@visc.gov.lv </a:t>
            </a:r>
            <a:endParaRPr lang="lv-LV" sz="2000">
              <a:solidFill>
                <a:srgbClr val="322348"/>
              </a:solidFill>
            </a:endParaRPr>
          </a:p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endParaRPr lang="lv-LV" sz="2900" kern="0">
              <a:solidFill>
                <a:srgbClr val="322348"/>
              </a:solidFill>
            </a:endParaRPr>
          </a:p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endParaRPr lang="en-US">
              <a:solidFill>
                <a:srgbClr val="322348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CFAC80-B10A-7651-093C-D5ACA8F317D4}"/>
              </a:ext>
            </a:extLst>
          </p:cNvPr>
          <p:cNvSpPr txBox="1">
            <a:spLocks/>
          </p:cNvSpPr>
          <p:nvPr/>
        </p:nvSpPr>
        <p:spPr>
          <a:xfrm>
            <a:off x="5211974" y="5270457"/>
            <a:ext cx="4499558" cy="445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000" b="0" kern="0">
                <a:solidFill>
                  <a:srgbClr val="322348"/>
                </a:solidFill>
              </a:rPr>
              <a:t>E-pasts: Laura.Joma@visc.gov.lv</a:t>
            </a:r>
            <a:endParaRPr lang="lv-LV" sz="2000">
              <a:solidFill>
                <a:srgbClr val="322348"/>
              </a:solidFill>
            </a:endParaRPr>
          </a:p>
          <a:p>
            <a:endParaRPr lang="lv-LV" sz="2000" b="0">
              <a:solidFill>
                <a:srgbClr val="322348"/>
              </a:solidFill>
            </a:endParaRPr>
          </a:p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endParaRPr lang="lv-LV" sz="2900" kern="0">
              <a:solidFill>
                <a:srgbClr val="322348"/>
              </a:solidFill>
            </a:endParaRPr>
          </a:p>
          <a:p>
            <a:pPr marL="457200" indent="-381000" algn="r">
              <a:lnSpc>
                <a:spcPct val="120000"/>
              </a:lnSpc>
              <a:spcBef>
                <a:spcPts val="1000"/>
              </a:spcBef>
            </a:pPr>
            <a:endParaRPr lang="en-US">
              <a:solidFill>
                <a:srgbClr val="322348"/>
              </a:solidFill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C91BBEC-CE9A-6E94-086E-C3E852894523}"/>
              </a:ext>
            </a:extLst>
          </p:cNvPr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</p:spTree>
    <p:extLst>
      <p:ext uri="{BB962C8B-B14F-4D97-AF65-F5344CB8AC3E}">
        <p14:creationId xmlns:p14="http://schemas.microsoft.com/office/powerpoint/2010/main" val="40125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76D42C8-1297-04FB-DEFF-6CD56F525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6185" y="719573"/>
            <a:ext cx="5528130" cy="788238"/>
          </a:xfrm>
        </p:spPr>
        <p:txBody>
          <a:bodyPr/>
          <a:lstStyle/>
          <a:p>
            <a:r>
              <a:rPr lang="lv-LV"/>
              <a:t>Darba kārtība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692E012-3FFF-9097-F9D4-37BCACCEF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4673" y="2065311"/>
            <a:ext cx="8211299" cy="399095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lv-LV"/>
              <a:t>Aktualitātes par projektu un mācību priekšmetā. </a:t>
            </a:r>
          </a:p>
          <a:p>
            <a:pPr marL="0" indent="0">
              <a:spcBef>
                <a:spcPts val="0"/>
              </a:spcBef>
            </a:pPr>
            <a:endParaRPr lang="lv-LV"/>
          </a:p>
          <a:p>
            <a:pPr marL="0" indent="0">
              <a:spcBef>
                <a:spcPts val="0"/>
              </a:spcBef>
            </a:pPr>
            <a:r>
              <a:rPr lang="lv-LV"/>
              <a:t>Agrita </a:t>
            </a:r>
            <a:r>
              <a:rPr lang="lv-LV" err="1"/>
              <a:t>Geidāne</a:t>
            </a:r>
            <a:r>
              <a:rPr lang="lv-LV"/>
              <a:t>. Latvijas Bankas Naudas skolas                                atbalsts skolotājiem mācību darbā.</a:t>
            </a:r>
          </a:p>
          <a:p>
            <a:pPr marL="0" indent="0">
              <a:spcBef>
                <a:spcPts val="0"/>
              </a:spcBef>
            </a:pPr>
            <a:endParaRPr lang="lv-LV"/>
          </a:p>
          <a:p>
            <a:pPr marL="0" indent="0">
              <a:spcBef>
                <a:spcPts val="0"/>
              </a:spcBef>
            </a:pPr>
            <a:r>
              <a:rPr lang="lv-LV" err="1"/>
              <a:t>Ireta</a:t>
            </a:r>
            <a:r>
              <a:rPr lang="lv-LV"/>
              <a:t> </a:t>
            </a:r>
            <a:r>
              <a:rPr lang="lv-LV" err="1"/>
              <a:t>Čekse</a:t>
            </a:r>
            <a:r>
              <a:rPr lang="lv-LV"/>
              <a:t>. Ieteikumi skolotājiem pilsoniskās izglītības jomā.</a:t>
            </a:r>
          </a:p>
          <a:p>
            <a:pPr marL="0" indent="0">
              <a:spcBef>
                <a:spcPts val="0"/>
              </a:spcBef>
            </a:pPr>
            <a:endParaRPr lang="lv-LV"/>
          </a:p>
          <a:p>
            <a:pPr marL="0" indent="0">
              <a:spcBef>
                <a:spcPts val="0"/>
              </a:spcBef>
            </a:pPr>
            <a:r>
              <a:rPr lang="lv-LV"/>
              <a:t>Olga </a:t>
            </a:r>
            <a:r>
              <a:rPr lang="lv-LV" err="1"/>
              <a:t>Bogdanova</a:t>
            </a:r>
            <a:r>
              <a:rPr lang="lv-LV"/>
              <a:t>. Mācīšanās procesā izmantojamie materiāli ēnu ekonomikas jautājumu.</a:t>
            </a:r>
          </a:p>
        </p:txBody>
      </p:sp>
      <p:sp>
        <p:nvSpPr>
          <p:cNvPr id="6" name="Apakšvirsraksts 2">
            <a:extLst>
              <a:ext uri="{FF2B5EF4-FFF2-40B4-BE49-F238E27FC236}">
                <a16:creationId xmlns:a16="http://schemas.microsoft.com/office/drawing/2014/main" id="{731FCD70-79A7-517C-8910-5864E6CBB3AA}"/>
              </a:ext>
            </a:extLst>
          </p:cNvPr>
          <p:cNvSpPr txBox="1">
            <a:spLocks/>
          </p:cNvSpPr>
          <p:nvPr/>
        </p:nvSpPr>
        <p:spPr>
          <a:xfrm>
            <a:off x="866859" y="2063497"/>
            <a:ext cx="2169727" cy="498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spcBef>
                <a:spcPts val="0"/>
              </a:spcBef>
            </a:pPr>
            <a:r>
              <a:rPr lang="lv-LV" kern="0"/>
              <a:t>15.00-15.40 </a:t>
            </a:r>
            <a:endParaRPr lang="lv-LV"/>
          </a:p>
        </p:txBody>
      </p:sp>
      <p:sp>
        <p:nvSpPr>
          <p:cNvPr id="7" name="Apakšvirsraksts 2">
            <a:extLst>
              <a:ext uri="{FF2B5EF4-FFF2-40B4-BE49-F238E27FC236}">
                <a16:creationId xmlns:a16="http://schemas.microsoft.com/office/drawing/2014/main" id="{63C62C9E-6899-71A6-82BB-A47A3696BEC9}"/>
              </a:ext>
            </a:extLst>
          </p:cNvPr>
          <p:cNvSpPr txBox="1">
            <a:spLocks/>
          </p:cNvSpPr>
          <p:nvPr/>
        </p:nvSpPr>
        <p:spPr>
          <a:xfrm>
            <a:off x="866857" y="2997853"/>
            <a:ext cx="2169727" cy="498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spcBef>
                <a:spcPts val="0"/>
              </a:spcBef>
            </a:pPr>
            <a:r>
              <a:rPr lang="lv-LV" kern="0"/>
              <a:t>15.40-16.00</a:t>
            </a:r>
            <a:endParaRPr lang="lv-LV"/>
          </a:p>
        </p:txBody>
      </p:sp>
      <p:sp>
        <p:nvSpPr>
          <p:cNvPr id="8" name="Apakšvirsraksts 2">
            <a:extLst>
              <a:ext uri="{FF2B5EF4-FFF2-40B4-BE49-F238E27FC236}">
                <a16:creationId xmlns:a16="http://schemas.microsoft.com/office/drawing/2014/main" id="{C784A641-A5EA-170F-8DBF-7A7A16C0A7E6}"/>
              </a:ext>
            </a:extLst>
          </p:cNvPr>
          <p:cNvSpPr txBox="1">
            <a:spLocks/>
          </p:cNvSpPr>
          <p:nvPr/>
        </p:nvSpPr>
        <p:spPr>
          <a:xfrm>
            <a:off x="866856" y="4059210"/>
            <a:ext cx="2169727" cy="498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spcBef>
                <a:spcPts val="0"/>
              </a:spcBef>
            </a:pPr>
            <a:r>
              <a:rPr lang="lv-LV" kern="0"/>
              <a:t>16.00-16.30</a:t>
            </a:r>
            <a:endParaRPr lang="lv-LV"/>
          </a:p>
        </p:txBody>
      </p:sp>
      <p:sp>
        <p:nvSpPr>
          <p:cNvPr id="9" name="Apakšvirsraksts 2">
            <a:extLst>
              <a:ext uri="{FF2B5EF4-FFF2-40B4-BE49-F238E27FC236}">
                <a16:creationId xmlns:a16="http://schemas.microsoft.com/office/drawing/2014/main" id="{19E8B5D5-0085-BA00-BDF8-947F0DB4A588}"/>
              </a:ext>
            </a:extLst>
          </p:cNvPr>
          <p:cNvSpPr txBox="1">
            <a:spLocks/>
          </p:cNvSpPr>
          <p:nvPr/>
        </p:nvSpPr>
        <p:spPr>
          <a:xfrm>
            <a:off x="894069" y="5120565"/>
            <a:ext cx="2160655" cy="498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>
              <a:spcBef>
                <a:spcPts val="0"/>
              </a:spcBef>
            </a:pPr>
            <a:r>
              <a:rPr lang="lv-LV" kern="0"/>
              <a:t>16.30-17.00</a:t>
            </a:r>
            <a:endParaRPr lang="lv-LV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2080A86-507A-7334-56FB-13CD3716CEEE}"/>
              </a:ext>
            </a:extLst>
          </p:cNvPr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</p:spTree>
    <p:extLst>
      <p:ext uri="{BB962C8B-B14F-4D97-AF65-F5344CB8AC3E}">
        <p14:creationId xmlns:p14="http://schemas.microsoft.com/office/powerpoint/2010/main" val="206969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7D62-5DDC-4A8F-4A02-CA878684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86715"/>
            <a:ext cx="11653519" cy="1142815"/>
          </a:xfrm>
        </p:spPr>
        <p:txBody>
          <a:bodyPr/>
          <a:lstStyle/>
          <a:p>
            <a:pPr marL="228600" algn="just">
              <a:spcAft>
                <a:spcPts val="600"/>
              </a:spcAft>
            </a:pPr>
            <a:r>
              <a:rPr lang="lv-LV" sz="2000" kern="0">
                <a:solidFill>
                  <a:schemeClr val="bg2"/>
                </a:solidFill>
              </a:rPr>
              <a:t>4.2.2.3. pasākums “Mācību procesa kvalitātes pilnveide, īstenojot pedagogu profesionālās darbības atbalsta sistēmas attīstību, izglītojamo izcilības aktivitāšu nodrošināšanu un metodiskā atbalsta materiālu izstrādi pedagogam</a:t>
            </a:r>
            <a:r>
              <a:rPr lang="lv-LV" sz="2000">
                <a:solidFill>
                  <a:schemeClr val="bg2"/>
                </a:solidFill>
              </a:rPr>
              <a:t>” līdz 2029.gada 31.augustam</a:t>
            </a:r>
            <a:endParaRPr lang="lv-LV" sz="2000" ker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9F160-7466-D8C9-F2FB-CA03F775D0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lv-LV" sz="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lang="lv-LV" sz="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641DEEE-034C-56D6-1A82-BDDC1784A3D2}"/>
              </a:ext>
            </a:extLst>
          </p:cNvPr>
          <p:cNvSpPr/>
          <p:nvPr/>
        </p:nvSpPr>
        <p:spPr>
          <a:xfrm>
            <a:off x="200187" y="1837885"/>
            <a:ext cx="2531062" cy="1942696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 panose="020B0604030504040204" pitchFamily="34" charset="0"/>
              <a:buNone/>
              <a:tabLst/>
              <a:defRPr/>
            </a:pP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N</a:t>
            </a:r>
            <a:r>
              <a:rPr kumimoji="0" lang="en-US" b="1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acionāla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1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līmeņa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0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profesionālā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0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atbalsta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0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skolām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1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kapacitāt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es stiprināšana </a:t>
            </a: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– </a:t>
            </a:r>
            <a:endParaRPr lang="lv-LV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/>
              <a:ea typeface="Verdana"/>
              <a:cs typeface="Times New Roman"/>
            </a:endParaRPr>
          </a:p>
          <a:p>
            <a:pPr algn="ctr">
              <a:buClr>
                <a:srgbClr val="664790"/>
              </a:buClr>
              <a:buSzPts val="2400"/>
              <a:defRPr/>
            </a:pP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Verdana"/>
              </a:rPr>
              <a:t>valsts </a:t>
            </a:r>
            <a:r>
              <a:rPr lang="lv-LV" b="1" kern="0">
                <a:solidFill>
                  <a:schemeClr val="accent3">
                    <a:lumMod val="49000"/>
                  </a:schemeClr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Verdana"/>
              </a:rPr>
              <a:t>metodiķu komandas izveide</a:t>
            </a:r>
            <a:endParaRPr lang="lv-LV" b="1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F03E45-195B-DDB4-22F8-3B182B0AD4A3}"/>
              </a:ext>
            </a:extLst>
          </p:cNvPr>
          <p:cNvSpPr/>
          <p:nvPr/>
        </p:nvSpPr>
        <p:spPr>
          <a:xfrm>
            <a:off x="2890791" y="1824005"/>
            <a:ext cx="3154524" cy="1938016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28600" algn="ctr">
              <a:buClr>
                <a:srgbClr val="664790"/>
              </a:buClr>
              <a:buSzPts val="2400"/>
              <a:defRPr/>
            </a:pP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P</a:t>
            </a:r>
            <a:r>
              <a:rPr kumimoji="0" lang="en-US" b="1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ašvaldību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1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līmeņa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0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profesionālā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0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atbalsta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 </a:t>
            </a:r>
            <a:r>
              <a:rPr lang="en-US" kern="0">
                <a:solidFill>
                  <a:schemeClr val="accent3">
                    <a:lumMod val="49000"/>
                  </a:schemeClr>
                </a:solidFill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0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skolām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en-US" b="1" i="0" u="none" strike="noStrike" kern="0" cap="none" spc="0" normalizeH="0" baseline="0" noProof="0" err="1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kapacitāt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es stiprināšana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 </a:t>
            </a: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- 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pašvaldību </a:t>
            </a:r>
            <a:r>
              <a:rPr lang="lv-LV" b="1" kern="0">
                <a:solidFill>
                  <a:schemeClr val="accent3">
                    <a:lumMod val="49000"/>
                  </a:schemeClr>
                </a:solidFill>
                <a:latin typeface="Times New Roman"/>
                <a:ea typeface="Verdana"/>
                <a:cs typeface="Times New Roman"/>
                <a:sym typeface="Verdana"/>
              </a:rPr>
              <a:t> 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Verdana"/>
              </a:rPr>
              <a:t>metodiķu tīkls </a:t>
            </a:r>
            <a:endParaRPr lang="en-US" b="1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/>
              <a:ea typeface="Verdana"/>
              <a:cs typeface="Times New Roman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23882AA-62AE-FADE-5C9C-1BED1F5AD304}"/>
              </a:ext>
            </a:extLst>
          </p:cNvPr>
          <p:cNvSpPr/>
          <p:nvPr/>
        </p:nvSpPr>
        <p:spPr>
          <a:xfrm>
            <a:off x="6162989" y="1799889"/>
            <a:ext cx="3282461" cy="197988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Vienota un stratēģiski pārraudzīta profesionālā 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atbalsta nodrošināšana visās izglītības jomās </a:t>
            </a:r>
            <a:endParaRPr lang="lv-LV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7262F07-18BC-A7AD-5BC5-5656CD9E92BC}"/>
              </a:ext>
            </a:extLst>
          </p:cNvPr>
          <p:cNvSpPr/>
          <p:nvPr/>
        </p:nvSpPr>
        <p:spPr>
          <a:xfrm>
            <a:off x="9547051" y="1828800"/>
            <a:ext cx="2478257" cy="1933221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Ikvienam pedagogam pieejams regulārs un vajadzībās balstīts 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profesionālās kompetences pilnveides atbalsts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135DF06-4D35-1020-54DB-BD71C76B5654}"/>
              </a:ext>
            </a:extLst>
          </p:cNvPr>
          <p:cNvSpPr/>
          <p:nvPr/>
        </p:nvSpPr>
        <p:spPr>
          <a:xfrm>
            <a:off x="2873428" y="4088877"/>
            <a:ext cx="3162897" cy="2170688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buClr>
                <a:srgbClr val="000000"/>
              </a:buClr>
              <a:defRPr/>
            </a:pP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Izstrādāti 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metodiskā atbalsta materiāli </a:t>
            </a: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(</a:t>
            </a:r>
            <a:r>
              <a:rPr kumimoji="0" lang="lv-LV" b="0" i="1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prioritāri latviešu valodā, matemātikā, vēsturē I, </a:t>
            </a:r>
            <a:r>
              <a:rPr kumimoji="0" lang="lv-LV" b="1" i="1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sociālajās zinātnēs I</a:t>
            </a:r>
            <a:r>
              <a:rPr lang="lv-LV" b="1" i="1" kern="0">
                <a:solidFill>
                  <a:schemeClr val="accent3">
                    <a:lumMod val="49000"/>
                  </a:schemeClr>
                </a:solidFill>
                <a:latin typeface="Times New Roman"/>
                <a:ea typeface="Verdana"/>
                <a:cs typeface="Times New Roman"/>
                <a:sym typeface="Arial"/>
              </a:rPr>
              <a:t>,</a:t>
            </a:r>
            <a:r>
              <a:rPr lang="lv-LV" i="1" kern="0">
                <a:solidFill>
                  <a:schemeClr val="accent3">
                    <a:lumMod val="49000"/>
                  </a:schemeClr>
                </a:solidFill>
                <a:latin typeface="Times New Roman"/>
                <a:ea typeface="Verdana"/>
                <a:cs typeface="Times New Roman"/>
                <a:sym typeface="Arial"/>
              </a:rPr>
              <a:t> STEM</a:t>
            </a: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). Pēctecīgi </a:t>
            </a:r>
            <a:r>
              <a:rPr lang="lv-LV" kern="0">
                <a:solidFill>
                  <a:schemeClr val="accent3">
                    <a:lumMod val="49000"/>
                  </a:schemeClr>
                </a:solidFill>
                <a:latin typeface="Times New Roman"/>
                <a:ea typeface="Verdana"/>
                <a:cs typeface="Times New Roman"/>
                <a:sym typeface="Arial"/>
              </a:rPr>
              <a:t>- </a:t>
            </a: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/>
                <a:ea typeface="Verdana"/>
                <a:cs typeface="Times New Roman"/>
                <a:sym typeface="Arial"/>
              </a:rPr>
              <a:t>materiāli citos mācību priekšmetos.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C048F86-1B20-2940-041D-BA936ED59C2D}"/>
              </a:ext>
            </a:extLst>
          </p:cNvPr>
          <p:cNvSpPr/>
          <p:nvPr/>
        </p:nvSpPr>
        <p:spPr>
          <a:xfrm>
            <a:off x="6154615" y="4088995"/>
            <a:ext cx="3282462" cy="217894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Valsts izveidoto izglītības 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digitālo platformu pilnveide un attīstība</a:t>
            </a: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, nodrošinot tajās ietverto mācību resursu pieejamību pedagogu atbalstam un talantīgo skolēnu dalību atbalsta pasākumos tiešsaistē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0431B2F-971C-1324-45C4-A78C0EC0F97F}"/>
              </a:ext>
            </a:extLst>
          </p:cNvPr>
          <p:cNvSpPr/>
          <p:nvPr/>
        </p:nvSpPr>
        <p:spPr>
          <a:xfrm>
            <a:off x="9538676" y="4084388"/>
            <a:ext cx="2478258" cy="217894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lv-LV" b="1" kern="0">
                <a:solidFill>
                  <a:schemeClr val="accent3">
                    <a:lumMod val="49000"/>
                  </a:schemeClr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Izglītojamā 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izaugsme </a:t>
            </a:r>
            <a:endParaRPr lang="lv-LV" b="1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(spēju un talantu attīstība, snieguma pilnveide)</a:t>
            </a:r>
            <a:endParaRPr lang="lv-LV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2D5898E-9E47-78CB-293C-27BD4F2DB491}"/>
              </a:ext>
            </a:extLst>
          </p:cNvPr>
          <p:cNvSpPr/>
          <p:nvPr/>
        </p:nvSpPr>
        <p:spPr>
          <a:xfrm>
            <a:off x="194787" y="4079897"/>
            <a:ext cx="2528088" cy="217247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buClr>
                <a:srgbClr val="000000"/>
              </a:buClr>
              <a:defRPr/>
            </a:pPr>
            <a:r>
              <a:rPr kumimoji="0" lang="lv-LV" b="0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Profesionālais atbalsts </a:t>
            </a:r>
            <a:r>
              <a:rPr lang="lv-LV" kern="0">
                <a:solidFill>
                  <a:schemeClr val="accent3">
                    <a:lumMod val="49000"/>
                  </a:schemeClr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un profesionālā pilnveide izglītības pārvalžu, </a:t>
            </a:r>
            <a:r>
              <a:rPr lang="lv-LV" b="1" kern="0">
                <a:solidFill>
                  <a:schemeClr val="accent3">
                    <a:lumMod val="49000"/>
                  </a:schemeClr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skolu vadības</a:t>
            </a:r>
            <a:r>
              <a:rPr kumimoji="0" lang="lv-LV" b="1" i="0" u="none" strike="noStrike" kern="0" cap="none" spc="0" normalizeH="0" baseline="0" noProof="0">
                <a:ln>
                  <a:noFill/>
                </a:ln>
                <a:solidFill>
                  <a:schemeClr val="accent3">
                    <a:lumMod val="49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  <a:sym typeface="Arial"/>
              </a:rPr>
              <a:t> komandām </a:t>
            </a:r>
            <a:endParaRPr lang="lv-LV" b="0" u="none" strike="noStrike" kern="0" cap="none" spc="0" normalizeH="0" baseline="0" noProof="0">
              <a:ln>
                <a:noFill/>
              </a:ln>
              <a:solidFill>
                <a:schemeClr val="accent3">
                  <a:lumMod val="49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4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275177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630844" y="372612"/>
            <a:ext cx="6413604" cy="9047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Metodiskā atbalsta materiālu izstrāde skolotājiem</a:t>
            </a:r>
            <a:endParaRPr lang="en-US" sz="2800" b="1" spc="-133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3B793B9-46F7-5B59-485A-3444E1D234F5}"/>
              </a:ext>
            </a:extLst>
          </p:cNvPr>
          <p:cNvSpPr txBox="1">
            <a:spLocks/>
          </p:cNvSpPr>
          <p:nvPr/>
        </p:nvSpPr>
        <p:spPr>
          <a:xfrm>
            <a:off x="855247" y="1666319"/>
            <a:ext cx="10555050" cy="706766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algn="just">
              <a:spcAft>
                <a:spcPts val="600"/>
              </a:spcAft>
            </a:pPr>
            <a:r>
              <a:rPr lang="lv-LV" sz="2000" kern="0">
                <a:solidFill>
                  <a:schemeClr val="bg2"/>
                </a:solidFill>
                <a:latin typeface="Verdana"/>
                <a:ea typeface="Verdana"/>
              </a:rPr>
              <a:t>Mape.gov.lv </a:t>
            </a:r>
            <a:r>
              <a:rPr lang="lv-LV" sz="2000" b="1" kern="0">
                <a:solidFill>
                  <a:schemeClr val="bg2"/>
                </a:solidFill>
                <a:latin typeface="Verdana"/>
                <a:ea typeface="Verdana"/>
              </a:rPr>
              <a:t>ir publicēti</a:t>
            </a:r>
            <a:r>
              <a:rPr lang="lv-LV" sz="2000" kern="0">
                <a:solidFill>
                  <a:schemeClr val="bg2"/>
                </a:solidFill>
                <a:latin typeface="Verdana"/>
                <a:ea typeface="Verdana"/>
              </a:rPr>
              <a:t> mācību priekšmetu programmu paraugi vidusskolas posmā Vēsture I, Sociālās zinātnes I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9" name="Satura vietturis 5">
            <a:extLst>
              <a:ext uri="{FF2B5EF4-FFF2-40B4-BE49-F238E27FC236}">
                <a16:creationId xmlns:a16="http://schemas.microsoft.com/office/drawing/2014/main" id="{161D70FB-EB86-FEEE-149E-4F68C6B09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29969"/>
              </p:ext>
            </p:extLst>
          </p:nvPr>
        </p:nvGraphicFramePr>
        <p:xfrm>
          <a:off x="1007391" y="2865864"/>
          <a:ext cx="10397209" cy="3021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575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1690451" y="496316"/>
            <a:ext cx="10170464" cy="901401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002767" y="739119"/>
            <a:ext cx="8555222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Valsts metodiķu loma</a:t>
            </a:r>
            <a:endParaRPr lang="lv-LV" sz="2800" b="1" spc="-133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4875279-6270-D51E-51DD-8FA7BF717C73}"/>
              </a:ext>
            </a:extLst>
          </p:cNvPr>
          <p:cNvSpPr txBox="1">
            <a:spLocks/>
          </p:cNvSpPr>
          <p:nvPr/>
        </p:nvSpPr>
        <p:spPr>
          <a:xfrm>
            <a:off x="816499" y="1659390"/>
            <a:ext cx="11115842" cy="4914021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715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b="1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Valsts metodiķi</a:t>
            </a: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- vecākie eksperti mācību priekšmeta īstenošanā: </a:t>
            </a:r>
            <a:endParaRPr lang="lv-LV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Veic pedagogu profesionālās pilnveides vajadzību izpēti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Organizē profesionālās pilnveides iespējas pašvaldību un profesionālās izglītības iestāžu metodiķiem</a:t>
            </a:r>
            <a:endParaRPr lang="lv-LV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Veido sistemātisku sadarbību ar novadu metodiķiem, lai nodrošinātu vienotu mācību priekšmeta saturisko un pieejas attīstību valstī 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Pārnes un integrē starptautisko praksi, izvērtē saturiskos un pieejas pētījumus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Pārrauga metodiskā atbalsta materiālu izstrādes grupu darbību konkrētos mācību priekšmetos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Veido sadarbību ar skolotāju profesionālajām asociācijām un biedrībām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Apzina un popularizē labās prakses pārnesi mācību priekšmetos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Veido sadarbību ar augstskolām</a:t>
            </a:r>
          </a:p>
          <a:p>
            <a:pPr marL="1028700" lvl="1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Koordinē skolotāju mācīšanās kopienu un profesionālās darbības izpētes grupu darbu. </a:t>
            </a:r>
          </a:p>
          <a:p>
            <a:pPr marL="5143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lv-LV" sz="2000" kern="0">
              <a:solidFill>
                <a:schemeClr val="bg2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AB895004-22C1-5AA6-F4AA-D698C1FD761B}"/>
              </a:ext>
            </a:extLst>
          </p:cNvPr>
          <p:cNvSpPr/>
          <p:nvPr/>
        </p:nvSpPr>
        <p:spPr>
          <a:xfrm>
            <a:off x="510309" y="317723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</p:spTree>
    <p:extLst>
      <p:ext uri="{BB962C8B-B14F-4D97-AF65-F5344CB8AC3E}">
        <p14:creationId xmlns:p14="http://schemas.microsoft.com/office/powerpoint/2010/main" val="200903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075" y="422854"/>
            <a:ext cx="8532131" cy="9047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Profesionālās pilnveides pasākumi valsts līmenī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4875279-6270-D51E-51DD-8FA7BF717C73}"/>
              </a:ext>
            </a:extLst>
          </p:cNvPr>
          <p:cNvSpPr txBox="1">
            <a:spLocks/>
          </p:cNvSpPr>
          <p:nvPr/>
        </p:nvSpPr>
        <p:spPr>
          <a:xfrm>
            <a:off x="787400" y="1804458"/>
            <a:ext cx="10805824" cy="4783829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71500" indent="-342900" algn="just">
              <a:spcAft>
                <a:spcPts val="600"/>
              </a:spcAft>
              <a:buFont typeface="Wingdings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Izveidots katalogs skolo.lv vietnē, kurā iespējams iepazīties ar  profesionālās pilnveides pasākumu piedāvājumiem. </a:t>
            </a:r>
            <a:endParaRPr lang="lv-LV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 algn="just">
              <a:spcAft>
                <a:spcPts val="600"/>
              </a:spcAft>
              <a:buFont typeface="Wingdings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Valsts metodiķu īstenotās darbības:</a:t>
            </a:r>
          </a:p>
          <a:p>
            <a:pPr marL="1028700" lvl="1" indent="-342900" algn="just">
              <a:spcAft>
                <a:spcPts val="600"/>
              </a:spcAft>
              <a:buFont typeface="Arial"/>
              <a:buChar char="•"/>
            </a:pPr>
            <a:r>
              <a:rPr lang="lv-LV" sz="20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regulāras sanāksmes ar pašvaldību metodiķiem par aktuāliem jautājumiem, t.sk. iekļaujot labās prakses pieredzes stāstus,</a:t>
            </a:r>
          </a:p>
          <a:p>
            <a:pPr marL="1028700" lvl="1" indent="-342900" algn="just">
              <a:spcAft>
                <a:spcPts val="600"/>
              </a:spcAft>
              <a:buFont typeface="Arial"/>
              <a:buChar char="•"/>
            </a:pPr>
            <a:r>
              <a:rPr lang="lv-LV" sz="20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vismaz 2-3x gadā īstenotas profesionālās pilnveides pasākumi (mācības, informatīvie semināri, darbsemināri u.c.) MKN minētajām </a:t>
            </a:r>
            <a:r>
              <a:rPr lang="lv-LV" sz="20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mērķgrupām</a:t>
            </a:r>
            <a:r>
              <a:rPr lang="lv-LV" sz="20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.</a:t>
            </a:r>
            <a:endParaRPr lang="lv-LV" sz="20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571500" indent="-342900" algn="just">
              <a:spcAft>
                <a:spcPts val="600"/>
              </a:spcAft>
              <a:buFont typeface="Wingdings"/>
              <a:buChar char="§"/>
            </a:pPr>
            <a:r>
              <a:rPr lang="lv-LV" sz="20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Profesionālās pilnveides tīklošanās pasākumi 2x gadā (iesaistās pedagogu profesionālās biedrības un asociācijas).</a:t>
            </a:r>
          </a:p>
          <a:p>
            <a:pPr marL="228600" algn="just">
              <a:spcAft>
                <a:spcPts val="600"/>
              </a:spcAft>
            </a:pPr>
            <a:endParaRPr lang="lv-LV" sz="2000" kern="0">
              <a:solidFill>
                <a:srgbClr val="C00000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075" y="731773"/>
            <a:ext cx="8532131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 Mape.gov.lv un Skolo.lv vide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4875279-6270-D51E-51DD-8FA7BF717C73}"/>
              </a:ext>
            </a:extLst>
          </p:cNvPr>
          <p:cNvSpPr txBox="1">
            <a:spLocks/>
          </p:cNvSpPr>
          <p:nvPr/>
        </p:nvSpPr>
        <p:spPr>
          <a:xfrm>
            <a:off x="783217" y="1563019"/>
            <a:ext cx="7097000" cy="5093651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algn="just">
              <a:spcAft>
                <a:spcPts val="600"/>
              </a:spcAft>
            </a:pP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Skolo.lv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Š</a:t>
            </a: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obrīd notiek 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skolo.lv e-kursos pieejamo materiālu </a:t>
            </a:r>
            <a:r>
              <a:rPr lang="lv-LV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izvērtējums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.</a:t>
            </a:r>
            <a:endParaRPr lang="lv-LV" sz="240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Ja ir ieteikumi vai arī redzat kādas kļūdas - piesakiet kļūdu sistēmā! 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228600" algn="just">
              <a:spcAft>
                <a:spcPts val="600"/>
              </a:spcAft>
            </a:pP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Mape.gov.lv</a:t>
            </a:r>
          </a:p>
          <a:p>
            <a:pPr marL="571500" indent="-342900" algn="just">
              <a:spcAft>
                <a:spcPts val="600"/>
              </a:spcAft>
              <a:buFont typeface="Arial,Sans-Serif"/>
              <a:buChar char="•"/>
            </a:pP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Pieejamo materiālu </a:t>
            </a:r>
            <a:r>
              <a:rPr lang="lv-LV" sz="240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izvērtējums</a:t>
            </a: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būs 2.semestrī. 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Ja ir ieteikumi vai arī redzat kādas kļūdas - rakstiet </a:t>
            </a:r>
            <a:r>
              <a:rPr lang="lv-LV" sz="2400">
                <a:solidFill>
                  <a:srgbClr val="111111"/>
                </a:solidFill>
                <a:latin typeface="Times New Roman"/>
                <a:cs typeface="Times New Roman"/>
                <a:hlinkClick r:id="rId3"/>
              </a:rPr>
              <a:t>mape@visc.gov.lv</a:t>
            </a:r>
            <a:endParaRPr lang="lv-LV" sz="2400">
              <a:latin typeface="Times New Roman"/>
              <a:cs typeface="Times New Roman"/>
            </a:endParaRP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Kvalitātes novērtējuma aptauja</a:t>
            </a:r>
          </a:p>
          <a:p>
            <a:pPr marL="228600" algn="just">
              <a:spcAft>
                <a:spcPts val="600"/>
              </a:spcAft>
            </a:pP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   </a:t>
            </a: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https://forms.office.com/e/x0QenaZ5d5</a:t>
            </a:r>
            <a:r>
              <a:rPr lang="lv-LV" sz="240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</a:p>
          <a:p>
            <a:pPr marL="228600" algn="just">
              <a:spcAft>
                <a:spcPts val="600"/>
              </a:spcAft>
            </a:pPr>
            <a:endParaRPr lang="lv-LV" sz="2400" kern="0">
              <a:solidFill>
                <a:srgbClr val="C00000"/>
              </a:solidFill>
              <a:latin typeface="Times New Roman"/>
              <a:ea typeface="Verdana"/>
              <a:cs typeface="Times New Roman"/>
            </a:endParaRPr>
          </a:p>
          <a:p>
            <a:pPr marL="228600" algn="just">
              <a:spcAft>
                <a:spcPts val="600"/>
              </a:spcAft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  <p:pic>
        <p:nvPicPr>
          <p:cNvPr id="11" name="Attēls 10" descr="Attēls, kurā ir teksts, elektronika, ekrānuzņēmums, fonts&#10;&#10;Apraksts ģenerēts automātiski">
            <a:extLst>
              <a:ext uri="{FF2B5EF4-FFF2-40B4-BE49-F238E27FC236}">
                <a16:creationId xmlns:a16="http://schemas.microsoft.com/office/drawing/2014/main" id="{8D589709-F191-F9CC-3681-7B16240400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0738" y="1565868"/>
            <a:ext cx="3109974" cy="478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783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075" y="731773"/>
            <a:ext cx="8532131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Skolo.lv vide 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4875279-6270-D51E-51DD-8FA7BF717C73}"/>
              </a:ext>
            </a:extLst>
          </p:cNvPr>
          <p:cNvSpPr txBox="1">
            <a:spLocks/>
          </p:cNvSpPr>
          <p:nvPr/>
        </p:nvSpPr>
        <p:spPr>
          <a:xfrm>
            <a:off x="289285" y="1812832"/>
            <a:ext cx="6956103" cy="4457257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algn="just">
              <a:spcAft>
                <a:spcPts val="600"/>
              </a:spcAft>
            </a:pP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Plānots izveidot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lang="lv-LV" sz="2400" b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digitālo Skolotāju istabu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, kurā: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aktuālā informācija mācību priekšmetā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informācija par jauniem metodiskajiem materiāliem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diskusijas/mācīšanās par aktualitātēm mācīšanās procesā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aktuālā informācija no sadarbības partneriem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dalīšanās ar labās prakses piemēriem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valsts metodiķes izstrādātās aptaujas un to rezultāti par dažādiem aktuāliem jautājumiem</a:t>
            </a:r>
          </a:p>
          <a:p>
            <a:pPr marL="571500" indent="-342900" algn="just">
              <a:spcAft>
                <a:spcPts val="600"/>
              </a:spcAft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  <p:pic>
        <p:nvPicPr>
          <p:cNvPr id="8" name="Attēls 7" descr="Attēls, kurā ir teksts, ekrānuzņēmums, taisnstūris, fonts&#10;&#10;Apraksts ģenerēts automātiski">
            <a:extLst>
              <a:ext uri="{FF2B5EF4-FFF2-40B4-BE49-F238E27FC236}">
                <a16:creationId xmlns:a16="http://schemas.microsoft.com/office/drawing/2014/main" id="{D9876B31-EA4C-350E-4247-98F3343CB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9203" y="2334567"/>
            <a:ext cx="40957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4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-3552948" y="3419103"/>
            <a:ext cx="7359896" cy="0"/>
          </a:xfrm>
          <a:prstGeom prst="line">
            <a:avLst/>
          </a:prstGeom>
          <a:ln w="381000" cap="rnd">
            <a:solidFill>
              <a:srgbClr val="68478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x-none" sz="1200"/>
          </a:p>
        </p:txBody>
      </p:sp>
      <p:grpSp>
        <p:nvGrpSpPr>
          <p:cNvPr id="3" name="Group 3"/>
          <p:cNvGrpSpPr/>
          <p:nvPr/>
        </p:nvGrpSpPr>
        <p:grpSpPr>
          <a:xfrm>
            <a:off x="2198451" y="392408"/>
            <a:ext cx="9396919" cy="1109218"/>
            <a:chOff x="0" y="0"/>
            <a:chExt cx="3309049" cy="4583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9049" cy="458365"/>
            </a:xfrm>
            <a:custGeom>
              <a:avLst/>
              <a:gdLst/>
              <a:ahLst/>
              <a:cxnLst/>
              <a:rect l="l" t="t" r="r" b="b"/>
              <a:pathLst>
                <a:path w="3309049" h="458365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426939"/>
                  </a:lnTo>
                  <a:cubicBezTo>
                    <a:pt x="3309049" y="435274"/>
                    <a:pt x="3305738" y="443267"/>
                    <a:pt x="3299845" y="449160"/>
                  </a:cubicBezTo>
                  <a:cubicBezTo>
                    <a:pt x="3293951" y="455054"/>
                    <a:pt x="3285958" y="458365"/>
                    <a:pt x="3277623" y="458365"/>
                  </a:cubicBezTo>
                  <a:lnTo>
                    <a:pt x="31426" y="458365"/>
                  </a:lnTo>
                  <a:cubicBezTo>
                    <a:pt x="23091" y="458365"/>
                    <a:pt x="15098" y="455054"/>
                    <a:pt x="9204" y="449160"/>
                  </a:cubicBezTo>
                  <a:cubicBezTo>
                    <a:pt x="3311" y="443267"/>
                    <a:pt x="0" y="435274"/>
                    <a:pt x="0" y="426939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  <p:txBody>
            <a:bodyPr/>
            <a:lstStyle/>
            <a:p>
              <a:endParaRPr lang="x-none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9049" cy="496465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494075" y="731773"/>
            <a:ext cx="8532131" cy="430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733"/>
              </a:lnSpc>
            </a:pPr>
            <a:r>
              <a:rPr lang="lv-LV" sz="2800" b="1" spc="-133">
                <a:solidFill>
                  <a:srgbClr val="FFFFFF"/>
                </a:solidFill>
                <a:latin typeface="Verdana"/>
                <a:ea typeface="Verdana"/>
              </a:rPr>
              <a:t>Mācību un metodiskie līdzekļi</a:t>
            </a:r>
          </a:p>
        </p:txBody>
      </p:sp>
      <p:sp>
        <p:nvSpPr>
          <p:cNvPr id="7" name="Freeform 7"/>
          <p:cNvSpPr/>
          <p:nvPr/>
        </p:nvSpPr>
        <p:spPr>
          <a:xfrm>
            <a:off x="787400" y="248450"/>
            <a:ext cx="1024509" cy="1259570"/>
          </a:xfrm>
          <a:custGeom>
            <a:avLst/>
            <a:gdLst/>
            <a:ahLst/>
            <a:cxnLst/>
            <a:rect l="l" t="t" r="r" b="b"/>
            <a:pathLst>
              <a:path w="1536764" h="1889355">
                <a:moveTo>
                  <a:pt x="0" y="0"/>
                </a:moveTo>
                <a:lnTo>
                  <a:pt x="1536764" y="0"/>
                </a:lnTo>
                <a:lnTo>
                  <a:pt x="1536764" y="1889355"/>
                </a:lnTo>
                <a:lnTo>
                  <a:pt x="0" y="18893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x-none" sz="1200"/>
          </a:p>
        </p:txBody>
      </p:sp>
      <p:sp>
        <p:nvSpPr>
          <p:cNvPr id="43" name="TextBox 43"/>
          <p:cNvSpPr txBox="1"/>
          <p:nvPr/>
        </p:nvSpPr>
        <p:spPr>
          <a:xfrm>
            <a:off x="4145763" y="5119913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55049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014131" y="5019372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57150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891125" y="5182355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50852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64255" y="5282896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47800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642233" y="4918830"/>
            <a:ext cx="48329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62552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8472901" y="3719489"/>
            <a:ext cx="579835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7"/>
              </a:lnSpc>
              <a:spcBef>
                <a:spcPct val="0"/>
              </a:spcBef>
            </a:pPr>
            <a:r>
              <a:rPr lang="en-US" sz="1333">
                <a:solidFill>
                  <a:srgbClr val="FFFFFF"/>
                </a:solidFill>
                <a:latin typeface="Open Sans Bold"/>
              </a:rPr>
              <a:t>110488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70263730-DF75-6EB9-16F8-F94FAA6E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4170" y="6553314"/>
            <a:ext cx="1422400" cy="24341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946FD36-E2BD-0295-5C4D-F8D4A01FD987}"/>
              </a:ext>
            </a:extLst>
          </p:cNvPr>
          <p:cNvSpPr txBox="1">
            <a:spLocks/>
          </p:cNvSpPr>
          <p:nvPr/>
        </p:nvSpPr>
        <p:spPr>
          <a:xfrm>
            <a:off x="905328" y="1713743"/>
            <a:ext cx="10595787" cy="4577978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just"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Šobrīd tiek apkopota informācija par mācību un metodiskajiem līdzekļiem vienotā failā. 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800100" lvl="1" indent="-342900" algn="just"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Mape.gov.lv tiks pārskatītas ceļa kartes un papildinātas</a:t>
            </a:r>
          </a:p>
          <a:p>
            <a:pPr marL="800100" lvl="1" indent="-342900" algn="just"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Skolo.lv digitālajā Skolotāju istabā būs pieejams kopējais fails</a:t>
            </a:r>
          </a:p>
          <a:p>
            <a:pPr marL="342900" indent="-342900" algn="just"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342900" indent="-342900" algn="just"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Ir vairāki sadarbības partneri, kuri izrādījuši interesi par metodisko materiālu izveidi par finanšu </a:t>
            </a:r>
            <a:r>
              <a:rPr lang="lv-LV" sz="2400" kern="0" err="1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pratību</a:t>
            </a: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, sociālo dialogu un ilgtspēju.</a:t>
            </a:r>
            <a:endParaRPr lang="lv-LV" sz="240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342900" indent="-342900" algn="just"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342900" indent="-342900" algn="just">
              <a:buChar char="•"/>
            </a:pPr>
            <a:r>
              <a:rPr lang="lv-LV" sz="2400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Izstrādes procesā ir divas aptaujas anketas:</a:t>
            </a:r>
          </a:p>
          <a:p>
            <a:pPr marL="800100" lvl="1" indent="-342900" algn="just">
              <a:buChar char="•"/>
            </a:pPr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par mācību un metodiskajiem līdzekļiem;</a:t>
            </a:r>
          </a:p>
          <a:p>
            <a:pPr marL="800100" lvl="1" indent="-342900" algn="just">
              <a:buChar char="•"/>
            </a:pPr>
            <a:r>
              <a:rPr lang="lv-LV" sz="2400" i="1" kern="0">
                <a:solidFill>
                  <a:schemeClr val="bg2"/>
                </a:solidFill>
                <a:latin typeface="Times New Roman"/>
                <a:ea typeface="Verdana"/>
                <a:cs typeface="Times New Roman"/>
              </a:rPr>
              <a:t>par nepieciešamo profesionālo atbalstu.</a:t>
            </a:r>
          </a:p>
          <a:p>
            <a:pPr marL="342900" indent="-342900" algn="just"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342900" indent="-342900" algn="just"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628650" lvl="1" indent="-285750" algn="just">
              <a:buChar char="•"/>
            </a:pPr>
            <a:endParaRPr lang="lv-LV" sz="2400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742950" lvl="1" indent="-285750" algn="just">
              <a:buChar char="•"/>
            </a:pPr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  <a:p>
            <a:pPr marL="742950" lvl="1" indent="-285750" algn="just">
              <a:buChar char="•"/>
            </a:pPr>
            <a:endParaRPr lang="lv-LV" sz="2400" b="1" kern="0">
              <a:solidFill>
                <a:schemeClr val="bg2"/>
              </a:solidFill>
              <a:latin typeface="Times New Roman"/>
              <a:ea typeface="Verdan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52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1">
      <a:dk1>
        <a:srgbClr val="664690"/>
      </a:dk1>
      <a:lt1>
        <a:srgbClr val="FFFFFF"/>
      </a:lt1>
      <a:dk2>
        <a:srgbClr val="664690"/>
      </a:dk2>
      <a:lt2>
        <a:srgbClr val="FFFFFF"/>
      </a:lt2>
      <a:accent1>
        <a:srgbClr val="664690"/>
      </a:accent1>
      <a:accent2>
        <a:srgbClr val="856CA6"/>
      </a:accent2>
      <a:accent3>
        <a:srgbClr val="A391BC"/>
      </a:accent3>
      <a:accent4>
        <a:srgbClr val="C2B5D3"/>
      </a:accent4>
      <a:accent5>
        <a:srgbClr val="E0DAE9"/>
      </a:accent5>
      <a:accent6>
        <a:srgbClr val="EFECF3"/>
      </a:accent6>
      <a:hlink>
        <a:srgbClr val="442583"/>
      </a:hlink>
      <a:folHlink>
        <a:srgbClr val="6646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Meaningful Template">
  <a:themeElements>
    <a:clrScheme name="Meaningful Template">
      <a:dk1>
        <a:srgbClr val="000000"/>
      </a:dk1>
      <a:lt1>
        <a:srgbClr val="FFFFFF"/>
      </a:lt1>
      <a:dk2>
        <a:srgbClr val="5E6970"/>
      </a:dk2>
      <a:lt2>
        <a:srgbClr val="FFFFFF"/>
      </a:lt2>
      <a:accent1>
        <a:srgbClr val="264653"/>
      </a:accent1>
      <a:accent2>
        <a:srgbClr val="2A9D8F"/>
      </a:accent2>
      <a:accent3>
        <a:srgbClr val="E9C46A"/>
      </a:accent3>
      <a:accent4>
        <a:srgbClr val="F4A261"/>
      </a:accent4>
      <a:accent5>
        <a:srgbClr val="E76F51"/>
      </a:accent5>
      <a:accent6>
        <a:srgbClr val="8D248D"/>
      </a:accent6>
      <a:hlink>
        <a:srgbClr val="2A9D8F"/>
      </a:hlink>
      <a:folHlink>
        <a:srgbClr val="000000"/>
      </a:folHlink>
    </a:clrScheme>
    <a:fontScheme name="Custom 88">
      <a:majorFont>
        <a:latin typeface="Montserrat SemiBold"/>
        <a:ea typeface=""/>
        <a:cs typeface=""/>
      </a:majorFont>
      <a:minorFont>
        <a:latin typeface="Montserrat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F7AD4C21322A4DA9A522B6CC6B02E6" ma:contentTypeVersion="13" ma:contentTypeDescription="Create a new document." ma:contentTypeScope="" ma:versionID="d81d947562ba9abae2a5f224325a010b">
  <xsd:schema xmlns:xsd="http://www.w3.org/2001/XMLSchema" xmlns:xs="http://www.w3.org/2001/XMLSchema" xmlns:p="http://schemas.microsoft.com/office/2006/metadata/properties" xmlns:ns2="9e120ea7-5931-497b-9c2a-76c7daf75389" xmlns:ns3="7dfa457e-85fd-4352-90f3-2099d5997ac1" targetNamespace="http://schemas.microsoft.com/office/2006/metadata/properties" ma:root="true" ma:fieldsID="28722eaa42885b2a236acacd0fec1116" ns2:_="" ns3:_="">
    <xsd:import namespace="9e120ea7-5931-497b-9c2a-76c7daf75389"/>
    <xsd:import namespace="7dfa457e-85fd-4352-90f3-2099d5997ac1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20ea7-5931-497b-9c2a-76c7daf7538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f9a2c575-8b40-4617-b677-b393429ba7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a457e-85fd-4352-90f3-2099d5997ac1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9863e90-ae92-4132-af18-a599b5d47634}" ma:internalName="TaxCatchAll" ma:showField="CatchAllData" ma:web="7dfa457e-85fd-4352-90f3-2099d5997a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120ea7-5931-497b-9c2a-76c7daf75389">
      <Terms xmlns="http://schemas.microsoft.com/office/infopath/2007/PartnerControls"/>
    </lcf76f155ced4ddcb4097134ff3c332f>
    <TaxCatchAll xmlns="7dfa457e-85fd-4352-90f3-2099d5997ac1" xsi:nil="true"/>
  </documentManagement>
</p:properties>
</file>

<file path=customXml/itemProps1.xml><?xml version="1.0" encoding="utf-8"?>
<ds:datastoreItem xmlns:ds="http://schemas.openxmlformats.org/officeDocument/2006/customXml" ds:itemID="{1C340F61-AF32-47CC-9949-BAD7CB8D04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120ea7-5931-497b-9c2a-76c7daf75389"/>
    <ds:schemaRef ds:uri="7dfa457e-85fd-4352-90f3-2099d5997a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BD628B-4128-43DF-9756-0D9F970BFC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4B56E5-F387-48A2-8524-B8C281C18760}">
  <ds:schemaRefs>
    <ds:schemaRef ds:uri="7dfa457e-85fd-4352-90f3-2099d5997ac1"/>
    <ds:schemaRef ds:uri="9e120ea7-5931-497b-9c2a-76c7daf75389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1130</Words>
  <Application>Microsoft Office PowerPoint</Application>
  <PresentationFormat>Platekrāna</PresentationFormat>
  <Paragraphs>202</Paragraphs>
  <Slides>14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11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14</vt:i4>
      </vt:variant>
    </vt:vector>
  </HeadingPairs>
  <TitlesOfParts>
    <vt:vector size="27" baseType="lpstr">
      <vt:lpstr>Arial</vt:lpstr>
      <vt:lpstr>Arial,Sans-Serif</vt:lpstr>
      <vt:lpstr>Calibri</vt:lpstr>
      <vt:lpstr>Courier New</vt:lpstr>
      <vt:lpstr>Montserrat SemiBold</vt:lpstr>
      <vt:lpstr>Open Sans Bold</vt:lpstr>
      <vt:lpstr>Source Sans Pro</vt:lpstr>
      <vt:lpstr>Times New Roman</vt:lpstr>
      <vt:lpstr>Trebuchet MS</vt:lpstr>
      <vt:lpstr>Verdana</vt:lpstr>
      <vt:lpstr>Wingdings</vt:lpstr>
      <vt:lpstr>Office Theme</vt:lpstr>
      <vt:lpstr>6_Meaningful Template</vt:lpstr>
      <vt:lpstr>Seminārs sociālo zinību skolotājiem </vt:lpstr>
      <vt:lpstr>Darba kārtība</vt:lpstr>
      <vt:lpstr>4.2.2.3. pasākums “Mācību procesa kvalitātes pilnveide, īstenojot pedagogu profesionālās darbības atbalsta sistēmas attīstību, izglītojamo izcilības aktivitāšu nodrošināšanu un metodiskā atbalsta materiālu izstrādi pedagogam” līdz 2029.gada 31.augustam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Uz tikšanos kā sadarbības partneri!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Sarmīte Valaine</dc:creator>
  <cp:lastModifiedBy>Jana Veinberga</cp:lastModifiedBy>
  <cp:revision>3</cp:revision>
  <dcterms:created xsi:type="dcterms:W3CDTF">2022-10-24T11:25:07Z</dcterms:created>
  <dcterms:modified xsi:type="dcterms:W3CDTF">2024-12-10T14:53:22Z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0x010100DEF7AD4C21322A4DA9A522B6CC6B02E6</vt:lpwstr>
  </property>
  <property fmtid="{D5CDD505-2E9C-101B-9397-08002B2CF9AE}" pid="3" name="MediaServiceImageTags">
    <vt:lpwstr/>
  </property>
</Properties>
</file>