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66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280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32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5003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1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814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572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72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09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972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450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037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62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79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746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973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7AB8-3FF2-4770-8155-DDA3C6283DBB}" type="datetimeFigureOut">
              <a:rPr lang="lv-LV" smtClean="0"/>
              <a:t>2021.01.21.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EE8138-B536-4E7D-B176-E657E26109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devumi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Skolēnu dienas ritms;</a:t>
            </a:r>
          </a:p>
          <a:p>
            <a:r>
              <a:rPr lang="lv-LV" sz="2400" dirty="0" smtClean="0"/>
              <a:t>Konsultācijas;</a:t>
            </a:r>
          </a:p>
          <a:p>
            <a:r>
              <a:rPr lang="lv-LV" sz="2400" dirty="0" smtClean="0"/>
              <a:t>Noteikumi stundā un problēmu risināšana;</a:t>
            </a:r>
          </a:p>
          <a:p>
            <a:r>
              <a:rPr lang="lv-LV" sz="2400" dirty="0" smtClean="0"/>
              <a:t>Mācīšana un mācīšanās forma</a:t>
            </a:r>
          </a:p>
          <a:p>
            <a:r>
              <a:rPr lang="lv-LV" sz="2400" dirty="0" smtClean="0"/>
              <a:t>Tematiskais atsegums;</a:t>
            </a:r>
          </a:p>
          <a:p>
            <a:r>
              <a:rPr lang="lv-LV" sz="2400" dirty="0" smtClean="0"/>
              <a:t>Vērtēšana;</a:t>
            </a:r>
          </a:p>
          <a:p>
            <a:r>
              <a:rPr lang="lv-LV" sz="2400" dirty="0" smtClean="0"/>
              <a:t> Vecāku līdzdalība</a:t>
            </a:r>
          </a:p>
        </p:txBody>
      </p:sp>
    </p:spTree>
    <p:extLst>
      <p:ext uri="{BB962C8B-B14F-4D97-AF65-F5344CB8AC3E}">
        <p14:creationId xmlns:p14="http://schemas.microsoft.com/office/powerpoint/2010/main" val="34197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97744"/>
              </p:ext>
            </p:extLst>
          </p:nvPr>
        </p:nvGraphicFramePr>
        <p:xfrm>
          <a:off x="1786101" y="295835"/>
          <a:ext cx="8915400" cy="641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1573306">
                <a:tc>
                  <a:txBody>
                    <a:bodyPr/>
                    <a:lstStyle/>
                    <a:p>
                      <a:r>
                        <a:rPr lang="lv-LV" dirty="0" smtClean="0"/>
                        <a:t>Tēma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Forma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Sasniedzamais</a:t>
                      </a:r>
                      <a:r>
                        <a:rPr lang="lv-LV" baseline="0" dirty="0" smtClean="0"/>
                        <a:t> rezultāts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Piezīmes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Papīra plastika. Putns.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Tiešsaiste.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Pēc dotām</a:t>
                      </a:r>
                      <a:r>
                        <a:rPr lang="lv-LV" baseline="0" dirty="0" smtClean="0"/>
                        <a:t> norādēm prot izlocīt putnu.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Locīsim putnus. Darbam sagatavo baltu vai </a:t>
                      </a:r>
                      <a:r>
                        <a:rPr lang="lv-LV" dirty="0" err="1" smtClean="0"/>
                        <a:t>krāsainu,raibu</a:t>
                      </a:r>
                      <a:r>
                        <a:rPr lang="lv-LV" dirty="0" smtClean="0"/>
                        <a:t> papīru. Locīšanai der arī lapas no nevajadzīgiem </a:t>
                      </a:r>
                      <a:r>
                        <a:rPr lang="lv-LV" dirty="0" err="1" smtClean="0"/>
                        <a:t>žurnāliem,avīzēm</a:t>
                      </a:r>
                      <a:r>
                        <a:rPr lang="lv-LV" dirty="0" smtClean="0"/>
                        <a:t>. Šķēres, līmi un noderēs arī </a:t>
                      </a:r>
                      <a:r>
                        <a:rPr lang="lv-LV" dirty="0" err="1" smtClean="0"/>
                        <a:t>flomasteri</a:t>
                      </a:r>
                      <a:r>
                        <a:rPr lang="lv-LV" dirty="0" smtClean="0"/>
                        <a:t>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Savstarpējās attiecības starp </a:t>
                      </a:r>
                      <a:r>
                        <a:rPr lang="lv-LV" dirty="0" err="1" smtClean="0"/>
                        <a:t>klasesbiedriem</a:t>
                      </a:r>
                      <a:r>
                        <a:rPr lang="lv-LV" dirty="0" smtClean="0"/>
                        <a:t>. Saziņa.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Tiešsaiste.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Iepriecina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dirty="0" err="1" smtClean="0"/>
                        <a:t>klasesbiedru</a:t>
                      </a:r>
                      <a:r>
                        <a:rPr lang="lv-LV" dirty="0" smtClean="0"/>
                        <a:t> nosūtot vēstuli un atbildot uz saņemto vēstuli.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Izlozēsim kurš kuram sūtīs vēstuli ar jaukiem vārdiem. Vēstuli sūtīsiet e-klases pastā.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Vērtēšana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Notiek procentuāli</a:t>
            </a:r>
          </a:p>
          <a:p>
            <a:r>
              <a:rPr lang="lv-LV" sz="4000" dirty="0" smtClean="0"/>
              <a:t>Nedēļas beigās tiek atspoguļots e-klasē</a:t>
            </a:r>
          </a:p>
          <a:p>
            <a:r>
              <a:rPr lang="lv-LV" sz="4000" dirty="0" smtClean="0"/>
              <a:t>Gala rezultātu neietekmē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5487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28695"/>
              </p:ext>
            </p:extLst>
          </p:nvPr>
        </p:nvGraphicFramePr>
        <p:xfrm>
          <a:off x="3267637" y="2170858"/>
          <a:ext cx="6191302" cy="4391306"/>
        </p:xfrm>
        <a:graphic>
          <a:graphicData uri="http://schemas.openxmlformats.org/drawingml/2006/table">
            <a:tbl>
              <a:tblPr firstRow="1" firstCol="1" bandRow="1"/>
              <a:tblGrid>
                <a:gridCol w="1238111"/>
                <a:gridCol w="1238111"/>
                <a:gridCol w="1238111"/>
                <a:gridCol w="1238111"/>
                <a:gridCol w="1238858"/>
              </a:tblGrid>
              <a:tr h="945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Vārds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6.uzd. 139.lpp Jautājumi par lasīto tekstu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punkti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11. 144.lpp Apraksts par Zaķi Ģelzi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punkti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Tautasdziesmas skaitīšana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3punkti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PUNKTI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Reinis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Ralfs F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Ralfs G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Gustavs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Beāte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Patrīcija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Alise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Klāvs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Kristians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Uvis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Domeniks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Haralds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12p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Ignats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0p.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Nika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Emīls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3p.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14p</a:t>
                      </a:r>
                    </a:p>
                  </a:txBody>
                  <a:tcPr marL="62801" marR="62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6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Procentu atspoguļojums e-klasē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8" y="1557057"/>
            <a:ext cx="5903259" cy="495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9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Vecāku iesaiste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Atbalstoša </a:t>
            </a:r>
            <a:r>
              <a:rPr lang="lv-LV" sz="4000" dirty="0"/>
              <a:t>ir vecāku pozitīvā attieksme šajā </a:t>
            </a:r>
            <a:r>
              <a:rPr lang="lv-LV" sz="4000" dirty="0" smtClean="0"/>
              <a:t>procesā.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3402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7200" dirty="0" smtClean="0"/>
              <a:t>Paldies par uzmanību!</a:t>
            </a:r>
            <a:endParaRPr lang="lv-LV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99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Dienas ritms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Plkst. 8.45 – 9.00 iepazīšanās ar dienas plānu</a:t>
            </a:r>
          </a:p>
          <a:p>
            <a:r>
              <a:rPr lang="lv-LV" sz="2800" dirty="0" smtClean="0"/>
              <a:t>Mācību stundas līdz plkst.14.00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76826"/>
              </p:ext>
            </p:extLst>
          </p:nvPr>
        </p:nvGraphicFramePr>
        <p:xfrm>
          <a:off x="2314388" y="3315342"/>
          <a:ext cx="81279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STUNDA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Pedagogs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8.45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Saruna ar klases audzinātāju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Monta </a:t>
                      </a:r>
                      <a:r>
                        <a:rPr lang="lv-LV" dirty="0" err="1" smtClean="0"/>
                        <a:t>Malkause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9.00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Klases stunda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Monta </a:t>
                      </a:r>
                      <a:r>
                        <a:rPr lang="lv-LV" dirty="0" err="1" smtClean="0"/>
                        <a:t>Malkause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10.00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Angļu valoda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Agnese</a:t>
                      </a:r>
                      <a:r>
                        <a:rPr lang="lv-LV" baseline="0" dirty="0" smtClean="0"/>
                        <a:t> Zīle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11.00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Latviešu valoda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Monta </a:t>
                      </a:r>
                      <a:r>
                        <a:rPr lang="lv-LV" dirty="0" err="1" smtClean="0"/>
                        <a:t>Malkause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12.00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Pusdienu pauze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13.00</a:t>
                      </a:r>
                      <a:r>
                        <a:rPr lang="lv-LV" baseline="0" dirty="0" smtClean="0"/>
                        <a:t>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Dabaszinības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Monta </a:t>
                      </a:r>
                      <a:r>
                        <a:rPr lang="lv-LV" dirty="0" err="1" smtClean="0"/>
                        <a:t>Malkause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Reģistrācija dienai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Katru rītu līdz plkst.10.00 skolēns aizpilda reģistrēšanās anketu (vārds, uzvārds, klase)</a:t>
            </a:r>
          </a:p>
          <a:p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05514"/>
              </p:ext>
            </p:extLst>
          </p:nvPr>
        </p:nvGraphicFramePr>
        <p:xfrm>
          <a:off x="2489200" y="346615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Vārds,</a:t>
                      </a:r>
                      <a:r>
                        <a:rPr lang="lv-LV" baseline="0" dirty="0" smtClean="0"/>
                        <a:t> uzvārds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19.01.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20.01.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21.01.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Jānis</a:t>
                      </a:r>
                      <a:r>
                        <a:rPr lang="lv-LV" baseline="0" dirty="0" smtClean="0"/>
                        <a:t>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Elizabete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x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0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Konsultācijas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 smtClean="0"/>
          </a:p>
          <a:p>
            <a:pPr algn="r"/>
            <a:endParaRPr lang="lv-LV" dirty="0"/>
          </a:p>
          <a:p>
            <a:pPr algn="r"/>
            <a:endParaRPr lang="lv-LV" dirty="0" smtClean="0"/>
          </a:p>
          <a:p>
            <a:pPr marL="0" indent="0" algn="r">
              <a:buNone/>
            </a:pPr>
            <a:endParaRPr lang="lv-LV" dirty="0" smtClean="0"/>
          </a:p>
          <a:p>
            <a:pPr marL="0" indent="0" algn="r">
              <a:buNone/>
            </a:pPr>
            <a:endParaRPr lang="lv-LV" dirty="0" smtClean="0"/>
          </a:p>
          <a:p>
            <a:r>
              <a:rPr lang="lv-LV" sz="4000" dirty="0" smtClean="0"/>
              <a:t>Papildus laiks nepadarītajiem darbiem!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22068"/>
              </p:ext>
            </p:extLst>
          </p:nvPr>
        </p:nvGraphicFramePr>
        <p:xfrm>
          <a:off x="820271" y="1389634"/>
          <a:ext cx="10986246" cy="20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17"/>
                <a:gridCol w="1801906"/>
                <a:gridCol w="1615568"/>
                <a:gridCol w="1775356"/>
                <a:gridCol w="1385165"/>
                <a:gridCol w="1753559"/>
                <a:gridCol w="1363775"/>
              </a:tblGrid>
              <a:tr h="880030">
                <a:tc>
                  <a:txBody>
                    <a:bodyPr/>
                    <a:lstStyle/>
                    <a:p>
                      <a:r>
                        <a:rPr lang="lv-LV" dirty="0" smtClean="0"/>
                        <a:t>Skolotājs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Mācību priekšmets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Pirmdiena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Otrdiena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Trešdiena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Ceturtdiena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Piektdiena</a:t>
                      </a:r>
                      <a:endParaRPr lang="lv-LV" dirty="0"/>
                    </a:p>
                  </a:txBody>
                  <a:tcPr/>
                </a:tc>
              </a:tr>
              <a:tr h="356900">
                <a:tc>
                  <a:txBody>
                    <a:bodyPr/>
                    <a:lstStyle/>
                    <a:p>
                      <a:r>
                        <a:rPr lang="lv-LV" dirty="0" smtClean="0"/>
                        <a:t>Monta </a:t>
                      </a:r>
                      <a:r>
                        <a:rPr lang="lv-LV" dirty="0" err="1" smtClean="0"/>
                        <a:t>Malkause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Matemātika </a:t>
                      </a:r>
                      <a:r>
                        <a:rPr lang="lv-LV" dirty="0" err="1" smtClean="0"/>
                        <a:t>lav.val</a:t>
                      </a:r>
                      <a:r>
                        <a:rPr lang="lv-LV" dirty="0" smtClean="0"/>
                        <a:t>.,</a:t>
                      </a:r>
                      <a:r>
                        <a:rPr lang="lv-LV" baseline="0" dirty="0" smtClean="0"/>
                        <a:t> vizuālā m., sociālās </a:t>
                      </a:r>
                      <a:r>
                        <a:rPr lang="lv-LV" baseline="0" dirty="0" err="1" smtClean="0"/>
                        <a:t>zin</a:t>
                      </a:r>
                      <a:r>
                        <a:rPr lang="lv-LV" baseline="0" dirty="0" smtClean="0"/>
                        <a:t>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14.00</a:t>
                      </a:r>
                      <a:r>
                        <a:rPr lang="lv-LV" baseline="0" dirty="0" smtClean="0"/>
                        <a:t> – 14.40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14.00 – 14.00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Bērnu iesaiste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Svarīgi pārrunāt noteikumus!</a:t>
            </a:r>
          </a:p>
          <a:p>
            <a:r>
              <a:rPr lang="lv-LV" sz="3200" dirty="0" smtClean="0"/>
              <a:t>Uzvedības ieraksti e-klasē</a:t>
            </a:r>
          </a:p>
          <a:p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00042"/>
              </p:ext>
            </p:extLst>
          </p:nvPr>
        </p:nvGraphicFramePr>
        <p:xfrm>
          <a:off x="1749612" y="3886199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3360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Neiesaistās</a:t>
                      </a:r>
                      <a:r>
                        <a:rPr lang="lv-LV" baseline="0" dirty="0" smtClean="0"/>
                        <a:t> stundas darbā! (negatīvs)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Centīgs darbs stundā! (pozitīvs)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Pēteris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Liene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Tiešsaistes forma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Strādā pēc dotā plāna kopā ar skolotāju</a:t>
            </a:r>
          </a:p>
          <a:p>
            <a:r>
              <a:rPr lang="lv-LV" sz="3200" dirty="0" smtClean="0"/>
              <a:t>Jaunās tēmas apguve, temata nostiprināšana vai atkārtošana</a:t>
            </a:r>
          </a:p>
          <a:p>
            <a:r>
              <a:rPr lang="lv-LV" sz="3200" dirty="0"/>
              <a:t>Katrs skolotājs meklē veidus, lai stunda būtu saprotama, interesanta, lai skolēns sajustu, ka notiek mācību process un tas ir svarīgi!</a:t>
            </a:r>
          </a:p>
        </p:txBody>
      </p:sp>
    </p:spTree>
    <p:extLst>
      <p:ext uri="{BB962C8B-B14F-4D97-AF65-F5344CB8AC3E}">
        <p14:creationId xmlns:p14="http://schemas.microsoft.com/office/powerpoint/2010/main" val="33388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Patstāvīgā darba forma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Skolēnam </a:t>
            </a:r>
            <a:r>
              <a:rPr lang="lv-LV" sz="3600" dirty="0"/>
              <a:t>skaidri norādīti uzdevuma </a:t>
            </a:r>
            <a:r>
              <a:rPr lang="lv-LV" sz="3600" dirty="0" smtClean="0"/>
              <a:t>nosacījumi </a:t>
            </a:r>
            <a:r>
              <a:rPr lang="lv-LV" sz="3600" dirty="0"/>
              <a:t>pēc kuriem pilda </a:t>
            </a:r>
            <a:r>
              <a:rPr lang="lv-LV" sz="3600" dirty="0" smtClean="0"/>
              <a:t>darbu</a:t>
            </a:r>
          </a:p>
          <a:p>
            <a:r>
              <a:rPr lang="lv-LV" sz="3600" dirty="0" smtClean="0"/>
              <a:t>Veiktos uzdevumus skolēns </a:t>
            </a:r>
            <a:r>
              <a:rPr lang="lv-LV" sz="3600" dirty="0" err="1" smtClean="0"/>
              <a:t>nosūta</a:t>
            </a:r>
            <a:r>
              <a:rPr lang="lv-LV" sz="3600" dirty="0"/>
              <a:t> </a:t>
            </a:r>
            <a:r>
              <a:rPr lang="lv-LV" sz="3600" dirty="0" smtClean="0"/>
              <a:t>pedagogam norādītajos termiņos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5694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8" y="2111298"/>
            <a:ext cx="2646933" cy="3778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241" y="1551724"/>
            <a:ext cx="3253368" cy="4337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7" y="1768211"/>
            <a:ext cx="3350412" cy="4464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5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Temata atsegums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011824"/>
              </p:ext>
            </p:extLst>
          </p:nvPr>
        </p:nvGraphicFramePr>
        <p:xfrm>
          <a:off x="1674813" y="1264555"/>
          <a:ext cx="8915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Tēma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Forma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Sasniedzamais rezultāts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Piezīmes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Teksts.</a:t>
                      </a:r>
                      <a:r>
                        <a:rPr lang="lv-LV" baseline="0" dirty="0" smtClean="0"/>
                        <a:t> Teksta saturs.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Patstāvīgais</a:t>
                      </a:r>
                      <a:r>
                        <a:rPr lang="lv-LV" baseline="0" dirty="0" smtClean="0"/>
                        <a:t> darbs.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Prot</a:t>
                      </a:r>
                      <a:r>
                        <a:rPr lang="lv-LV" baseline="0" dirty="0" smtClean="0"/>
                        <a:t> patstāvīgi lasīt un atrast informāciju tekstā. Izprot lasīto.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Lasi MG 150.lpp.Rakstu darbu burtnīcā raksti 3.uzdevumu 151.lpp. Uzzīmē lasīto stāstu! 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Darbību secība. Saistītais pieraksts.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Patstāvīgais darbs.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Prot risināt izteiksmes ievērojot darbību secību.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Matemātikas</a:t>
                      </a:r>
                      <a:r>
                        <a:rPr lang="lv-LV" baseline="0" dirty="0" smtClean="0"/>
                        <a:t> stundas sākumā dodies uz </a:t>
                      </a:r>
                      <a:r>
                        <a:rPr lang="lv-LV" baseline="0" dirty="0" smtClean="0">
                          <a:hlinkClick r:id="rId2"/>
                        </a:rPr>
                        <a:t>www.uzdevumi.lv</a:t>
                      </a:r>
                      <a:r>
                        <a:rPr lang="lv-LV" baseline="0" dirty="0" smtClean="0"/>
                        <a:t> Tur tevi gaidīs skolotājas sagatavotais darbiņš! Pārbaudīsi savas zināšanas. Esi uzmanīgs!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Words>588</Words>
  <Application>Microsoft Office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Dienas ritms</vt:lpstr>
      <vt:lpstr>Reģistrācija dienai</vt:lpstr>
      <vt:lpstr>Konsultācijas</vt:lpstr>
      <vt:lpstr>Bērnu iesaiste</vt:lpstr>
      <vt:lpstr>Tiešsaistes forma</vt:lpstr>
      <vt:lpstr>Patstāvīgā darba forma</vt:lpstr>
      <vt:lpstr>PowerPoint Presentation</vt:lpstr>
      <vt:lpstr>Temata atsegums</vt:lpstr>
      <vt:lpstr>PowerPoint Presentation</vt:lpstr>
      <vt:lpstr>Vērtēšana</vt:lpstr>
      <vt:lpstr>PowerPoint Presentation</vt:lpstr>
      <vt:lpstr>Procentu atspoguļojums e-klasē</vt:lpstr>
      <vt:lpstr>Vecāku iesaiste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Liene Bērziņa</cp:lastModifiedBy>
  <cp:revision>24</cp:revision>
  <dcterms:created xsi:type="dcterms:W3CDTF">2021-01-20T18:20:32Z</dcterms:created>
  <dcterms:modified xsi:type="dcterms:W3CDTF">2021-01-21T16:14:01Z</dcterms:modified>
</cp:coreProperties>
</file>