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8" r:id="rId2"/>
    <p:sldId id="259" r:id="rId3"/>
    <p:sldId id="260" r:id="rId4"/>
    <p:sldId id="261" r:id="rId5"/>
    <p:sldId id="262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CF5BC037-7314-450B-ADA0-78C73DC48FF7}" type="datetimeFigureOut">
              <a:rPr lang="lv-LV" smtClean="0"/>
              <a:t>2021.01.21.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204FC-A8BB-4CB4-BA0D-A280380E467D}" type="slidenum">
              <a:rPr lang="lv-LV" smtClean="0"/>
              <a:t>‹#›</a:t>
            </a:fld>
            <a:endParaRPr lang="lv-LV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393700" ty="-82550" sx="35000" sy="3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4" name="Straight Connector 13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75761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BC037-7314-450B-ADA0-78C73DC48FF7}" type="datetimeFigureOut">
              <a:rPr lang="lv-LV" smtClean="0"/>
              <a:t>2021.01.21.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204FC-A8BB-4CB4-BA0D-A280380E467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978884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BC037-7314-450B-ADA0-78C73DC48FF7}" type="datetimeFigureOut">
              <a:rPr lang="lv-LV" smtClean="0"/>
              <a:t>2021.01.21.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204FC-A8BB-4CB4-BA0D-A280380E467D}" type="slidenum">
              <a:rPr lang="lv-LV" smtClean="0"/>
              <a:t>‹#›</a:t>
            </a:fld>
            <a:endParaRPr lang="lv-LV"/>
          </a:p>
        </p:txBody>
      </p:sp>
      <p:cxnSp>
        <p:nvCxnSpPr>
          <p:cNvPr id="8" name="Straight Connector 7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02297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BC037-7314-450B-ADA0-78C73DC48FF7}" type="datetimeFigureOut">
              <a:rPr lang="lv-LV" smtClean="0"/>
              <a:t>2021.01.21.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204FC-A8BB-4CB4-BA0D-A280380E467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9872337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BC037-7314-450B-ADA0-78C73DC48FF7}" type="datetimeFigureOut">
              <a:rPr lang="lv-LV" smtClean="0"/>
              <a:t>2021.01.21.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204FC-A8BB-4CB4-BA0D-A280380E467D}" type="slidenum">
              <a:rPr lang="lv-LV" smtClean="0"/>
              <a:t>‹#›</a:t>
            </a:fld>
            <a:endParaRPr lang="lv-LV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0" y="0"/>
            <a:ext cx="12192000" cy="4572000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393700" ty="-82550" sx="35000" sy="3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4664348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BC037-7314-450B-ADA0-78C73DC48FF7}" type="datetimeFigureOut">
              <a:rPr lang="lv-LV" smtClean="0"/>
              <a:t>2021.01.21.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204FC-A8BB-4CB4-BA0D-A280380E467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4161029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2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BC037-7314-450B-ADA0-78C73DC48FF7}" type="datetimeFigureOut">
              <a:rPr lang="lv-LV" smtClean="0"/>
              <a:t>2021.01.21.</a:t>
            </a:fld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204FC-A8BB-4CB4-BA0D-A280380E467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3681979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BC037-7314-450B-ADA0-78C73DC48FF7}" type="datetimeFigureOut">
              <a:rPr lang="lv-LV" smtClean="0"/>
              <a:t>2021.01.21.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204FC-A8BB-4CB4-BA0D-A280380E467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3419257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BC037-7314-450B-ADA0-78C73DC48FF7}" type="datetimeFigureOut">
              <a:rPr lang="lv-LV" smtClean="0"/>
              <a:t>2021.01.21.</a:t>
            </a:fld>
            <a:endParaRPr lang="lv-L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204FC-A8BB-4CB4-BA0D-A280380E467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9805937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BC037-7314-450B-ADA0-78C73DC48FF7}" type="datetimeFigureOut">
              <a:rPr lang="lv-LV" smtClean="0"/>
              <a:t>2021.01.21.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204FC-A8BB-4CB4-BA0D-A280380E467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1898525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2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BC037-7314-450B-ADA0-78C73DC48FF7}" type="datetimeFigureOut">
              <a:rPr lang="lv-LV" smtClean="0"/>
              <a:t>2021.01.21.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204FC-A8BB-4CB4-BA0D-A280380E467D}" type="slidenum">
              <a:rPr lang="lv-LV" smtClean="0"/>
              <a:t>‹#›</a:t>
            </a:fld>
            <a:endParaRPr lang="lv-LV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57993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F5BC037-7314-450B-ADA0-78C73DC48FF7}" type="datetimeFigureOut">
              <a:rPr lang="lv-LV" smtClean="0"/>
              <a:t>2021.01.21.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594204FC-A8BB-4CB4-BA0D-A280380E467D}" type="slidenum">
              <a:rPr lang="lv-LV" smtClean="0"/>
              <a:t>‹#›</a:t>
            </a:fld>
            <a:endParaRPr lang="lv-LV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61252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2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xmlns="" id="{5036FE33-2073-4C4D-A0A7-3E070CECB04B}"/>
              </a:ext>
            </a:extLst>
          </p:cNvPr>
          <p:cNvSpPr txBox="1">
            <a:spLocks/>
          </p:cNvSpPr>
          <p:nvPr/>
        </p:nvSpPr>
        <p:spPr>
          <a:xfrm>
            <a:off x="1001267" y="377387"/>
            <a:ext cx="11066555" cy="53799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5000" kern="1200" cap="all" spc="100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spc="2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1.Veidot un </a:t>
            </a:r>
            <a:r>
              <a:rPr lang="en-US" sz="3600" spc="200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saglabāt</a:t>
            </a:r>
            <a:r>
              <a:rPr lang="en-US" sz="3600" spc="2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spc="200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ikdienas</a:t>
            </a:r>
            <a:r>
              <a:rPr lang="en-US" sz="3600" spc="2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spc="200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režīmu</a:t>
            </a:r>
            <a:endParaRPr lang="lv-LV" sz="3600" spc="2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spc="2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600" spc="2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spc="2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3600" spc="200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Dažād</a:t>
            </a:r>
            <a:r>
              <a:rPr lang="lv-LV" sz="3600" spc="200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</a:t>
            </a:r>
            <a:r>
              <a:rPr lang="en-US" sz="3600" spc="2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spc="200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mācību</a:t>
            </a:r>
            <a:r>
              <a:rPr lang="en-US" sz="3600" spc="2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spc="200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proces</a:t>
            </a:r>
            <a:r>
              <a:rPr lang="lv-LV" sz="3600" spc="2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</a:p>
          <a:p>
            <a:r>
              <a:rPr lang="en-US" sz="3600" spc="2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600" spc="2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spc="2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en-US" sz="3600" spc="200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Integr</a:t>
            </a:r>
            <a:r>
              <a:rPr lang="lv-LV" sz="3600" spc="2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ētas</a:t>
            </a:r>
            <a:r>
              <a:rPr lang="en-US" sz="3600" spc="2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spc="200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mācību</a:t>
            </a:r>
            <a:r>
              <a:rPr lang="en-US" sz="3600" spc="2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spc="200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stundas</a:t>
            </a:r>
            <a:endParaRPr lang="lv-LV" sz="3600" spc="2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spc="2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600" spc="2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spc="2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lv-LV" sz="3600" spc="2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dot </a:t>
            </a:r>
            <a:r>
              <a:rPr lang="en-US" sz="3600" spc="200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Atgrieze</a:t>
            </a:r>
            <a:r>
              <a:rPr lang="lv-LV" sz="3600" spc="2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NIS</a:t>
            </a:r>
            <a:r>
              <a:rPr lang="en-US" sz="3600" spc="2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lv-LV" sz="3600" spc="2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sz="3600" spc="2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spc="200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sait</a:t>
            </a:r>
            <a:r>
              <a:rPr lang="lv-LV" sz="3600" spc="2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5100" spc="200" dirty="0"/>
              <a:t/>
            </a:r>
            <a:br>
              <a:rPr lang="en-US" sz="5100" spc="200" dirty="0"/>
            </a:br>
            <a:endParaRPr lang="en-US" sz="5100" spc="200" dirty="0"/>
          </a:p>
        </p:txBody>
      </p:sp>
    </p:spTree>
    <p:extLst>
      <p:ext uri="{BB962C8B-B14F-4D97-AF65-F5344CB8AC3E}">
        <p14:creationId xmlns:p14="http://schemas.microsoft.com/office/powerpoint/2010/main" val="10709151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xmlns="" id="{22B541DC-7610-45CF-9D4D-2C00AC6A733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5468548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D6840806-AE4E-49BF-8F6D-07B495B686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9" y="585216"/>
            <a:ext cx="3779085" cy="1499616"/>
          </a:xfrm>
        </p:spPr>
        <p:txBody>
          <a:bodyPr>
            <a:normAutofit/>
          </a:bodyPr>
          <a:lstStyle/>
          <a:p>
            <a:r>
              <a:rPr lang="en-US" sz="2800" spc="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Veidot</a:t>
            </a:r>
            <a:r>
              <a:rPr lang="en-US" sz="2800" spc="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un </a:t>
            </a:r>
            <a:r>
              <a:rPr lang="en-US" sz="2800" spc="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saglabāt</a:t>
            </a:r>
            <a:r>
              <a:rPr lang="en-US" sz="2800" spc="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spc="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ikdienas</a:t>
            </a:r>
            <a:r>
              <a:rPr lang="en-US" sz="2800" spc="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spc="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režīmu</a:t>
            </a:r>
            <a:r>
              <a:rPr lang="lv-LV" sz="2800" spc="200" dirty="0">
                <a:solidFill>
                  <a:srgbClr val="FFFFFF"/>
                </a:solidFill>
              </a:rPr>
              <a:t/>
            </a:r>
            <a:br>
              <a:rPr lang="lv-LV" sz="2800" spc="200" dirty="0">
                <a:solidFill>
                  <a:srgbClr val="FFFFFF"/>
                </a:solidFill>
              </a:rPr>
            </a:br>
            <a:endParaRPr lang="lv-LV" sz="2800" dirty="0">
              <a:solidFill>
                <a:srgbClr val="FFFFFF"/>
              </a:solidFill>
            </a:endParaRPr>
          </a:p>
        </p:txBody>
      </p: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xmlns="" id="{69BF8B83-CBB3-4214-BB85-A56C7F74549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FC03248-10CB-44A9-A570-7C116C037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270" y="1830176"/>
            <a:ext cx="5349278" cy="4938372"/>
          </a:xfrm>
        </p:spPr>
        <p:txBody>
          <a:bodyPr>
            <a:normAutofit lnSpcReduction="10000"/>
          </a:bodyPr>
          <a:lstStyle/>
          <a:p>
            <a:r>
              <a:rPr lang="lv-LV" sz="20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!Nedēļas plāns/dienas plāns ar veicamajām aktivitātēm</a:t>
            </a:r>
            <a:endParaRPr lang="lv-LV" sz="20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v-LV" sz="2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Regulāras ik rīta sazvanīšanās tiešsaistē (rīta apļi)</a:t>
            </a:r>
          </a:p>
          <a:p>
            <a:r>
              <a:rPr lang="lv-LV" sz="2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*Sajūtas</a:t>
            </a:r>
          </a:p>
          <a:p>
            <a:r>
              <a:rPr lang="lv-LV" sz="2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*Dienas veicamie darbi, kopīgi iziet cauri dienas plānam</a:t>
            </a:r>
          </a:p>
          <a:p>
            <a:endParaRPr lang="lv-LV" sz="20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v-LV" sz="2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Stundas pēc stundu saraksta</a:t>
            </a:r>
          </a:p>
          <a:p>
            <a:endParaRPr lang="lv-LV" sz="20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v-LV" sz="2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Pēcpusdienā konsultācijas, kur atbild uz neskaidriem jautājumiem/uzdevumiem. Pārrunā, kā izdevās tik galā ar darbiem, kas vēl jādara.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595501F2-B29D-4A9A-8947-746BDC963FF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7633" t="20307" r="41667" b="8533"/>
          <a:stretch/>
        </p:blipFill>
        <p:spPr>
          <a:xfrm>
            <a:off x="5708073" y="371061"/>
            <a:ext cx="5459798" cy="5966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41763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3155F91-A1F8-40CC-AB12-FFE99028DD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3506" y="1352860"/>
            <a:ext cx="9720072" cy="464651"/>
          </a:xfrm>
        </p:spPr>
        <p:txBody>
          <a:bodyPr>
            <a:normAutofit fontScale="90000"/>
          </a:bodyPr>
          <a:lstStyle/>
          <a:p>
            <a:r>
              <a:rPr lang="en-US" sz="5400" spc="200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Dažād</a:t>
            </a:r>
            <a:r>
              <a:rPr lang="lv-LV" sz="5400" spc="200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</a:t>
            </a:r>
            <a:r>
              <a:rPr lang="en-US" sz="5400" spc="2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spc="200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mācību</a:t>
            </a:r>
            <a:r>
              <a:rPr lang="en-US" sz="5400" spc="2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spc="200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proces</a:t>
            </a:r>
            <a:r>
              <a:rPr lang="lv-LV" sz="5400" spc="2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br>
              <a:rPr lang="lv-LV" sz="5400" spc="2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lv-LV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E6BE24D-7A64-4AE0-89EF-3FC7462C0D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1906" y="1958623"/>
            <a:ext cx="10332494" cy="4611510"/>
          </a:xfrm>
        </p:spPr>
        <p:txBody>
          <a:bodyPr>
            <a:normAutofit/>
          </a:bodyPr>
          <a:lstStyle/>
          <a:p>
            <a:r>
              <a:rPr lang="lv-LV" sz="2800" dirty="0">
                <a:solidFill>
                  <a:schemeClr val="accent1">
                    <a:lumMod val="50000"/>
                  </a:schemeClr>
                </a:solidFill>
              </a:rPr>
              <a:t>Plānojot mācību uzdevumus, piedomāt, lai tie visi nebūtu vienveidīgi:</a:t>
            </a:r>
          </a:p>
          <a:p>
            <a:r>
              <a:rPr lang="lv-LV" dirty="0"/>
              <a:t>*darba lapas</a:t>
            </a:r>
          </a:p>
          <a:p>
            <a:r>
              <a:rPr lang="lv-LV" dirty="0"/>
              <a:t>*testi uzdevumi.lv</a:t>
            </a:r>
          </a:p>
          <a:p>
            <a:r>
              <a:rPr lang="lv-LV" dirty="0"/>
              <a:t>* </a:t>
            </a:r>
            <a:r>
              <a:rPr lang="lv-LV" dirty="0" err="1"/>
              <a:t>treniņuzdevumi</a:t>
            </a:r>
            <a:r>
              <a:rPr lang="lv-LV" dirty="0"/>
              <a:t> aplikācijās telefonos</a:t>
            </a:r>
          </a:p>
          <a:p>
            <a:r>
              <a:rPr lang="lv-LV" dirty="0"/>
              <a:t>*plakāti/afišas / grāmatiņas/ maketi</a:t>
            </a:r>
          </a:p>
          <a:p>
            <a:r>
              <a:rPr lang="lv-LV" dirty="0"/>
              <a:t>*video sižeti</a:t>
            </a:r>
          </a:p>
          <a:p>
            <a:r>
              <a:rPr lang="lv-LV" dirty="0"/>
              <a:t>*Pētniecība dabā/eksperimenti</a:t>
            </a:r>
          </a:p>
          <a:p>
            <a:r>
              <a:rPr lang="lv-LV" dirty="0"/>
              <a:t>* Aptaujas, intervijas ar tuviniekiem, draugiem (arī sazvanoties)</a:t>
            </a:r>
          </a:p>
          <a:p>
            <a:r>
              <a:rPr lang="lv-LV" dirty="0"/>
              <a:t>* ikdienas praktiskie uzdevumi/ izaicinājumi (skaistākās brokastu sviestmaizes u.c.) </a:t>
            </a:r>
          </a:p>
        </p:txBody>
      </p:sp>
    </p:spTree>
    <p:extLst>
      <p:ext uri="{BB962C8B-B14F-4D97-AF65-F5344CB8AC3E}">
        <p14:creationId xmlns:p14="http://schemas.microsoft.com/office/powerpoint/2010/main" val="15279919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346B28B-9733-486C-82A0-A004E1A8EC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2508" y="1239971"/>
            <a:ext cx="10546983" cy="645273"/>
          </a:xfrm>
        </p:spPr>
        <p:txBody>
          <a:bodyPr>
            <a:normAutofit fontScale="90000"/>
          </a:bodyPr>
          <a:lstStyle/>
          <a:p>
            <a:r>
              <a:rPr lang="lv-LV" sz="5400" spc="2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Integrētas mācību stundas</a:t>
            </a:r>
            <a:br>
              <a:rPr lang="lv-LV" sz="5400" spc="2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lv-LV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5938FEB-E49D-48D9-B027-9CC572B96C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2508" y="1755421"/>
            <a:ext cx="10546983" cy="4814712"/>
          </a:xfrm>
        </p:spPr>
        <p:txBody>
          <a:bodyPr>
            <a:normAutofit/>
          </a:bodyPr>
          <a:lstStyle/>
          <a:p>
            <a:r>
              <a:rPr lang="lv-LV" sz="2800" dirty="0">
                <a:solidFill>
                  <a:schemeClr val="accent5">
                    <a:lumMod val="75000"/>
                  </a:schemeClr>
                </a:solidFill>
              </a:rPr>
              <a:t>* plānot uzdevumus, kur SR var vērtēt dažādos priekšmetos </a:t>
            </a:r>
          </a:p>
          <a:p>
            <a:r>
              <a:rPr lang="lv-LV" sz="2000" i="1" dirty="0"/>
              <a:t>Piemērs: </a:t>
            </a:r>
          </a:p>
          <a:p>
            <a:r>
              <a:rPr lang="lv-LV" b="1" dirty="0"/>
              <a:t>Uzdevums  - Pēc dotas pamācības, patstāvīgi veidot, noformēt un novietot putnu barotavu ar atbilstošu barību. Vērot putnus, kuri apmeklē barotavu un veikt to uzskaiti.</a:t>
            </a:r>
          </a:p>
          <a:p>
            <a:r>
              <a:rPr lang="lv-LV" u="sng" dirty="0" err="1"/>
              <a:t>Dabaszinību</a:t>
            </a:r>
            <a:r>
              <a:rPr lang="lv-LV" u="sng" dirty="0"/>
              <a:t> SR: </a:t>
            </a:r>
            <a:r>
              <a:rPr lang="lv-LV" dirty="0"/>
              <a:t>Skaidro, kāda barība ir piemērota putniem. Skaidro, kas jāievēro izvietojot putnu būri. Novēro tuvākās apkārtnes putnus un veic pierakstus.</a:t>
            </a:r>
          </a:p>
          <a:p>
            <a:r>
              <a:rPr lang="lv-LV" u="sng" dirty="0"/>
              <a:t>Mājturības un tehnoloģijas SR: </a:t>
            </a:r>
            <a:r>
              <a:rPr lang="lv-LV" dirty="0"/>
              <a:t>Izpilda darbības pēc noteiktas instrukcijas. </a:t>
            </a:r>
          </a:p>
          <a:p>
            <a:r>
              <a:rPr lang="lv-LV" u="sng" dirty="0"/>
              <a:t>Matemātikas SR</a:t>
            </a:r>
            <a:r>
              <a:rPr lang="lv-LV" dirty="0"/>
              <a:t>: Veic uzskaiti un dotos datus raksta tabulā. </a:t>
            </a:r>
          </a:p>
          <a:p>
            <a:r>
              <a:rPr lang="lv-LV" dirty="0"/>
              <a:t>+</a:t>
            </a:r>
          </a:p>
          <a:p>
            <a:r>
              <a:rPr lang="lv-LV" dirty="0"/>
              <a:t>Mākslas SR (barotavas noformējums, putnu zīmēšana, krāsošana)</a:t>
            </a:r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774071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346B28B-9733-486C-82A0-A004E1A8EC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2508" y="1239971"/>
            <a:ext cx="10546983" cy="645273"/>
          </a:xfrm>
        </p:spPr>
        <p:txBody>
          <a:bodyPr>
            <a:normAutofit fontScale="90000"/>
          </a:bodyPr>
          <a:lstStyle/>
          <a:p>
            <a:r>
              <a:rPr lang="lv-LV" sz="5400" spc="2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Dot atgriezenisko saiti</a:t>
            </a:r>
            <a:br>
              <a:rPr lang="lv-LV" sz="5400" spc="2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lv-LV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5938FEB-E49D-48D9-B027-9CC572B96C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2508" y="1755421"/>
            <a:ext cx="10546983" cy="4611511"/>
          </a:xfrm>
        </p:spPr>
        <p:txBody>
          <a:bodyPr/>
          <a:lstStyle/>
          <a:p>
            <a:r>
              <a:rPr lang="lv-LV" sz="4000" dirty="0">
                <a:solidFill>
                  <a:schemeClr val="accent5">
                    <a:lumMod val="75000"/>
                  </a:schemeClr>
                </a:solidFill>
              </a:rPr>
              <a:t>*Konsultācijas pēcpusdienā</a:t>
            </a:r>
            <a:r>
              <a:rPr lang="lv-LV" sz="4000" dirty="0"/>
              <a:t>, kurās pārrunāt:</a:t>
            </a:r>
          </a:p>
          <a:p>
            <a:r>
              <a:rPr lang="lv-LV" sz="4000" dirty="0"/>
              <a:t>- neskaidros uzdevumus;</a:t>
            </a:r>
          </a:p>
          <a:p>
            <a:r>
              <a:rPr lang="lv-LV" sz="4000" dirty="0"/>
              <a:t>- dalīties ar dienas panākumiem un neveiksmēm;</a:t>
            </a:r>
          </a:p>
          <a:p>
            <a:r>
              <a:rPr lang="lv-LV" sz="4000" dirty="0"/>
              <a:t>- saprast, ko nākamajā dienā jādara citādi;</a:t>
            </a:r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56129248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C1C93EF2-4785-427F-84A5-F1666490E9C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584</TotalTime>
  <Words>269</Words>
  <Application>Microsoft Office PowerPoint</Application>
  <PresentationFormat>Widescreen</PresentationFormat>
  <Paragraphs>37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Tw Cen MT</vt:lpstr>
      <vt:lpstr>Tw Cen MT Condensed</vt:lpstr>
      <vt:lpstr>Wingdings 3</vt:lpstr>
      <vt:lpstr>Integral</vt:lpstr>
      <vt:lpstr>PowerPoint Presentation</vt:lpstr>
      <vt:lpstr>Veidot un saglabāt ikdienas režīmu </vt:lpstr>
      <vt:lpstr>Dažādot mācību procesu </vt:lpstr>
      <vt:lpstr>Integrētas mācību stundas </vt:lpstr>
      <vt:lpstr>Dot atgriezenisko saiti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Attālināta mācīšanās sākumskolā</dc:title>
  <dc:creator>Liene Jankovska</dc:creator>
  <cp:lastModifiedBy>Liene Bērziņa</cp:lastModifiedBy>
  <cp:revision>15</cp:revision>
  <dcterms:created xsi:type="dcterms:W3CDTF">2021-01-20T11:40:35Z</dcterms:created>
  <dcterms:modified xsi:type="dcterms:W3CDTF">2021-01-21T16:10:13Z</dcterms:modified>
</cp:coreProperties>
</file>