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66" r:id="rId7"/>
    <p:sldId id="267" r:id="rId8"/>
    <p:sldId id="259" r:id="rId9"/>
    <p:sldId id="268" r:id="rId10"/>
    <p:sldId id="265" r:id="rId11"/>
  </p:sldIdLst>
  <p:sldSz cx="10083800" cy="7562850"/>
  <p:notesSz cx="10083800" cy="75628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1"/>
    <p:restoredTop sz="94674"/>
  </p:normalViewPr>
  <p:slideViewPr>
    <p:cSldViewPr>
      <p:cViewPr varScale="1">
        <p:scale>
          <a:sx n="100" d="100"/>
          <a:sy n="100" d="100"/>
        </p:scale>
        <p:origin x="139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986" y="24502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77" y="0"/>
                </a:lnTo>
              </a:path>
            </a:pathLst>
          </a:custGeom>
          <a:ln w="6415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0480" y="244668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14065" y="0"/>
                </a:moveTo>
                <a:lnTo>
                  <a:pt x="7067" y="997"/>
                </a:lnTo>
                <a:lnTo>
                  <a:pt x="0" y="3754"/>
                </a:lnTo>
                <a:lnTo>
                  <a:pt x="7024" y="6620"/>
                </a:lnTo>
                <a:lnTo>
                  <a:pt x="14008" y="7600"/>
                </a:lnTo>
                <a:lnTo>
                  <a:pt x="20991" y="6703"/>
                </a:lnTo>
                <a:lnTo>
                  <a:pt x="28016" y="3932"/>
                </a:lnTo>
                <a:lnTo>
                  <a:pt x="21034" y="923"/>
                </a:lnTo>
                <a:lnTo>
                  <a:pt x="140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190" y="302514"/>
            <a:ext cx="907542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5"/>
            <a:ext cx="907542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hyperlink" Target="https://www.facebook.com/laurencusakumskola" TargetMode="External"/><Relationship Id="rId4" Type="http://schemas.openxmlformats.org/officeDocument/2006/relationships/hyperlink" Target="https://laurenci.edu.l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698" y="376215"/>
            <a:ext cx="9161145" cy="6718300"/>
          </a:xfrm>
          <a:custGeom>
            <a:avLst/>
            <a:gdLst/>
            <a:ahLst/>
            <a:cxnLst/>
            <a:rect l="l" t="t" r="r" b="b"/>
            <a:pathLst>
              <a:path w="9161145" h="6718300">
                <a:moveTo>
                  <a:pt x="3890454" y="5981699"/>
                </a:moveTo>
                <a:lnTo>
                  <a:pt x="3871328" y="5981699"/>
                </a:lnTo>
                <a:lnTo>
                  <a:pt x="3872610" y="6718300"/>
                </a:lnTo>
                <a:lnTo>
                  <a:pt x="3879481" y="6718300"/>
                </a:lnTo>
                <a:lnTo>
                  <a:pt x="3879755" y="6705600"/>
                </a:lnTo>
                <a:lnTo>
                  <a:pt x="3879967" y="6692900"/>
                </a:lnTo>
                <a:lnTo>
                  <a:pt x="3880117" y="6692900"/>
                </a:lnTo>
                <a:lnTo>
                  <a:pt x="3880205" y="6286499"/>
                </a:lnTo>
                <a:lnTo>
                  <a:pt x="3881920" y="6273799"/>
                </a:lnTo>
                <a:lnTo>
                  <a:pt x="3888346" y="6273799"/>
                </a:lnTo>
                <a:lnTo>
                  <a:pt x="3886885" y="6261099"/>
                </a:lnTo>
                <a:lnTo>
                  <a:pt x="3881551" y="6261099"/>
                </a:lnTo>
                <a:lnTo>
                  <a:pt x="3887597" y="6248399"/>
                </a:lnTo>
                <a:lnTo>
                  <a:pt x="3888168" y="6235699"/>
                </a:lnTo>
                <a:lnTo>
                  <a:pt x="3886327" y="6235699"/>
                </a:lnTo>
                <a:lnTo>
                  <a:pt x="3880357" y="6222999"/>
                </a:lnTo>
                <a:lnTo>
                  <a:pt x="3880357" y="6210299"/>
                </a:lnTo>
                <a:lnTo>
                  <a:pt x="3881526" y="6197599"/>
                </a:lnTo>
                <a:lnTo>
                  <a:pt x="3887317" y="6197599"/>
                </a:lnTo>
                <a:lnTo>
                  <a:pt x="3887698" y="6184899"/>
                </a:lnTo>
                <a:lnTo>
                  <a:pt x="3881272" y="6184899"/>
                </a:lnTo>
                <a:lnTo>
                  <a:pt x="3879850" y="6172199"/>
                </a:lnTo>
                <a:lnTo>
                  <a:pt x="3885933" y="6159499"/>
                </a:lnTo>
                <a:lnTo>
                  <a:pt x="3880256" y="6159499"/>
                </a:lnTo>
                <a:lnTo>
                  <a:pt x="3880256" y="6108699"/>
                </a:lnTo>
                <a:lnTo>
                  <a:pt x="3886593" y="6108699"/>
                </a:lnTo>
                <a:lnTo>
                  <a:pt x="3886593" y="6019799"/>
                </a:lnTo>
                <a:lnTo>
                  <a:pt x="3883748" y="6007099"/>
                </a:lnTo>
                <a:lnTo>
                  <a:pt x="3880853" y="6007099"/>
                </a:lnTo>
                <a:lnTo>
                  <a:pt x="3890454" y="5981699"/>
                </a:lnTo>
                <a:close/>
              </a:path>
              <a:path w="9161145" h="6718300">
                <a:moveTo>
                  <a:pt x="5015801" y="5981699"/>
                </a:moveTo>
                <a:lnTo>
                  <a:pt x="4999824" y="5981699"/>
                </a:lnTo>
                <a:lnTo>
                  <a:pt x="5000904" y="6692900"/>
                </a:lnTo>
                <a:lnTo>
                  <a:pt x="5002530" y="6705600"/>
                </a:lnTo>
                <a:lnTo>
                  <a:pt x="5007991" y="6705600"/>
                </a:lnTo>
                <a:lnTo>
                  <a:pt x="5008346" y="6692900"/>
                </a:lnTo>
                <a:lnTo>
                  <a:pt x="5008181" y="6692900"/>
                </a:lnTo>
                <a:lnTo>
                  <a:pt x="5010200" y="6680200"/>
                </a:lnTo>
                <a:lnTo>
                  <a:pt x="5016754" y="6680200"/>
                </a:lnTo>
                <a:lnTo>
                  <a:pt x="5015141" y="6667500"/>
                </a:lnTo>
                <a:lnTo>
                  <a:pt x="5008765" y="6654800"/>
                </a:lnTo>
                <a:lnTo>
                  <a:pt x="5010416" y="6642100"/>
                </a:lnTo>
                <a:lnTo>
                  <a:pt x="5015649" y="6642100"/>
                </a:lnTo>
                <a:lnTo>
                  <a:pt x="5015966" y="6629400"/>
                </a:lnTo>
                <a:lnTo>
                  <a:pt x="5010302" y="6629400"/>
                </a:lnTo>
                <a:lnTo>
                  <a:pt x="5016271" y="6616700"/>
                </a:lnTo>
                <a:lnTo>
                  <a:pt x="5014798" y="6604000"/>
                </a:lnTo>
                <a:lnTo>
                  <a:pt x="5008905" y="6604000"/>
                </a:lnTo>
                <a:lnTo>
                  <a:pt x="5008905" y="6591300"/>
                </a:lnTo>
                <a:lnTo>
                  <a:pt x="5014506" y="6578600"/>
                </a:lnTo>
                <a:lnTo>
                  <a:pt x="5012004" y="6578600"/>
                </a:lnTo>
                <a:lnTo>
                  <a:pt x="5008181" y="6565900"/>
                </a:lnTo>
                <a:lnTo>
                  <a:pt x="5009146" y="6565900"/>
                </a:lnTo>
                <a:lnTo>
                  <a:pt x="5014429" y="6553200"/>
                </a:lnTo>
                <a:lnTo>
                  <a:pt x="5010010" y="6553200"/>
                </a:lnTo>
                <a:lnTo>
                  <a:pt x="5015636" y="6540500"/>
                </a:lnTo>
                <a:lnTo>
                  <a:pt x="5014188" y="6527800"/>
                </a:lnTo>
                <a:lnTo>
                  <a:pt x="5017071" y="6527800"/>
                </a:lnTo>
                <a:lnTo>
                  <a:pt x="5014074" y="6515100"/>
                </a:lnTo>
                <a:lnTo>
                  <a:pt x="5009984" y="6515100"/>
                </a:lnTo>
                <a:lnTo>
                  <a:pt x="5013139" y="6502399"/>
                </a:lnTo>
                <a:lnTo>
                  <a:pt x="5014552" y="6502399"/>
                </a:lnTo>
                <a:lnTo>
                  <a:pt x="5013662" y="6489699"/>
                </a:lnTo>
                <a:lnTo>
                  <a:pt x="5009464" y="6489699"/>
                </a:lnTo>
                <a:lnTo>
                  <a:pt x="5009324" y="6476999"/>
                </a:lnTo>
                <a:lnTo>
                  <a:pt x="5015420" y="6476999"/>
                </a:lnTo>
                <a:lnTo>
                  <a:pt x="5015420" y="6388099"/>
                </a:lnTo>
                <a:lnTo>
                  <a:pt x="5007178" y="6388099"/>
                </a:lnTo>
                <a:lnTo>
                  <a:pt x="5009489" y="6375399"/>
                </a:lnTo>
                <a:lnTo>
                  <a:pt x="5015801" y="6362699"/>
                </a:lnTo>
                <a:lnTo>
                  <a:pt x="5015801" y="5981699"/>
                </a:lnTo>
                <a:close/>
              </a:path>
              <a:path w="9161145" h="6718300">
                <a:moveTo>
                  <a:pt x="4714925" y="5981699"/>
                </a:moveTo>
                <a:lnTo>
                  <a:pt x="4699457" y="5981699"/>
                </a:lnTo>
                <a:lnTo>
                  <a:pt x="4699545" y="6184899"/>
                </a:lnTo>
                <a:lnTo>
                  <a:pt x="4699672" y="6235699"/>
                </a:lnTo>
                <a:lnTo>
                  <a:pt x="4699984" y="6311899"/>
                </a:lnTo>
                <a:lnTo>
                  <a:pt x="4700096" y="6527800"/>
                </a:lnTo>
                <a:lnTo>
                  <a:pt x="4699977" y="6667500"/>
                </a:lnTo>
                <a:lnTo>
                  <a:pt x="4700346" y="6680200"/>
                </a:lnTo>
                <a:lnTo>
                  <a:pt x="4707559" y="6680200"/>
                </a:lnTo>
                <a:lnTo>
                  <a:pt x="4707585" y="6438899"/>
                </a:lnTo>
                <a:lnTo>
                  <a:pt x="4713566" y="6426199"/>
                </a:lnTo>
                <a:lnTo>
                  <a:pt x="4707420" y="6426199"/>
                </a:lnTo>
                <a:lnTo>
                  <a:pt x="4708194" y="6413499"/>
                </a:lnTo>
                <a:lnTo>
                  <a:pt x="4715167" y="6413499"/>
                </a:lnTo>
                <a:lnTo>
                  <a:pt x="4714100" y="6400799"/>
                </a:lnTo>
                <a:lnTo>
                  <a:pt x="4707826" y="6388099"/>
                </a:lnTo>
                <a:lnTo>
                  <a:pt x="4707826" y="6349999"/>
                </a:lnTo>
                <a:lnTo>
                  <a:pt x="4714786" y="6349999"/>
                </a:lnTo>
                <a:lnTo>
                  <a:pt x="4714416" y="6337299"/>
                </a:lnTo>
                <a:lnTo>
                  <a:pt x="4714603" y="6324599"/>
                </a:lnTo>
                <a:lnTo>
                  <a:pt x="4714602" y="6311899"/>
                </a:lnTo>
                <a:lnTo>
                  <a:pt x="4713668" y="6299199"/>
                </a:lnTo>
                <a:lnTo>
                  <a:pt x="4708893" y="6299199"/>
                </a:lnTo>
                <a:lnTo>
                  <a:pt x="4714443" y="6286499"/>
                </a:lnTo>
                <a:lnTo>
                  <a:pt x="4714443" y="6184899"/>
                </a:lnTo>
                <a:lnTo>
                  <a:pt x="4708042" y="6172199"/>
                </a:lnTo>
                <a:lnTo>
                  <a:pt x="4708042" y="6159499"/>
                </a:lnTo>
                <a:lnTo>
                  <a:pt x="4714443" y="6146799"/>
                </a:lnTo>
                <a:lnTo>
                  <a:pt x="4714443" y="6134099"/>
                </a:lnTo>
                <a:lnTo>
                  <a:pt x="4708969" y="6134099"/>
                </a:lnTo>
                <a:lnTo>
                  <a:pt x="4714887" y="6121399"/>
                </a:lnTo>
                <a:lnTo>
                  <a:pt x="4708931" y="6108699"/>
                </a:lnTo>
                <a:lnTo>
                  <a:pt x="4714608" y="6095999"/>
                </a:lnTo>
                <a:lnTo>
                  <a:pt x="4714608" y="6045199"/>
                </a:lnTo>
                <a:lnTo>
                  <a:pt x="4708944" y="6032499"/>
                </a:lnTo>
                <a:lnTo>
                  <a:pt x="4714925" y="6019799"/>
                </a:lnTo>
                <a:lnTo>
                  <a:pt x="4714925" y="5981699"/>
                </a:lnTo>
                <a:close/>
              </a:path>
              <a:path w="9161145" h="6718300">
                <a:moveTo>
                  <a:pt x="2793644" y="5981699"/>
                </a:moveTo>
                <a:lnTo>
                  <a:pt x="2765399" y="5981699"/>
                </a:lnTo>
                <a:lnTo>
                  <a:pt x="2773616" y="5994399"/>
                </a:lnTo>
                <a:lnTo>
                  <a:pt x="2773616" y="6070599"/>
                </a:lnTo>
                <a:lnTo>
                  <a:pt x="2768155" y="6083299"/>
                </a:lnTo>
                <a:lnTo>
                  <a:pt x="2773946" y="6095999"/>
                </a:lnTo>
                <a:lnTo>
                  <a:pt x="2774012" y="6527800"/>
                </a:lnTo>
                <a:lnTo>
                  <a:pt x="2774119" y="6553200"/>
                </a:lnTo>
                <a:lnTo>
                  <a:pt x="2774480" y="6591300"/>
                </a:lnTo>
                <a:lnTo>
                  <a:pt x="2779928" y="6591300"/>
                </a:lnTo>
                <a:lnTo>
                  <a:pt x="2781604" y="6578600"/>
                </a:lnTo>
                <a:lnTo>
                  <a:pt x="2781722" y="6261099"/>
                </a:lnTo>
                <a:lnTo>
                  <a:pt x="2782062" y="5994399"/>
                </a:lnTo>
                <a:lnTo>
                  <a:pt x="2783916" y="5994399"/>
                </a:lnTo>
                <a:lnTo>
                  <a:pt x="2793644" y="5981699"/>
                </a:lnTo>
                <a:close/>
              </a:path>
              <a:path w="9161145" h="6718300">
                <a:moveTo>
                  <a:pt x="4166273" y="5981699"/>
                </a:moveTo>
                <a:lnTo>
                  <a:pt x="4157192" y="5981699"/>
                </a:lnTo>
                <a:lnTo>
                  <a:pt x="4157408" y="5994399"/>
                </a:lnTo>
                <a:lnTo>
                  <a:pt x="4158005" y="5994399"/>
                </a:lnTo>
                <a:lnTo>
                  <a:pt x="4158015" y="6083299"/>
                </a:lnTo>
                <a:lnTo>
                  <a:pt x="4158142" y="6464299"/>
                </a:lnTo>
                <a:lnTo>
                  <a:pt x="4158334" y="6489699"/>
                </a:lnTo>
                <a:lnTo>
                  <a:pt x="4158881" y="6540500"/>
                </a:lnTo>
                <a:lnTo>
                  <a:pt x="4162780" y="6540500"/>
                </a:lnTo>
                <a:lnTo>
                  <a:pt x="4164291" y="6527800"/>
                </a:lnTo>
                <a:lnTo>
                  <a:pt x="4166069" y="6527800"/>
                </a:lnTo>
                <a:lnTo>
                  <a:pt x="4166069" y="6146799"/>
                </a:lnTo>
                <a:lnTo>
                  <a:pt x="4168381" y="6146799"/>
                </a:lnTo>
                <a:lnTo>
                  <a:pt x="4173143" y="6134099"/>
                </a:lnTo>
                <a:lnTo>
                  <a:pt x="4173766" y="6134099"/>
                </a:lnTo>
                <a:lnTo>
                  <a:pt x="4168787" y="6121399"/>
                </a:lnTo>
                <a:lnTo>
                  <a:pt x="4166336" y="6121399"/>
                </a:lnTo>
                <a:lnTo>
                  <a:pt x="4166336" y="6108699"/>
                </a:lnTo>
                <a:lnTo>
                  <a:pt x="4172013" y="6095999"/>
                </a:lnTo>
                <a:lnTo>
                  <a:pt x="4165688" y="6095999"/>
                </a:lnTo>
                <a:lnTo>
                  <a:pt x="4166527" y="6083299"/>
                </a:lnTo>
                <a:lnTo>
                  <a:pt x="4168825" y="6083299"/>
                </a:lnTo>
                <a:lnTo>
                  <a:pt x="4174299" y="6070599"/>
                </a:lnTo>
                <a:lnTo>
                  <a:pt x="4174337" y="6057899"/>
                </a:lnTo>
                <a:lnTo>
                  <a:pt x="4167162" y="6057899"/>
                </a:lnTo>
                <a:lnTo>
                  <a:pt x="4168343" y="6045199"/>
                </a:lnTo>
                <a:lnTo>
                  <a:pt x="4172508" y="6045199"/>
                </a:lnTo>
                <a:lnTo>
                  <a:pt x="4174223" y="6032499"/>
                </a:lnTo>
                <a:lnTo>
                  <a:pt x="4166273" y="6032499"/>
                </a:lnTo>
                <a:lnTo>
                  <a:pt x="4166273" y="5981699"/>
                </a:lnTo>
                <a:close/>
              </a:path>
              <a:path w="9161145" h="6718300">
                <a:moveTo>
                  <a:pt x="1980857" y="5981699"/>
                </a:moveTo>
                <a:lnTo>
                  <a:pt x="1953831" y="5981699"/>
                </a:lnTo>
                <a:lnTo>
                  <a:pt x="1954745" y="6045199"/>
                </a:lnTo>
                <a:lnTo>
                  <a:pt x="1957946" y="6045199"/>
                </a:lnTo>
                <a:lnTo>
                  <a:pt x="1961502" y="6057899"/>
                </a:lnTo>
                <a:lnTo>
                  <a:pt x="1960486" y="6057899"/>
                </a:lnTo>
                <a:lnTo>
                  <a:pt x="1955545" y="6070599"/>
                </a:lnTo>
                <a:lnTo>
                  <a:pt x="1952853" y="6070599"/>
                </a:lnTo>
                <a:lnTo>
                  <a:pt x="1954212" y="6083299"/>
                </a:lnTo>
                <a:lnTo>
                  <a:pt x="1959838" y="6095999"/>
                </a:lnTo>
                <a:lnTo>
                  <a:pt x="1954441" y="6095999"/>
                </a:lnTo>
                <a:lnTo>
                  <a:pt x="1954441" y="6108699"/>
                </a:lnTo>
                <a:lnTo>
                  <a:pt x="1954568" y="6121399"/>
                </a:lnTo>
                <a:lnTo>
                  <a:pt x="1955418" y="6121399"/>
                </a:lnTo>
                <a:lnTo>
                  <a:pt x="1955914" y="6134099"/>
                </a:lnTo>
                <a:lnTo>
                  <a:pt x="1959978" y="6134099"/>
                </a:lnTo>
                <a:lnTo>
                  <a:pt x="1954491" y="6146799"/>
                </a:lnTo>
                <a:lnTo>
                  <a:pt x="1954491" y="6184899"/>
                </a:lnTo>
                <a:lnTo>
                  <a:pt x="1960232" y="6197599"/>
                </a:lnTo>
                <a:lnTo>
                  <a:pt x="1953856" y="6197599"/>
                </a:lnTo>
                <a:lnTo>
                  <a:pt x="1954834" y="6210299"/>
                </a:lnTo>
                <a:lnTo>
                  <a:pt x="1960791" y="6222999"/>
                </a:lnTo>
                <a:lnTo>
                  <a:pt x="1960791" y="6261099"/>
                </a:lnTo>
                <a:lnTo>
                  <a:pt x="1955774" y="6273799"/>
                </a:lnTo>
                <a:lnTo>
                  <a:pt x="1961527" y="6286499"/>
                </a:lnTo>
                <a:lnTo>
                  <a:pt x="1961548" y="6451599"/>
                </a:lnTo>
                <a:lnTo>
                  <a:pt x="1961663" y="6476999"/>
                </a:lnTo>
                <a:lnTo>
                  <a:pt x="1961895" y="6489699"/>
                </a:lnTo>
                <a:lnTo>
                  <a:pt x="1964309" y="6502399"/>
                </a:lnTo>
                <a:lnTo>
                  <a:pt x="1967890" y="6502399"/>
                </a:lnTo>
                <a:lnTo>
                  <a:pt x="1968680" y="6451599"/>
                </a:lnTo>
                <a:lnTo>
                  <a:pt x="1969169" y="6400799"/>
                </a:lnTo>
                <a:lnTo>
                  <a:pt x="1969373" y="6362699"/>
                </a:lnTo>
                <a:lnTo>
                  <a:pt x="1969497" y="6324599"/>
                </a:lnTo>
                <a:lnTo>
                  <a:pt x="1969612" y="6083299"/>
                </a:lnTo>
                <a:lnTo>
                  <a:pt x="1969751" y="6045199"/>
                </a:lnTo>
                <a:lnTo>
                  <a:pt x="1970125" y="5994399"/>
                </a:lnTo>
                <a:lnTo>
                  <a:pt x="1980857" y="5981699"/>
                </a:lnTo>
                <a:close/>
              </a:path>
              <a:path w="9161145" h="6718300">
                <a:moveTo>
                  <a:pt x="2240594" y="6108699"/>
                </a:moveTo>
                <a:lnTo>
                  <a:pt x="2226475" y="6108699"/>
                </a:lnTo>
                <a:lnTo>
                  <a:pt x="2231796" y="6121399"/>
                </a:lnTo>
                <a:lnTo>
                  <a:pt x="2231796" y="6159499"/>
                </a:lnTo>
                <a:lnTo>
                  <a:pt x="2224709" y="6159499"/>
                </a:lnTo>
                <a:lnTo>
                  <a:pt x="2225636" y="6172199"/>
                </a:lnTo>
                <a:lnTo>
                  <a:pt x="2232101" y="6184899"/>
                </a:lnTo>
                <a:lnTo>
                  <a:pt x="2232189" y="6337299"/>
                </a:lnTo>
                <a:lnTo>
                  <a:pt x="2232442" y="6388099"/>
                </a:lnTo>
                <a:lnTo>
                  <a:pt x="2232678" y="6413499"/>
                </a:lnTo>
                <a:lnTo>
                  <a:pt x="2232952" y="6438899"/>
                </a:lnTo>
                <a:lnTo>
                  <a:pt x="2235022" y="6451599"/>
                </a:lnTo>
                <a:lnTo>
                  <a:pt x="2236812" y="6438899"/>
                </a:lnTo>
                <a:lnTo>
                  <a:pt x="2240394" y="6438899"/>
                </a:lnTo>
                <a:lnTo>
                  <a:pt x="2240491" y="6121399"/>
                </a:lnTo>
                <a:lnTo>
                  <a:pt x="2240594" y="6108699"/>
                </a:lnTo>
                <a:close/>
              </a:path>
              <a:path w="9161145" h="6718300">
                <a:moveTo>
                  <a:pt x="5562790" y="6438899"/>
                </a:moveTo>
                <a:lnTo>
                  <a:pt x="5560618" y="6438899"/>
                </a:lnTo>
                <a:lnTo>
                  <a:pt x="5562003" y="6451599"/>
                </a:lnTo>
                <a:lnTo>
                  <a:pt x="5562790" y="6438899"/>
                </a:lnTo>
                <a:close/>
              </a:path>
              <a:path w="9161145" h="6718300">
                <a:moveTo>
                  <a:pt x="3079508" y="5981699"/>
                </a:moveTo>
                <a:lnTo>
                  <a:pt x="3059226" y="5981699"/>
                </a:lnTo>
                <a:lnTo>
                  <a:pt x="3059315" y="6438899"/>
                </a:lnTo>
                <a:lnTo>
                  <a:pt x="3066961" y="6438899"/>
                </a:lnTo>
                <a:lnTo>
                  <a:pt x="3067101" y="6413499"/>
                </a:lnTo>
                <a:lnTo>
                  <a:pt x="3067210" y="6388099"/>
                </a:lnTo>
                <a:lnTo>
                  <a:pt x="3067554" y="6146799"/>
                </a:lnTo>
                <a:lnTo>
                  <a:pt x="3067837" y="5994399"/>
                </a:lnTo>
                <a:lnTo>
                  <a:pt x="3069577" y="5994399"/>
                </a:lnTo>
                <a:lnTo>
                  <a:pt x="3079508" y="5981699"/>
                </a:lnTo>
                <a:close/>
              </a:path>
              <a:path w="9161145" h="6718300">
                <a:moveTo>
                  <a:pt x="5572671" y="5981699"/>
                </a:moveTo>
                <a:lnTo>
                  <a:pt x="5557596" y="5981699"/>
                </a:lnTo>
                <a:lnTo>
                  <a:pt x="5557667" y="6349999"/>
                </a:lnTo>
                <a:lnTo>
                  <a:pt x="5557786" y="6388099"/>
                </a:lnTo>
                <a:lnTo>
                  <a:pt x="5558053" y="6438899"/>
                </a:lnTo>
                <a:lnTo>
                  <a:pt x="5564238" y="6438899"/>
                </a:lnTo>
                <a:lnTo>
                  <a:pt x="5564490" y="6426199"/>
                </a:lnTo>
                <a:lnTo>
                  <a:pt x="5564844" y="6400799"/>
                </a:lnTo>
                <a:lnTo>
                  <a:pt x="5565063" y="6388099"/>
                </a:lnTo>
                <a:lnTo>
                  <a:pt x="5565001" y="6375399"/>
                </a:lnTo>
                <a:lnTo>
                  <a:pt x="5564876" y="6362699"/>
                </a:lnTo>
                <a:lnTo>
                  <a:pt x="5565156" y="6362699"/>
                </a:lnTo>
                <a:lnTo>
                  <a:pt x="5566308" y="6349999"/>
                </a:lnTo>
                <a:lnTo>
                  <a:pt x="5570982" y="6349999"/>
                </a:lnTo>
                <a:lnTo>
                  <a:pt x="5565470" y="6337299"/>
                </a:lnTo>
                <a:lnTo>
                  <a:pt x="5565470" y="6324599"/>
                </a:lnTo>
                <a:lnTo>
                  <a:pt x="5566892" y="6311899"/>
                </a:lnTo>
                <a:lnTo>
                  <a:pt x="5573496" y="6311899"/>
                </a:lnTo>
                <a:lnTo>
                  <a:pt x="5571782" y="6299199"/>
                </a:lnTo>
                <a:lnTo>
                  <a:pt x="5564543" y="6286499"/>
                </a:lnTo>
                <a:lnTo>
                  <a:pt x="5565100" y="6273799"/>
                </a:lnTo>
                <a:lnTo>
                  <a:pt x="5565065" y="6261099"/>
                </a:lnTo>
                <a:lnTo>
                  <a:pt x="5565194" y="6248399"/>
                </a:lnTo>
                <a:lnTo>
                  <a:pt x="5566244" y="6235699"/>
                </a:lnTo>
                <a:lnTo>
                  <a:pt x="5571007" y="6235699"/>
                </a:lnTo>
                <a:lnTo>
                  <a:pt x="5565482" y="6222999"/>
                </a:lnTo>
                <a:lnTo>
                  <a:pt x="5565482" y="6210299"/>
                </a:lnTo>
                <a:lnTo>
                  <a:pt x="5572671" y="6197599"/>
                </a:lnTo>
                <a:lnTo>
                  <a:pt x="5572671" y="5981699"/>
                </a:lnTo>
                <a:close/>
              </a:path>
              <a:path w="9161145" h="6718300">
                <a:moveTo>
                  <a:pt x="3624605" y="5981699"/>
                </a:moveTo>
                <a:lnTo>
                  <a:pt x="3613797" y="5981699"/>
                </a:lnTo>
                <a:lnTo>
                  <a:pt x="3616642" y="5994399"/>
                </a:lnTo>
                <a:lnTo>
                  <a:pt x="3616709" y="6311899"/>
                </a:lnTo>
                <a:lnTo>
                  <a:pt x="3616882" y="6349999"/>
                </a:lnTo>
                <a:lnTo>
                  <a:pt x="3617163" y="6375399"/>
                </a:lnTo>
                <a:lnTo>
                  <a:pt x="3622497" y="6375399"/>
                </a:lnTo>
                <a:lnTo>
                  <a:pt x="3623792" y="6362699"/>
                </a:lnTo>
                <a:lnTo>
                  <a:pt x="3623912" y="6324599"/>
                </a:lnTo>
                <a:lnTo>
                  <a:pt x="3624478" y="6070599"/>
                </a:lnTo>
                <a:lnTo>
                  <a:pt x="3624605" y="5981699"/>
                </a:lnTo>
                <a:close/>
              </a:path>
              <a:path w="9161145" h="6718300">
                <a:moveTo>
                  <a:pt x="4443399" y="6007099"/>
                </a:moveTo>
                <a:lnTo>
                  <a:pt x="4428827" y="6007099"/>
                </a:lnTo>
                <a:lnTo>
                  <a:pt x="4429163" y="6311899"/>
                </a:lnTo>
                <a:lnTo>
                  <a:pt x="4429399" y="6324599"/>
                </a:lnTo>
                <a:lnTo>
                  <a:pt x="4429636" y="6337299"/>
                </a:lnTo>
                <a:lnTo>
                  <a:pt x="4429950" y="6349999"/>
                </a:lnTo>
                <a:lnTo>
                  <a:pt x="4432173" y="6349999"/>
                </a:lnTo>
                <a:lnTo>
                  <a:pt x="4436833" y="6337299"/>
                </a:lnTo>
                <a:lnTo>
                  <a:pt x="4436833" y="6070599"/>
                </a:lnTo>
                <a:lnTo>
                  <a:pt x="4438827" y="6070599"/>
                </a:lnTo>
                <a:lnTo>
                  <a:pt x="4443806" y="6057899"/>
                </a:lnTo>
                <a:lnTo>
                  <a:pt x="4443310" y="6057899"/>
                </a:lnTo>
                <a:lnTo>
                  <a:pt x="4437100" y="6045199"/>
                </a:lnTo>
                <a:lnTo>
                  <a:pt x="4437100" y="6019799"/>
                </a:lnTo>
                <a:lnTo>
                  <a:pt x="4443895" y="6019799"/>
                </a:lnTo>
                <a:lnTo>
                  <a:pt x="4443399" y="6007099"/>
                </a:lnTo>
                <a:close/>
              </a:path>
              <a:path w="9161145" h="6718300">
                <a:moveTo>
                  <a:pt x="5301716" y="5981699"/>
                </a:moveTo>
                <a:lnTo>
                  <a:pt x="5286209" y="5981699"/>
                </a:lnTo>
                <a:lnTo>
                  <a:pt x="5286238" y="6070599"/>
                </a:lnTo>
                <a:lnTo>
                  <a:pt x="5286472" y="6248399"/>
                </a:lnTo>
                <a:lnTo>
                  <a:pt x="5286597" y="6311899"/>
                </a:lnTo>
                <a:lnTo>
                  <a:pt x="5287391" y="6349999"/>
                </a:lnTo>
                <a:lnTo>
                  <a:pt x="5299646" y="6349999"/>
                </a:lnTo>
                <a:lnTo>
                  <a:pt x="5295620" y="6337299"/>
                </a:lnTo>
                <a:lnTo>
                  <a:pt x="5297919" y="6337299"/>
                </a:lnTo>
                <a:lnTo>
                  <a:pt x="5299621" y="6324599"/>
                </a:lnTo>
                <a:lnTo>
                  <a:pt x="5295036" y="6324599"/>
                </a:lnTo>
                <a:lnTo>
                  <a:pt x="5294526" y="6311899"/>
                </a:lnTo>
                <a:lnTo>
                  <a:pt x="5296586" y="6311899"/>
                </a:lnTo>
                <a:lnTo>
                  <a:pt x="5299709" y="6299199"/>
                </a:lnTo>
                <a:lnTo>
                  <a:pt x="5295531" y="6299199"/>
                </a:lnTo>
                <a:lnTo>
                  <a:pt x="5301716" y="6286499"/>
                </a:lnTo>
                <a:lnTo>
                  <a:pt x="5301716" y="5981699"/>
                </a:lnTo>
                <a:close/>
              </a:path>
              <a:path w="9161145" h="6718300">
                <a:moveTo>
                  <a:pt x="6385407" y="5981699"/>
                </a:moveTo>
                <a:lnTo>
                  <a:pt x="6369672" y="5981699"/>
                </a:lnTo>
                <a:lnTo>
                  <a:pt x="6369862" y="5994399"/>
                </a:lnTo>
                <a:lnTo>
                  <a:pt x="6370193" y="5994399"/>
                </a:lnTo>
                <a:lnTo>
                  <a:pt x="6370079" y="6299199"/>
                </a:lnTo>
                <a:lnTo>
                  <a:pt x="6370212" y="6299199"/>
                </a:lnTo>
                <a:lnTo>
                  <a:pt x="6370458" y="6311899"/>
                </a:lnTo>
                <a:lnTo>
                  <a:pt x="6370929" y="6324599"/>
                </a:lnTo>
                <a:lnTo>
                  <a:pt x="6382854" y="6324599"/>
                </a:lnTo>
                <a:lnTo>
                  <a:pt x="6379464" y="6311899"/>
                </a:lnTo>
                <a:lnTo>
                  <a:pt x="6377355" y="6311899"/>
                </a:lnTo>
                <a:lnTo>
                  <a:pt x="6377965" y="6299199"/>
                </a:lnTo>
                <a:lnTo>
                  <a:pt x="6384823" y="6286499"/>
                </a:lnTo>
                <a:lnTo>
                  <a:pt x="6384926" y="6007099"/>
                </a:lnTo>
                <a:lnTo>
                  <a:pt x="6385095" y="5994399"/>
                </a:lnTo>
                <a:lnTo>
                  <a:pt x="6385407" y="5981699"/>
                </a:lnTo>
                <a:close/>
              </a:path>
              <a:path w="9161145" h="6718300">
                <a:moveTo>
                  <a:pt x="2509139" y="6197599"/>
                </a:moveTo>
                <a:lnTo>
                  <a:pt x="2503754" y="6197599"/>
                </a:lnTo>
                <a:lnTo>
                  <a:pt x="2505748" y="6210299"/>
                </a:lnTo>
                <a:lnTo>
                  <a:pt x="2507653" y="6210299"/>
                </a:lnTo>
                <a:lnTo>
                  <a:pt x="2509139" y="6197599"/>
                </a:lnTo>
                <a:close/>
              </a:path>
              <a:path w="9161145" h="6718300">
                <a:moveTo>
                  <a:pt x="2511069" y="5981699"/>
                </a:moveTo>
                <a:lnTo>
                  <a:pt x="2500731" y="5981699"/>
                </a:lnTo>
                <a:lnTo>
                  <a:pt x="2501912" y="5994399"/>
                </a:lnTo>
                <a:lnTo>
                  <a:pt x="2502966" y="5994399"/>
                </a:lnTo>
                <a:lnTo>
                  <a:pt x="2503020" y="6019799"/>
                </a:lnTo>
                <a:lnTo>
                  <a:pt x="2503131" y="6172199"/>
                </a:lnTo>
                <a:lnTo>
                  <a:pt x="2503311" y="6184899"/>
                </a:lnTo>
                <a:lnTo>
                  <a:pt x="2503498" y="6197599"/>
                </a:lnTo>
                <a:lnTo>
                  <a:pt x="2510751" y="6197599"/>
                </a:lnTo>
                <a:lnTo>
                  <a:pt x="2510976" y="6057899"/>
                </a:lnTo>
                <a:lnTo>
                  <a:pt x="2511069" y="5981699"/>
                </a:lnTo>
                <a:close/>
              </a:path>
              <a:path w="9161145" h="6718300">
                <a:moveTo>
                  <a:pt x="3353587" y="5981699"/>
                </a:moveTo>
                <a:lnTo>
                  <a:pt x="3345611" y="5981699"/>
                </a:lnTo>
                <a:lnTo>
                  <a:pt x="3345688" y="6095999"/>
                </a:lnTo>
                <a:lnTo>
                  <a:pt x="3345861" y="6134099"/>
                </a:lnTo>
                <a:lnTo>
                  <a:pt x="3346373" y="6197599"/>
                </a:lnTo>
                <a:lnTo>
                  <a:pt x="3352812" y="6197599"/>
                </a:lnTo>
                <a:lnTo>
                  <a:pt x="3353432" y="6159499"/>
                </a:lnTo>
                <a:lnTo>
                  <a:pt x="3353541" y="6121399"/>
                </a:lnTo>
                <a:lnTo>
                  <a:pt x="3353587" y="5981699"/>
                </a:lnTo>
                <a:close/>
              </a:path>
              <a:path w="9161145" h="6718300">
                <a:moveTo>
                  <a:pt x="5858662" y="5981699"/>
                </a:moveTo>
                <a:lnTo>
                  <a:pt x="5843244" y="5981699"/>
                </a:lnTo>
                <a:lnTo>
                  <a:pt x="5843303" y="6083299"/>
                </a:lnTo>
                <a:lnTo>
                  <a:pt x="5843426" y="6108699"/>
                </a:lnTo>
                <a:lnTo>
                  <a:pt x="5843658" y="6134099"/>
                </a:lnTo>
                <a:lnTo>
                  <a:pt x="5843932" y="6159499"/>
                </a:lnTo>
                <a:lnTo>
                  <a:pt x="5844247" y="6197599"/>
                </a:lnTo>
                <a:lnTo>
                  <a:pt x="5851017" y="6197599"/>
                </a:lnTo>
                <a:lnTo>
                  <a:pt x="5851017" y="6172199"/>
                </a:lnTo>
                <a:lnTo>
                  <a:pt x="5857455" y="6159499"/>
                </a:lnTo>
                <a:lnTo>
                  <a:pt x="5858725" y="6146799"/>
                </a:lnTo>
                <a:lnTo>
                  <a:pt x="5852414" y="6146799"/>
                </a:lnTo>
                <a:lnTo>
                  <a:pt x="5858040" y="6134099"/>
                </a:lnTo>
                <a:lnTo>
                  <a:pt x="5858148" y="6057899"/>
                </a:lnTo>
                <a:lnTo>
                  <a:pt x="5858244" y="6032499"/>
                </a:lnTo>
                <a:lnTo>
                  <a:pt x="5858401" y="6007099"/>
                </a:lnTo>
                <a:lnTo>
                  <a:pt x="5858662" y="5981699"/>
                </a:lnTo>
                <a:close/>
              </a:path>
              <a:path w="9161145" h="6718300">
                <a:moveTo>
                  <a:pt x="2247277" y="5981699"/>
                </a:moveTo>
                <a:lnTo>
                  <a:pt x="2220760" y="5981699"/>
                </a:lnTo>
                <a:lnTo>
                  <a:pt x="2230958" y="5994399"/>
                </a:lnTo>
                <a:lnTo>
                  <a:pt x="2225217" y="6007099"/>
                </a:lnTo>
                <a:lnTo>
                  <a:pt x="2225281" y="6108699"/>
                </a:lnTo>
                <a:lnTo>
                  <a:pt x="2242261" y="6108699"/>
                </a:lnTo>
                <a:lnTo>
                  <a:pt x="2245944" y="6095999"/>
                </a:lnTo>
                <a:lnTo>
                  <a:pt x="2240534" y="6083299"/>
                </a:lnTo>
                <a:lnTo>
                  <a:pt x="2240534" y="5994399"/>
                </a:lnTo>
                <a:lnTo>
                  <a:pt x="2243823" y="5994399"/>
                </a:lnTo>
                <a:lnTo>
                  <a:pt x="2247277" y="5981699"/>
                </a:lnTo>
                <a:close/>
              </a:path>
              <a:path w="9161145" h="6718300">
                <a:moveTo>
                  <a:pt x="6145149" y="5981699"/>
                </a:moveTo>
                <a:lnTo>
                  <a:pt x="6128766" y="5981699"/>
                </a:lnTo>
                <a:lnTo>
                  <a:pt x="6129867" y="6070599"/>
                </a:lnTo>
                <a:lnTo>
                  <a:pt x="6130302" y="6108699"/>
                </a:lnTo>
                <a:lnTo>
                  <a:pt x="6136614" y="6108699"/>
                </a:lnTo>
                <a:lnTo>
                  <a:pt x="6136821" y="6095999"/>
                </a:lnTo>
                <a:lnTo>
                  <a:pt x="6136843" y="6057899"/>
                </a:lnTo>
                <a:lnTo>
                  <a:pt x="6142863" y="6057899"/>
                </a:lnTo>
                <a:lnTo>
                  <a:pt x="6139980" y="6045199"/>
                </a:lnTo>
                <a:lnTo>
                  <a:pt x="6136119" y="6045199"/>
                </a:lnTo>
                <a:lnTo>
                  <a:pt x="6137402" y="6032499"/>
                </a:lnTo>
                <a:lnTo>
                  <a:pt x="6143307" y="6032499"/>
                </a:lnTo>
                <a:lnTo>
                  <a:pt x="6144027" y="6019799"/>
                </a:lnTo>
                <a:lnTo>
                  <a:pt x="6143986" y="5994399"/>
                </a:lnTo>
                <a:lnTo>
                  <a:pt x="6145149" y="5981699"/>
                </a:lnTo>
                <a:close/>
              </a:path>
              <a:path w="9161145" h="6718300">
                <a:moveTo>
                  <a:pt x="6655917" y="5410199"/>
                </a:moveTo>
                <a:lnTo>
                  <a:pt x="6639674" y="5410199"/>
                </a:lnTo>
                <a:lnTo>
                  <a:pt x="6640728" y="5422899"/>
                </a:lnTo>
                <a:lnTo>
                  <a:pt x="6640655" y="5575299"/>
                </a:lnTo>
                <a:lnTo>
                  <a:pt x="6640907" y="5930899"/>
                </a:lnTo>
                <a:lnTo>
                  <a:pt x="6641012" y="5981699"/>
                </a:lnTo>
                <a:lnTo>
                  <a:pt x="6641114" y="6019799"/>
                </a:lnTo>
                <a:lnTo>
                  <a:pt x="6641414" y="6095999"/>
                </a:lnTo>
                <a:lnTo>
                  <a:pt x="6648323" y="6095999"/>
                </a:lnTo>
                <a:lnTo>
                  <a:pt x="6648323" y="6007099"/>
                </a:lnTo>
                <a:lnTo>
                  <a:pt x="6655130" y="5994399"/>
                </a:lnTo>
                <a:lnTo>
                  <a:pt x="6655130" y="5981699"/>
                </a:lnTo>
                <a:lnTo>
                  <a:pt x="6649542" y="5968999"/>
                </a:lnTo>
                <a:lnTo>
                  <a:pt x="6654190" y="5968999"/>
                </a:lnTo>
                <a:lnTo>
                  <a:pt x="6652818" y="5956299"/>
                </a:lnTo>
                <a:lnTo>
                  <a:pt x="6647421" y="5956299"/>
                </a:lnTo>
                <a:lnTo>
                  <a:pt x="6648653" y="5943599"/>
                </a:lnTo>
                <a:lnTo>
                  <a:pt x="6655384" y="5930899"/>
                </a:lnTo>
                <a:lnTo>
                  <a:pt x="6655384" y="5841999"/>
                </a:lnTo>
                <a:lnTo>
                  <a:pt x="6649745" y="5829299"/>
                </a:lnTo>
                <a:lnTo>
                  <a:pt x="6654317" y="5829299"/>
                </a:lnTo>
                <a:lnTo>
                  <a:pt x="6652780" y="5816599"/>
                </a:lnTo>
                <a:lnTo>
                  <a:pt x="6648805" y="5816599"/>
                </a:lnTo>
                <a:lnTo>
                  <a:pt x="6655765" y="5803899"/>
                </a:lnTo>
                <a:lnTo>
                  <a:pt x="6655765" y="5689599"/>
                </a:lnTo>
                <a:lnTo>
                  <a:pt x="6955167" y="5689599"/>
                </a:lnTo>
                <a:lnTo>
                  <a:pt x="6953478" y="5676899"/>
                </a:lnTo>
                <a:lnTo>
                  <a:pt x="6655917" y="5676899"/>
                </a:lnTo>
                <a:lnTo>
                  <a:pt x="6655917" y="5410199"/>
                </a:lnTo>
                <a:close/>
              </a:path>
              <a:path w="9161145" h="6718300">
                <a:moveTo>
                  <a:pt x="1683410" y="5981699"/>
                </a:moveTo>
                <a:lnTo>
                  <a:pt x="1663611" y="5981699"/>
                </a:lnTo>
                <a:lnTo>
                  <a:pt x="1675714" y="5994399"/>
                </a:lnTo>
                <a:lnTo>
                  <a:pt x="1675866" y="6007099"/>
                </a:lnTo>
                <a:lnTo>
                  <a:pt x="1682953" y="6007099"/>
                </a:lnTo>
                <a:lnTo>
                  <a:pt x="1683042" y="5994399"/>
                </a:lnTo>
                <a:lnTo>
                  <a:pt x="1683410" y="5981699"/>
                </a:lnTo>
                <a:close/>
              </a:path>
              <a:path w="9161145" h="6718300">
                <a:moveTo>
                  <a:pt x="4444123" y="5981699"/>
                </a:moveTo>
                <a:lnTo>
                  <a:pt x="4428147" y="5981699"/>
                </a:lnTo>
                <a:lnTo>
                  <a:pt x="4428513" y="5994399"/>
                </a:lnTo>
                <a:lnTo>
                  <a:pt x="4428726" y="6007099"/>
                </a:lnTo>
                <a:lnTo>
                  <a:pt x="4435487" y="6007099"/>
                </a:lnTo>
                <a:lnTo>
                  <a:pt x="4437456" y="5994399"/>
                </a:lnTo>
                <a:lnTo>
                  <a:pt x="4440402" y="5994399"/>
                </a:lnTo>
                <a:lnTo>
                  <a:pt x="4444123" y="5981699"/>
                </a:lnTo>
                <a:close/>
              </a:path>
              <a:path w="9161145" h="6718300">
                <a:moveTo>
                  <a:pt x="1500555" y="5981699"/>
                </a:moveTo>
                <a:lnTo>
                  <a:pt x="1468767" y="5981699"/>
                </a:lnTo>
                <a:lnTo>
                  <a:pt x="1478457" y="5994399"/>
                </a:lnTo>
                <a:lnTo>
                  <a:pt x="1489760" y="5994399"/>
                </a:lnTo>
                <a:lnTo>
                  <a:pt x="1500555" y="5981699"/>
                </a:lnTo>
                <a:close/>
              </a:path>
              <a:path w="9161145" h="6718300">
                <a:moveTo>
                  <a:pt x="1618068" y="5981699"/>
                </a:moveTo>
                <a:lnTo>
                  <a:pt x="1608747" y="5981699"/>
                </a:lnTo>
                <a:lnTo>
                  <a:pt x="1612328" y="5994399"/>
                </a:lnTo>
                <a:lnTo>
                  <a:pt x="1618068" y="5981699"/>
                </a:lnTo>
                <a:close/>
              </a:path>
              <a:path w="9161145" h="6718300">
                <a:moveTo>
                  <a:pt x="1734959" y="5981699"/>
                </a:moveTo>
                <a:lnTo>
                  <a:pt x="1708454" y="5981699"/>
                </a:lnTo>
                <a:lnTo>
                  <a:pt x="1720659" y="5994399"/>
                </a:lnTo>
                <a:lnTo>
                  <a:pt x="1734959" y="5981699"/>
                </a:lnTo>
                <a:close/>
              </a:path>
              <a:path w="9161145" h="6718300">
                <a:moveTo>
                  <a:pt x="1810270" y="5981699"/>
                </a:moveTo>
                <a:lnTo>
                  <a:pt x="1800872" y="5981699"/>
                </a:lnTo>
                <a:lnTo>
                  <a:pt x="1806422" y="5994399"/>
                </a:lnTo>
                <a:lnTo>
                  <a:pt x="1810270" y="5981699"/>
                </a:lnTo>
                <a:close/>
              </a:path>
              <a:path w="9161145" h="6718300">
                <a:moveTo>
                  <a:pt x="1825091" y="5981699"/>
                </a:moveTo>
                <a:lnTo>
                  <a:pt x="1815249" y="5981699"/>
                </a:lnTo>
                <a:lnTo>
                  <a:pt x="1819910" y="5994399"/>
                </a:lnTo>
                <a:lnTo>
                  <a:pt x="1825091" y="5981699"/>
                </a:lnTo>
                <a:close/>
              </a:path>
              <a:path w="9161145" h="6718300">
                <a:moveTo>
                  <a:pt x="7213206" y="5613399"/>
                </a:moveTo>
                <a:lnTo>
                  <a:pt x="7191603" y="5613399"/>
                </a:lnTo>
                <a:lnTo>
                  <a:pt x="7195585" y="5626099"/>
                </a:lnTo>
                <a:lnTo>
                  <a:pt x="7197320" y="5626099"/>
                </a:lnTo>
                <a:lnTo>
                  <a:pt x="7196152" y="5638799"/>
                </a:lnTo>
                <a:lnTo>
                  <a:pt x="7191425" y="5651499"/>
                </a:lnTo>
                <a:lnTo>
                  <a:pt x="7196874" y="5651499"/>
                </a:lnTo>
                <a:lnTo>
                  <a:pt x="7196874" y="5664199"/>
                </a:lnTo>
                <a:lnTo>
                  <a:pt x="7191273" y="5676899"/>
                </a:lnTo>
                <a:lnTo>
                  <a:pt x="7196899" y="5689599"/>
                </a:lnTo>
                <a:lnTo>
                  <a:pt x="7196899" y="5702299"/>
                </a:lnTo>
                <a:lnTo>
                  <a:pt x="7191400" y="5714999"/>
                </a:lnTo>
                <a:lnTo>
                  <a:pt x="7197115" y="5727699"/>
                </a:lnTo>
                <a:lnTo>
                  <a:pt x="7197115" y="5778499"/>
                </a:lnTo>
                <a:lnTo>
                  <a:pt x="7190994" y="5778499"/>
                </a:lnTo>
                <a:lnTo>
                  <a:pt x="7190155" y="5791199"/>
                </a:lnTo>
                <a:lnTo>
                  <a:pt x="7189660" y="5791199"/>
                </a:lnTo>
                <a:lnTo>
                  <a:pt x="7191336" y="5803899"/>
                </a:lnTo>
                <a:lnTo>
                  <a:pt x="7197217" y="5816599"/>
                </a:lnTo>
                <a:lnTo>
                  <a:pt x="7197217" y="5994399"/>
                </a:lnTo>
                <a:lnTo>
                  <a:pt x="7212533" y="5994399"/>
                </a:lnTo>
                <a:lnTo>
                  <a:pt x="7212533" y="5854699"/>
                </a:lnTo>
                <a:lnTo>
                  <a:pt x="7218591" y="5854699"/>
                </a:lnTo>
                <a:lnTo>
                  <a:pt x="7213066" y="5841999"/>
                </a:lnTo>
                <a:lnTo>
                  <a:pt x="7213066" y="5803899"/>
                </a:lnTo>
                <a:lnTo>
                  <a:pt x="7219734" y="5803899"/>
                </a:lnTo>
                <a:lnTo>
                  <a:pt x="7219226" y="5791199"/>
                </a:lnTo>
                <a:lnTo>
                  <a:pt x="7213003" y="5778499"/>
                </a:lnTo>
                <a:lnTo>
                  <a:pt x="7213003" y="5676899"/>
                </a:lnTo>
                <a:lnTo>
                  <a:pt x="7214933" y="5676899"/>
                </a:lnTo>
                <a:lnTo>
                  <a:pt x="7220013" y="5664199"/>
                </a:lnTo>
                <a:lnTo>
                  <a:pt x="7219226" y="5664199"/>
                </a:lnTo>
                <a:lnTo>
                  <a:pt x="7213206" y="5651499"/>
                </a:lnTo>
                <a:lnTo>
                  <a:pt x="7213206" y="5613399"/>
                </a:lnTo>
                <a:close/>
              </a:path>
              <a:path w="9161145" h="6718300">
                <a:moveTo>
                  <a:pt x="5516333" y="5968999"/>
                </a:moveTo>
                <a:lnTo>
                  <a:pt x="1237132" y="5968999"/>
                </a:lnTo>
                <a:lnTo>
                  <a:pt x="1235176" y="5981699"/>
                </a:lnTo>
                <a:lnTo>
                  <a:pt x="5517299" y="5981699"/>
                </a:lnTo>
                <a:lnTo>
                  <a:pt x="5516333" y="5968999"/>
                </a:lnTo>
                <a:close/>
              </a:path>
              <a:path w="9161145" h="6718300">
                <a:moveTo>
                  <a:pt x="6148235" y="5968999"/>
                </a:moveTo>
                <a:lnTo>
                  <a:pt x="5530164" y="5968999"/>
                </a:lnTo>
                <a:lnTo>
                  <a:pt x="5528729" y="5981699"/>
                </a:lnTo>
                <a:lnTo>
                  <a:pt x="6151118" y="5981699"/>
                </a:lnTo>
                <a:lnTo>
                  <a:pt x="6148235" y="5968999"/>
                </a:lnTo>
                <a:close/>
              </a:path>
              <a:path w="9161145" h="6718300">
                <a:moveTo>
                  <a:pt x="6426492" y="5968999"/>
                </a:moveTo>
                <a:lnTo>
                  <a:pt x="6268694" y="5968999"/>
                </a:lnTo>
                <a:lnTo>
                  <a:pt x="6267716" y="5981699"/>
                </a:lnTo>
                <a:lnTo>
                  <a:pt x="6427571" y="5981699"/>
                </a:lnTo>
                <a:lnTo>
                  <a:pt x="6426492" y="5968999"/>
                </a:lnTo>
                <a:close/>
              </a:path>
              <a:path w="9161145" h="6718300">
                <a:moveTo>
                  <a:pt x="1688947" y="5689599"/>
                </a:moveTo>
                <a:lnTo>
                  <a:pt x="1664881" y="5689599"/>
                </a:lnTo>
                <a:lnTo>
                  <a:pt x="1674952" y="5702299"/>
                </a:lnTo>
                <a:lnTo>
                  <a:pt x="1674952" y="5778499"/>
                </a:lnTo>
                <a:lnTo>
                  <a:pt x="1670050" y="5791199"/>
                </a:lnTo>
                <a:lnTo>
                  <a:pt x="1675231" y="5803899"/>
                </a:lnTo>
                <a:lnTo>
                  <a:pt x="1675485" y="5803899"/>
                </a:lnTo>
                <a:lnTo>
                  <a:pt x="1676031" y="5816599"/>
                </a:lnTo>
                <a:lnTo>
                  <a:pt x="1675875" y="5854699"/>
                </a:lnTo>
                <a:lnTo>
                  <a:pt x="1675659" y="5892799"/>
                </a:lnTo>
                <a:lnTo>
                  <a:pt x="1675549" y="5918199"/>
                </a:lnTo>
                <a:lnTo>
                  <a:pt x="1675435" y="5956299"/>
                </a:lnTo>
                <a:lnTo>
                  <a:pt x="1675256" y="5968999"/>
                </a:lnTo>
                <a:lnTo>
                  <a:pt x="1683270" y="5968999"/>
                </a:lnTo>
                <a:lnTo>
                  <a:pt x="1683397" y="5702299"/>
                </a:lnTo>
                <a:lnTo>
                  <a:pt x="1688947" y="5689599"/>
                </a:lnTo>
                <a:close/>
              </a:path>
              <a:path w="9161145" h="6718300">
                <a:moveTo>
                  <a:pt x="1976767" y="5689599"/>
                </a:moveTo>
                <a:lnTo>
                  <a:pt x="1949132" y="5689599"/>
                </a:lnTo>
                <a:lnTo>
                  <a:pt x="1951139" y="5702299"/>
                </a:lnTo>
                <a:lnTo>
                  <a:pt x="1953628" y="5702299"/>
                </a:lnTo>
                <a:lnTo>
                  <a:pt x="1953918" y="5727699"/>
                </a:lnTo>
                <a:lnTo>
                  <a:pt x="1954098" y="5740399"/>
                </a:lnTo>
                <a:lnTo>
                  <a:pt x="1954216" y="5765799"/>
                </a:lnTo>
                <a:lnTo>
                  <a:pt x="1954301" y="5880099"/>
                </a:lnTo>
                <a:lnTo>
                  <a:pt x="1955838" y="5892799"/>
                </a:lnTo>
                <a:lnTo>
                  <a:pt x="1962010" y="5892799"/>
                </a:lnTo>
                <a:lnTo>
                  <a:pt x="1961705" y="5905499"/>
                </a:lnTo>
                <a:lnTo>
                  <a:pt x="1955850" y="5905499"/>
                </a:lnTo>
                <a:lnTo>
                  <a:pt x="1954199" y="5918199"/>
                </a:lnTo>
                <a:lnTo>
                  <a:pt x="1954199" y="5968999"/>
                </a:lnTo>
                <a:lnTo>
                  <a:pt x="1979612" y="5968999"/>
                </a:lnTo>
                <a:lnTo>
                  <a:pt x="1969985" y="5956299"/>
                </a:lnTo>
                <a:lnTo>
                  <a:pt x="1969985" y="5943599"/>
                </a:lnTo>
                <a:lnTo>
                  <a:pt x="1975891" y="5930899"/>
                </a:lnTo>
                <a:lnTo>
                  <a:pt x="1977110" y="5918199"/>
                </a:lnTo>
                <a:lnTo>
                  <a:pt x="1971154" y="5918199"/>
                </a:lnTo>
                <a:lnTo>
                  <a:pt x="1969769" y="5905499"/>
                </a:lnTo>
                <a:lnTo>
                  <a:pt x="1969769" y="5867399"/>
                </a:lnTo>
                <a:lnTo>
                  <a:pt x="1976056" y="5854699"/>
                </a:lnTo>
                <a:lnTo>
                  <a:pt x="1976056" y="5803899"/>
                </a:lnTo>
                <a:lnTo>
                  <a:pt x="1970138" y="5791199"/>
                </a:lnTo>
                <a:lnTo>
                  <a:pt x="1970493" y="5791199"/>
                </a:lnTo>
                <a:lnTo>
                  <a:pt x="1970049" y="5778499"/>
                </a:lnTo>
                <a:lnTo>
                  <a:pt x="1976285" y="5778499"/>
                </a:lnTo>
                <a:lnTo>
                  <a:pt x="1978075" y="5765799"/>
                </a:lnTo>
                <a:lnTo>
                  <a:pt x="1971141" y="5765799"/>
                </a:lnTo>
                <a:lnTo>
                  <a:pt x="1971497" y="5753099"/>
                </a:lnTo>
                <a:lnTo>
                  <a:pt x="1975916" y="5753099"/>
                </a:lnTo>
                <a:lnTo>
                  <a:pt x="1976767" y="5689599"/>
                </a:lnTo>
                <a:close/>
              </a:path>
              <a:path w="9161145" h="6718300">
                <a:moveTo>
                  <a:pt x="2244318" y="5803899"/>
                </a:moveTo>
                <a:lnTo>
                  <a:pt x="2227376" y="5803899"/>
                </a:lnTo>
                <a:lnTo>
                  <a:pt x="2225166" y="5816599"/>
                </a:lnTo>
                <a:lnTo>
                  <a:pt x="2225166" y="5854699"/>
                </a:lnTo>
                <a:lnTo>
                  <a:pt x="2230767" y="5867399"/>
                </a:lnTo>
                <a:lnTo>
                  <a:pt x="2231961" y="5867399"/>
                </a:lnTo>
                <a:lnTo>
                  <a:pt x="2232037" y="5918199"/>
                </a:lnTo>
                <a:lnTo>
                  <a:pt x="2224735" y="5930899"/>
                </a:lnTo>
                <a:lnTo>
                  <a:pt x="2224786" y="5956299"/>
                </a:lnTo>
                <a:lnTo>
                  <a:pt x="2224531" y="5968999"/>
                </a:lnTo>
                <a:lnTo>
                  <a:pt x="2240737" y="5968999"/>
                </a:lnTo>
                <a:lnTo>
                  <a:pt x="2240737" y="5943599"/>
                </a:lnTo>
                <a:lnTo>
                  <a:pt x="2247404" y="5943599"/>
                </a:lnTo>
                <a:lnTo>
                  <a:pt x="2247823" y="5930899"/>
                </a:lnTo>
                <a:lnTo>
                  <a:pt x="2242019" y="5930899"/>
                </a:lnTo>
                <a:lnTo>
                  <a:pt x="2240864" y="5918199"/>
                </a:lnTo>
                <a:lnTo>
                  <a:pt x="2241270" y="5918199"/>
                </a:lnTo>
                <a:lnTo>
                  <a:pt x="2247671" y="5905499"/>
                </a:lnTo>
                <a:lnTo>
                  <a:pt x="2241638" y="5892799"/>
                </a:lnTo>
                <a:lnTo>
                  <a:pt x="2240432" y="5892799"/>
                </a:lnTo>
                <a:lnTo>
                  <a:pt x="2240432" y="5867399"/>
                </a:lnTo>
                <a:lnTo>
                  <a:pt x="2246718" y="5854699"/>
                </a:lnTo>
                <a:lnTo>
                  <a:pt x="2246718" y="5841999"/>
                </a:lnTo>
                <a:lnTo>
                  <a:pt x="2242185" y="5829299"/>
                </a:lnTo>
                <a:lnTo>
                  <a:pt x="2243429" y="5829299"/>
                </a:lnTo>
                <a:lnTo>
                  <a:pt x="2247557" y="5816599"/>
                </a:lnTo>
                <a:lnTo>
                  <a:pt x="2247239" y="5816599"/>
                </a:lnTo>
                <a:lnTo>
                  <a:pt x="2244318" y="5803899"/>
                </a:lnTo>
                <a:close/>
              </a:path>
              <a:path w="9161145" h="6718300">
                <a:moveTo>
                  <a:pt x="2515616" y="5689599"/>
                </a:moveTo>
                <a:lnTo>
                  <a:pt x="2499677" y="5689599"/>
                </a:lnTo>
                <a:lnTo>
                  <a:pt x="2503106" y="5702299"/>
                </a:lnTo>
                <a:lnTo>
                  <a:pt x="2502420" y="5968999"/>
                </a:lnTo>
                <a:lnTo>
                  <a:pt x="2511132" y="5968999"/>
                </a:lnTo>
                <a:lnTo>
                  <a:pt x="2510934" y="5930899"/>
                </a:lnTo>
                <a:lnTo>
                  <a:pt x="2511051" y="5803899"/>
                </a:lnTo>
                <a:lnTo>
                  <a:pt x="2510993" y="5702299"/>
                </a:lnTo>
                <a:lnTo>
                  <a:pt x="2513609" y="5702299"/>
                </a:lnTo>
                <a:lnTo>
                  <a:pt x="2515616" y="5689599"/>
                </a:lnTo>
                <a:close/>
              </a:path>
              <a:path w="9161145" h="6718300">
                <a:moveTo>
                  <a:pt x="2788361" y="5740399"/>
                </a:moveTo>
                <a:lnTo>
                  <a:pt x="2767253" y="5740399"/>
                </a:lnTo>
                <a:lnTo>
                  <a:pt x="2767253" y="5841999"/>
                </a:lnTo>
                <a:lnTo>
                  <a:pt x="2773413" y="5854699"/>
                </a:lnTo>
                <a:lnTo>
                  <a:pt x="2773413" y="5880099"/>
                </a:lnTo>
                <a:lnTo>
                  <a:pt x="2770821" y="5880099"/>
                </a:lnTo>
                <a:lnTo>
                  <a:pt x="2768325" y="5892799"/>
                </a:lnTo>
                <a:lnTo>
                  <a:pt x="2766932" y="5892799"/>
                </a:lnTo>
                <a:lnTo>
                  <a:pt x="2767647" y="5905499"/>
                </a:lnTo>
                <a:lnTo>
                  <a:pt x="2773464" y="5918199"/>
                </a:lnTo>
                <a:lnTo>
                  <a:pt x="2773464" y="5956299"/>
                </a:lnTo>
                <a:lnTo>
                  <a:pt x="2765247" y="5968999"/>
                </a:lnTo>
                <a:lnTo>
                  <a:pt x="2782519" y="5968999"/>
                </a:lnTo>
                <a:lnTo>
                  <a:pt x="2782402" y="5930899"/>
                </a:lnTo>
                <a:lnTo>
                  <a:pt x="2782354" y="5829299"/>
                </a:lnTo>
                <a:lnTo>
                  <a:pt x="2788653" y="5816599"/>
                </a:lnTo>
                <a:lnTo>
                  <a:pt x="2788653" y="5778499"/>
                </a:lnTo>
                <a:lnTo>
                  <a:pt x="2785440" y="5765799"/>
                </a:lnTo>
                <a:lnTo>
                  <a:pt x="2783022" y="5765799"/>
                </a:lnTo>
                <a:lnTo>
                  <a:pt x="2781968" y="5753099"/>
                </a:lnTo>
                <a:lnTo>
                  <a:pt x="2782849" y="5753099"/>
                </a:lnTo>
                <a:lnTo>
                  <a:pt x="2788361" y="5740399"/>
                </a:lnTo>
                <a:close/>
              </a:path>
              <a:path w="9161145" h="6718300">
                <a:moveTo>
                  <a:pt x="3073340" y="5689599"/>
                </a:moveTo>
                <a:lnTo>
                  <a:pt x="3048812" y="5689599"/>
                </a:lnTo>
                <a:lnTo>
                  <a:pt x="3058998" y="5702299"/>
                </a:lnTo>
                <a:lnTo>
                  <a:pt x="3058998" y="5968999"/>
                </a:lnTo>
                <a:lnTo>
                  <a:pt x="3068281" y="5968999"/>
                </a:lnTo>
                <a:lnTo>
                  <a:pt x="3068195" y="5943599"/>
                </a:lnTo>
                <a:lnTo>
                  <a:pt x="3068104" y="5841999"/>
                </a:lnTo>
                <a:lnTo>
                  <a:pt x="3074492" y="5829299"/>
                </a:lnTo>
                <a:lnTo>
                  <a:pt x="3074492" y="5791199"/>
                </a:lnTo>
                <a:lnTo>
                  <a:pt x="3068510" y="5778499"/>
                </a:lnTo>
                <a:lnTo>
                  <a:pt x="3068510" y="5753099"/>
                </a:lnTo>
                <a:lnTo>
                  <a:pt x="3074504" y="5740399"/>
                </a:lnTo>
                <a:lnTo>
                  <a:pt x="3074504" y="5727699"/>
                </a:lnTo>
                <a:lnTo>
                  <a:pt x="3068916" y="5714999"/>
                </a:lnTo>
                <a:lnTo>
                  <a:pt x="3067834" y="5702299"/>
                </a:lnTo>
                <a:lnTo>
                  <a:pt x="3069283" y="5702299"/>
                </a:lnTo>
                <a:lnTo>
                  <a:pt x="3073340" y="5689599"/>
                </a:lnTo>
                <a:close/>
              </a:path>
              <a:path w="9161145" h="6718300">
                <a:moveTo>
                  <a:pt x="3353371" y="5689599"/>
                </a:moveTo>
                <a:lnTo>
                  <a:pt x="3334016" y="5689599"/>
                </a:lnTo>
                <a:lnTo>
                  <a:pt x="3345167" y="5702299"/>
                </a:lnTo>
                <a:lnTo>
                  <a:pt x="3345167" y="5968999"/>
                </a:lnTo>
                <a:lnTo>
                  <a:pt x="3354158" y="5968999"/>
                </a:lnTo>
                <a:lnTo>
                  <a:pt x="3353820" y="5943599"/>
                </a:lnTo>
                <a:lnTo>
                  <a:pt x="3353601" y="5918199"/>
                </a:lnTo>
                <a:lnTo>
                  <a:pt x="3353461" y="5905499"/>
                </a:lnTo>
                <a:lnTo>
                  <a:pt x="3353371" y="5689599"/>
                </a:lnTo>
                <a:close/>
              </a:path>
              <a:path w="9161145" h="6718300">
                <a:moveTo>
                  <a:pt x="3624897" y="5689599"/>
                </a:moveTo>
                <a:lnTo>
                  <a:pt x="3610813" y="5689599"/>
                </a:lnTo>
                <a:lnTo>
                  <a:pt x="3611879" y="5702299"/>
                </a:lnTo>
                <a:lnTo>
                  <a:pt x="3615729" y="5702299"/>
                </a:lnTo>
                <a:lnTo>
                  <a:pt x="3616126" y="5714999"/>
                </a:lnTo>
                <a:lnTo>
                  <a:pt x="3616416" y="5714999"/>
                </a:lnTo>
                <a:lnTo>
                  <a:pt x="3616495" y="5791199"/>
                </a:lnTo>
                <a:lnTo>
                  <a:pt x="3616261" y="5968999"/>
                </a:lnTo>
                <a:lnTo>
                  <a:pt x="3624922" y="5968999"/>
                </a:lnTo>
                <a:lnTo>
                  <a:pt x="3624648" y="5956299"/>
                </a:lnTo>
                <a:lnTo>
                  <a:pt x="3624540" y="5943599"/>
                </a:lnTo>
                <a:lnTo>
                  <a:pt x="3624541" y="5702299"/>
                </a:lnTo>
                <a:lnTo>
                  <a:pt x="3624897" y="5689599"/>
                </a:lnTo>
                <a:close/>
              </a:path>
              <a:path w="9161145" h="6718300">
                <a:moveTo>
                  <a:pt x="3891915" y="5689599"/>
                </a:moveTo>
                <a:lnTo>
                  <a:pt x="3861828" y="5689599"/>
                </a:lnTo>
                <a:lnTo>
                  <a:pt x="3870883" y="5702299"/>
                </a:lnTo>
                <a:lnTo>
                  <a:pt x="3871753" y="5740399"/>
                </a:lnTo>
                <a:lnTo>
                  <a:pt x="3872083" y="5778499"/>
                </a:lnTo>
                <a:lnTo>
                  <a:pt x="3872115" y="5880099"/>
                </a:lnTo>
                <a:lnTo>
                  <a:pt x="3871770" y="5930899"/>
                </a:lnTo>
                <a:lnTo>
                  <a:pt x="3870896" y="5968999"/>
                </a:lnTo>
                <a:lnTo>
                  <a:pt x="3879075" y="5968999"/>
                </a:lnTo>
                <a:lnTo>
                  <a:pt x="3881818" y="5956299"/>
                </a:lnTo>
                <a:lnTo>
                  <a:pt x="3886987" y="5956299"/>
                </a:lnTo>
                <a:lnTo>
                  <a:pt x="3886987" y="5930899"/>
                </a:lnTo>
                <a:lnTo>
                  <a:pt x="3881462" y="5918199"/>
                </a:lnTo>
                <a:lnTo>
                  <a:pt x="3888041" y="5918199"/>
                </a:lnTo>
                <a:lnTo>
                  <a:pt x="3885641" y="5905499"/>
                </a:lnTo>
                <a:lnTo>
                  <a:pt x="3881450" y="5905499"/>
                </a:lnTo>
                <a:lnTo>
                  <a:pt x="3885819" y="5892799"/>
                </a:lnTo>
                <a:lnTo>
                  <a:pt x="3886911" y="5892799"/>
                </a:lnTo>
                <a:lnTo>
                  <a:pt x="3886962" y="5816599"/>
                </a:lnTo>
                <a:lnTo>
                  <a:pt x="3880421" y="5803899"/>
                </a:lnTo>
                <a:lnTo>
                  <a:pt x="3886009" y="5791199"/>
                </a:lnTo>
                <a:lnTo>
                  <a:pt x="3886885" y="5791199"/>
                </a:lnTo>
                <a:lnTo>
                  <a:pt x="3886949" y="5740399"/>
                </a:lnTo>
                <a:lnTo>
                  <a:pt x="3880777" y="5727699"/>
                </a:lnTo>
                <a:lnTo>
                  <a:pt x="3879748" y="5727699"/>
                </a:lnTo>
                <a:lnTo>
                  <a:pt x="3884066" y="5714999"/>
                </a:lnTo>
                <a:lnTo>
                  <a:pt x="3887254" y="5714999"/>
                </a:lnTo>
                <a:lnTo>
                  <a:pt x="3887127" y="5702299"/>
                </a:lnTo>
                <a:lnTo>
                  <a:pt x="3887787" y="5702299"/>
                </a:lnTo>
                <a:lnTo>
                  <a:pt x="3891915" y="5689599"/>
                </a:lnTo>
                <a:close/>
              </a:path>
              <a:path w="9161145" h="6718300">
                <a:moveTo>
                  <a:pt x="4173778" y="5689599"/>
                </a:moveTo>
                <a:lnTo>
                  <a:pt x="4147781" y="5689599"/>
                </a:lnTo>
                <a:lnTo>
                  <a:pt x="4157446" y="5702299"/>
                </a:lnTo>
                <a:lnTo>
                  <a:pt x="4158228" y="5778499"/>
                </a:lnTo>
                <a:lnTo>
                  <a:pt x="4158345" y="5803899"/>
                </a:lnTo>
                <a:lnTo>
                  <a:pt x="4158442" y="5867399"/>
                </a:lnTo>
                <a:lnTo>
                  <a:pt x="4158324" y="5905499"/>
                </a:lnTo>
                <a:lnTo>
                  <a:pt x="4157643" y="5943599"/>
                </a:lnTo>
                <a:lnTo>
                  <a:pt x="4156481" y="5968999"/>
                </a:lnTo>
                <a:lnTo>
                  <a:pt x="4164241" y="5968999"/>
                </a:lnTo>
                <a:lnTo>
                  <a:pt x="4166425" y="5956299"/>
                </a:lnTo>
                <a:lnTo>
                  <a:pt x="4172508" y="5943599"/>
                </a:lnTo>
                <a:lnTo>
                  <a:pt x="4174235" y="5943599"/>
                </a:lnTo>
                <a:lnTo>
                  <a:pt x="4168000" y="5930899"/>
                </a:lnTo>
                <a:lnTo>
                  <a:pt x="4166323" y="5930899"/>
                </a:lnTo>
                <a:lnTo>
                  <a:pt x="4166323" y="5905499"/>
                </a:lnTo>
                <a:lnTo>
                  <a:pt x="4171823" y="5892799"/>
                </a:lnTo>
                <a:lnTo>
                  <a:pt x="4167105" y="5892799"/>
                </a:lnTo>
                <a:lnTo>
                  <a:pt x="4166050" y="5880099"/>
                </a:lnTo>
                <a:lnTo>
                  <a:pt x="4167815" y="5867399"/>
                </a:lnTo>
                <a:lnTo>
                  <a:pt x="4171556" y="5867399"/>
                </a:lnTo>
                <a:lnTo>
                  <a:pt x="4167238" y="5854699"/>
                </a:lnTo>
                <a:lnTo>
                  <a:pt x="4172851" y="5841999"/>
                </a:lnTo>
                <a:lnTo>
                  <a:pt x="4172851" y="5727699"/>
                </a:lnTo>
                <a:lnTo>
                  <a:pt x="4165841" y="5714999"/>
                </a:lnTo>
                <a:lnTo>
                  <a:pt x="4167555" y="5702299"/>
                </a:lnTo>
                <a:lnTo>
                  <a:pt x="4172407" y="5702299"/>
                </a:lnTo>
                <a:lnTo>
                  <a:pt x="4173778" y="5689599"/>
                </a:lnTo>
                <a:close/>
              </a:path>
              <a:path w="9161145" h="6718300">
                <a:moveTo>
                  <a:pt x="4443450" y="5689599"/>
                </a:moveTo>
                <a:lnTo>
                  <a:pt x="4418063" y="5689599"/>
                </a:lnTo>
                <a:lnTo>
                  <a:pt x="4428324" y="5702299"/>
                </a:lnTo>
                <a:lnTo>
                  <a:pt x="4428324" y="5968999"/>
                </a:lnTo>
                <a:lnTo>
                  <a:pt x="4437532" y="5968999"/>
                </a:lnTo>
                <a:lnTo>
                  <a:pt x="4437329" y="5956299"/>
                </a:lnTo>
                <a:lnTo>
                  <a:pt x="4437329" y="5930899"/>
                </a:lnTo>
                <a:lnTo>
                  <a:pt x="4443514" y="5918199"/>
                </a:lnTo>
                <a:lnTo>
                  <a:pt x="4443514" y="5829299"/>
                </a:lnTo>
                <a:lnTo>
                  <a:pt x="4438319" y="5816599"/>
                </a:lnTo>
                <a:lnTo>
                  <a:pt x="4443564" y="5803899"/>
                </a:lnTo>
                <a:lnTo>
                  <a:pt x="4443564" y="5791199"/>
                </a:lnTo>
                <a:lnTo>
                  <a:pt x="4437494" y="5778499"/>
                </a:lnTo>
                <a:lnTo>
                  <a:pt x="4436643" y="5778499"/>
                </a:lnTo>
                <a:lnTo>
                  <a:pt x="4441393" y="5765799"/>
                </a:lnTo>
                <a:lnTo>
                  <a:pt x="4443628" y="5765799"/>
                </a:lnTo>
                <a:lnTo>
                  <a:pt x="4443628" y="5727699"/>
                </a:lnTo>
                <a:lnTo>
                  <a:pt x="4438383" y="5714999"/>
                </a:lnTo>
                <a:lnTo>
                  <a:pt x="4441228" y="5714999"/>
                </a:lnTo>
                <a:lnTo>
                  <a:pt x="4444911" y="5702299"/>
                </a:lnTo>
                <a:lnTo>
                  <a:pt x="4443450" y="5689599"/>
                </a:lnTo>
                <a:close/>
              </a:path>
              <a:path w="9161145" h="6718300">
                <a:moveTo>
                  <a:pt x="4714976" y="5689599"/>
                </a:moveTo>
                <a:lnTo>
                  <a:pt x="4687658" y="5689599"/>
                </a:lnTo>
                <a:lnTo>
                  <a:pt x="4697730" y="5702299"/>
                </a:lnTo>
                <a:lnTo>
                  <a:pt x="4699128" y="5727699"/>
                </a:lnTo>
                <a:lnTo>
                  <a:pt x="4699931" y="5753099"/>
                </a:lnTo>
                <a:lnTo>
                  <a:pt x="4699990" y="5765799"/>
                </a:lnTo>
                <a:lnTo>
                  <a:pt x="4700073" y="5829299"/>
                </a:lnTo>
                <a:lnTo>
                  <a:pt x="4699879" y="5880099"/>
                </a:lnTo>
                <a:lnTo>
                  <a:pt x="4699088" y="5968999"/>
                </a:lnTo>
                <a:lnTo>
                  <a:pt x="4715179" y="5968999"/>
                </a:lnTo>
                <a:lnTo>
                  <a:pt x="4714980" y="5943599"/>
                </a:lnTo>
                <a:lnTo>
                  <a:pt x="4714862" y="5905499"/>
                </a:lnTo>
                <a:lnTo>
                  <a:pt x="4714824" y="5854699"/>
                </a:lnTo>
                <a:lnTo>
                  <a:pt x="4708359" y="5841999"/>
                </a:lnTo>
                <a:lnTo>
                  <a:pt x="4706556" y="5829299"/>
                </a:lnTo>
                <a:lnTo>
                  <a:pt x="4712995" y="5829299"/>
                </a:lnTo>
                <a:lnTo>
                  <a:pt x="4714976" y="5816599"/>
                </a:lnTo>
                <a:lnTo>
                  <a:pt x="4714976" y="5689599"/>
                </a:lnTo>
                <a:close/>
              </a:path>
              <a:path w="9161145" h="6718300">
                <a:moveTo>
                  <a:pt x="5016652" y="5689599"/>
                </a:moveTo>
                <a:lnTo>
                  <a:pt x="4999850" y="5689599"/>
                </a:lnTo>
                <a:lnTo>
                  <a:pt x="4999850" y="5968999"/>
                </a:lnTo>
                <a:lnTo>
                  <a:pt x="5017300" y="5968999"/>
                </a:lnTo>
                <a:lnTo>
                  <a:pt x="5016511" y="5943599"/>
                </a:lnTo>
                <a:lnTo>
                  <a:pt x="5015980" y="5892799"/>
                </a:lnTo>
                <a:lnTo>
                  <a:pt x="5015784" y="5854699"/>
                </a:lnTo>
                <a:lnTo>
                  <a:pt x="5015890" y="5753099"/>
                </a:lnTo>
                <a:lnTo>
                  <a:pt x="5016044" y="5727699"/>
                </a:lnTo>
                <a:lnTo>
                  <a:pt x="5016652" y="5689599"/>
                </a:lnTo>
                <a:close/>
              </a:path>
              <a:path w="9161145" h="6718300">
                <a:moveTo>
                  <a:pt x="5305729" y="5689599"/>
                </a:moveTo>
                <a:lnTo>
                  <a:pt x="5284666" y="5689599"/>
                </a:lnTo>
                <a:lnTo>
                  <a:pt x="5285997" y="5702299"/>
                </a:lnTo>
                <a:lnTo>
                  <a:pt x="5286132" y="5714999"/>
                </a:lnTo>
                <a:lnTo>
                  <a:pt x="5285409" y="5727699"/>
                </a:lnTo>
                <a:lnTo>
                  <a:pt x="5281434" y="5740399"/>
                </a:lnTo>
                <a:lnTo>
                  <a:pt x="5282615" y="5740399"/>
                </a:lnTo>
                <a:lnTo>
                  <a:pt x="5288330" y="5753099"/>
                </a:lnTo>
                <a:lnTo>
                  <a:pt x="5284393" y="5765799"/>
                </a:lnTo>
                <a:lnTo>
                  <a:pt x="5279453" y="5765799"/>
                </a:lnTo>
                <a:lnTo>
                  <a:pt x="5279453" y="5829299"/>
                </a:lnTo>
                <a:lnTo>
                  <a:pt x="5281930" y="5829299"/>
                </a:lnTo>
                <a:lnTo>
                  <a:pt x="5286705" y="5841999"/>
                </a:lnTo>
                <a:lnTo>
                  <a:pt x="5281879" y="5841999"/>
                </a:lnTo>
                <a:lnTo>
                  <a:pt x="5280952" y="5854699"/>
                </a:lnTo>
                <a:lnTo>
                  <a:pt x="5283631" y="5854699"/>
                </a:lnTo>
                <a:lnTo>
                  <a:pt x="5286057" y="5867399"/>
                </a:lnTo>
                <a:lnTo>
                  <a:pt x="5286184" y="5943599"/>
                </a:lnTo>
                <a:lnTo>
                  <a:pt x="5286387" y="5968999"/>
                </a:lnTo>
                <a:lnTo>
                  <a:pt x="5302262" y="5968999"/>
                </a:lnTo>
                <a:lnTo>
                  <a:pt x="5302262" y="5702299"/>
                </a:lnTo>
                <a:lnTo>
                  <a:pt x="5304396" y="5702299"/>
                </a:lnTo>
                <a:lnTo>
                  <a:pt x="5305729" y="5689599"/>
                </a:lnTo>
                <a:close/>
              </a:path>
              <a:path w="9161145" h="6718300">
                <a:moveTo>
                  <a:pt x="5572975" y="5689599"/>
                </a:moveTo>
                <a:lnTo>
                  <a:pt x="5549620" y="5689599"/>
                </a:lnTo>
                <a:lnTo>
                  <a:pt x="5550560" y="5702299"/>
                </a:lnTo>
                <a:lnTo>
                  <a:pt x="5554472" y="5702299"/>
                </a:lnTo>
                <a:lnTo>
                  <a:pt x="5557126" y="5714999"/>
                </a:lnTo>
                <a:lnTo>
                  <a:pt x="5557126" y="5968999"/>
                </a:lnTo>
                <a:lnTo>
                  <a:pt x="5572963" y="5968999"/>
                </a:lnTo>
                <a:lnTo>
                  <a:pt x="5572785" y="5943599"/>
                </a:lnTo>
                <a:lnTo>
                  <a:pt x="5572659" y="5867399"/>
                </a:lnTo>
                <a:lnTo>
                  <a:pt x="5572641" y="5727699"/>
                </a:lnTo>
                <a:lnTo>
                  <a:pt x="5572975" y="5689599"/>
                </a:lnTo>
                <a:close/>
              </a:path>
              <a:path w="9161145" h="6718300">
                <a:moveTo>
                  <a:pt x="5858827" y="5689599"/>
                </a:moveTo>
                <a:lnTo>
                  <a:pt x="5842469" y="5689599"/>
                </a:lnTo>
                <a:lnTo>
                  <a:pt x="5842908" y="5753099"/>
                </a:lnTo>
                <a:lnTo>
                  <a:pt x="5843023" y="5778499"/>
                </a:lnTo>
                <a:lnTo>
                  <a:pt x="5843130" y="5956299"/>
                </a:lnTo>
                <a:lnTo>
                  <a:pt x="5842609" y="5968999"/>
                </a:lnTo>
                <a:lnTo>
                  <a:pt x="5858306" y="5968999"/>
                </a:lnTo>
                <a:lnTo>
                  <a:pt x="5858306" y="5880099"/>
                </a:lnTo>
                <a:lnTo>
                  <a:pt x="5852566" y="5867399"/>
                </a:lnTo>
                <a:lnTo>
                  <a:pt x="5857862" y="5854699"/>
                </a:lnTo>
                <a:lnTo>
                  <a:pt x="5858827" y="5689599"/>
                </a:lnTo>
                <a:close/>
              </a:path>
              <a:path w="9161145" h="6718300">
                <a:moveTo>
                  <a:pt x="6144514" y="5689599"/>
                </a:moveTo>
                <a:lnTo>
                  <a:pt x="6127470" y="5689599"/>
                </a:lnTo>
                <a:lnTo>
                  <a:pt x="6128538" y="5714999"/>
                </a:lnTo>
                <a:lnTo>
                  <a:pt x="6129280" y="5753099"/>
                </a:lnTo>
                <a:lnTo>
                  <a:pt x="6129582" y="5791199"/>
                </a:lnTo>
                <a:lnTo>
                  <a:pt x="6129653" y="5880099"/>
                </a:lnTo>
                <a:lnTo>
                  <a:pt x="6129414" y="5918199"/>
                </a:lnTo>
                <a:lnTo>
                  <a:pt x="6128715" y="5968999"/>
                </a:lnTo>
                <a:lnTo>
                  <a:pt x="6144107" y="5968999"/>
                </a:lnTo>
                <a:lnTo>
                  <a:pt x="6144183" y="5765799"/>
                </a:lnTo>
                <a:lnTo>
                  <a:pt x="6144514" y="5689599"/>
                </a:lnTo>
                <a:close/>
              </a:path>
              <a:path w="9161145" h="6718300">
                <a:moveTo>
                  <a:pt x="6384937" y="5689599"/>
                </a:moveTo>
                <a:lnTo>
                  <a:pt x="6368516" y="5689599"/>
                </a:lnTo>
                <a:lnTo>
                  <a:pt x="6369392" y="5702299"/>
                </a:lnTo>
                <a:lnTo>
                  <a:pt x="6369456" y="5968999"/>
                </a:lnTo>
                <a:lnTo>
                  <a:pt x="6384975" y="5968999"/>
                </a:lnTo>
                <a:lnTo>
                  <a:pt x="6384937" y="5689599"/>
                </a:lnTo>
                <a:close/>
              </a:path>
              <a:path w="9161145" h="6718300">
                <a:moveTo>
                  <a:pt x="6926516" y="5689599"/>
                </a:moveTo>
                <a:lnTo>
                  <a:pt x="6911670" y="5689599"/>
                </a:lnTo>
                <a:lnTo>
                  <a:pt x="6911682" y="5943599"/>
                </a:lnTo>
                <a:lnTo>
                  <a:pt x="6912152" y="5956299"/>
                </a:lnTo>
                <a:lnTo>
                  <a:pt x="6923976" y="5956299"/>
                </a:lnTo>
                <a:lnTo>
                  <a:pt x="6926516" y="5943599"/>
                </a:lnTo>
                <a:lnTo>
                  <a:pt x="6926516" y="5689599"/>
                </a:lnTo>
                <a:close/>
              </a:path>
              <a:path w="9161145" h="6718300">
                <a:moveTo>
                  <a:pt x="2252522" y="5689599"/>
                </a:moveTo>
                <a:lnTo>
                  <a:pt x="2219604" y="5689599"/>
                </a:lnTo>
                <a:lnTo>
                  <a:pt x="2224900" y="5702299"/>
                </a:lnTo>
                <a:lnTo>
                  <a:pt x="2224900" y="5791199"/>
                </a:lnTo>
                <a:lnTo>
                  <a:pt x="2231491" y="5803899"/>
                </a:lnTo>
                <a:lnTo>
                  <a:pt x="2240775" y="5803899"/>
                </a:lnTo>
                <a:lnTo>
                  <a:pt x="2240775" y="5791199"/>
                </a:lnTo>
                <a:lnTo>
                  <a:pt x="2247277" y="5778499"/>
                </a:lnTo>
                <a:lnTo>
                  <a:pt x="2245372" y="5778499"/>
                </a:lnTo>
                <a:lnTo>
                  <a:pt x="2243620" y="5765799"/>
                </a:lnTo>
                <a:lnTo>
                  <a:pt x="2240962" y="5765799"/>
                </a:lnTo>
                <a:lnTo>
                  <a:pt x="2240311" y="5753099"/>
                </a:lnTo>
                <a:lnTo>
                  <a:pt x="2241651" y="5753099"/>
                </a:lnTo>
                <a:lnTo>
                  <a:pt x="2244966" y="5740399"/>
                </a:lnTo>
                <a:lnTo>
                  <a:pt x="2240978" y="5740399"/>
                </a:lnTo>
                <a:lnTo>
                  <a:pt x="2240978" y="5714999"/>
                </a:lnTo>
                <a:lnTo>
                  <a:pt x="2242362" y="5714999"/>
                </a:lnTo>
                <a:lnTo>
                  <a:pt x="2244686" y="5702299"/>
                </a:lnTo>
                <a:lnTo>
                  <a:pt x="2250681" y="5702299"/>
                </a:lnTo>
                <a:lnTo>
                  <a:pt x="2252522" y="5689599"/>
                </a:lnTo>
                <a:close/>
              </a:path>
              <a:path w="9161145" h="6718300">
                <a:moveTo>
                  <a:pt x="2787599" y="5714999"/>
                </a:moveTo>
                <a:lnTo>
                  <a:pt x="2773354" y="5714999"/>
                </a:lnTo>
                <a:lnTo>
                  <a:pt x="2773324" y="5740399"/>
                </a:lnTo>
                <a:lnTo>
                  <a:pt x="2788208" y="5740399"/>
                </a:lnTo>
                <a:lnTo>
                  <a:pt x="2781223" y="5727699"/>
                </a:lnTo>
                <a:lnTo>
                  <a:pt x="2787599" y="5714999"/>
                </a:lnTo>
                <a:close/>
              </a:path>
              <a:path w="9161145" h="6718300">
                <a:moveTo>
                  <a:pt x="2791663" y="5689599"/>
                </a:moveTo>
                <a:lnTo>
                  <a:pt x="2761653" y="5689599"/>
                </a:lnTo>
                <a:lnTo>
                  <a:pt x="2771470" y="5702299"/>
                </a:lnTo>
                <a:lnTo>
                  <a:pt x="2773260" y="5702299"/>
                </a:lnTo>
                <a:lnTo>
                  <a:pt x="2773340" y="5714999"/>
                </a:lnTo>
                <a:lnTo>
                  <a:pt x="2788742" y="5714999"/>
                </a:lnTo>
                <a:lnTo>
                  <a:pt x="2788742" y="5702299"/>
                </a:lnTo>
                <a:lnTo>
                  <a:pt x="2791663" y="5689599"/>
                </a:lnTo>
                <a:close/>
              </a:path>
              <a:path w="9161145" h="6718300">
                <a:moveTo>
                  <a:pt x="2739351" y="5689599"/>
                </a:moveTo>
                <a:lnTo>
                  <a:pt x="2728455" y="5689599"/>
                </a:lnTo>
                <a:lnTo>
                  <a:pt x="2732620" y="5702299"/>
                </a:lnTo>
                <a:lnTo>
                  <a:pt x="2739351" y="5689599"/>
                </a:lnTo>
                <a:close/>
              </a:path>
              <a:path w="9161145" h="6718300">
                <a:moveTo>
                  <a:pt x="3107563" y="5689599"/>
                </a:moveTo>
                <a:lnTo>
                  <a:pt x="3096996" y="5689599"/>
                </a:lnTo>
                <a:lnTo>
                  <a:pt x="3100730" y="5702299"/>
                </a:lnTo>
                <a:lnTo>
                  <a:pt x="3107563" y="5689599"/>
                </a:lnTo>
                <a:close/>
              </a:path>
              <a:path w="9161145" h="6718300">
                <a:moveTo>
                  <a:pt x="3160585" y="5689599"/>
                </a:moveTo>
                <a:lnTo>
                  <a:pt x="3149701" y="5689599"/>
                </a:lnTo>
                <a:lnTo>
                  <a:pt x="3153816" y="5702299"/>
                </a:lnTo>
                <a:lnTo>
                  <a:pt x="3160585" y="5689599"/>
                </a:lnTo>
                <a:close/>
              </a:path>
              <a:path w="9161145" h="6718300">
                <a:moveTo>
                  <a:pt x="3282454" y="5689599"/>
                </a:moveTo>
                <a:lnTo>
                  <a:pt x="3270783" y="5689599"/>
                </a:lnTo>
                <a:lnTo>
                  <a:pt x="3273640" y="5702299"/>
                </a:lnTo>
                <a:lnTo>
                  <a:pt x="3282454" y="5689599"/>
                </a:lnTo>
                <a:close/>
              </a:path>
              <a:path w="9161145" h="6718300">
                <a:moveTo>
                  <a:pt x="3500767" y="5689599"/>
                </a:moveTo>
                <a:lnTo>
                  <a:pt x="3487420" y="5689599"/>
                </a:lnTo>
                <a:lnTo>
                  <a:pt x="3495560" y="5702299"/>
                </a:lnTo>
                <a:lnTo>
                  <a:pt x="3500767" y="5689599"/>
                </a:lnTo>
                <a:close/>
              </a:path>
              <a:path w="9161145" h="6718300">
                <a:moveTo>
                  <a:pt x="4257052" y="5689599"/>
                </a:moveTo>
                <a:lnTo>
                  <a:pt x="4242968" y="5689599"/>
                </a:lnTo>
                <a:lnTo>
                  <a:pt x="4249305" y="5702299"/>
                </a:lnTo>
                <a:lnTo>
                  <a:pt x="4257052" y="5689599"/>
                </a:lnTo>
                <a:close/>
              </a:path>
              <a:path w="9161145" h="6718300">
                <a:moveTo>
                  <a:pt x="4767961" y="5689599"/>
                </a:moveTo>
                <a:lnTo>
                  <a:pt x="4757127" y="5689599"/>
                </a:lnTo>
                <a:lnTo>
                  <a:pt x="4763871" y="5702299"/>
                </a:lnTo>
                <a:lnTo>
                  <a:pt x="4767961" y="5689599"/>
                </a:lnTo>
                <a:close/>
              </a:path>
              <a:path w="9161145" h="6718300">
                <a:moveTo>
                  <a:pt x="6628345" y="5676899"/>
                </a:moveTo>
                <a:lnTo>
                  <a:pt x="1054366" y="5676899"/>
                </a:lnTo>
                <a:lnTo>
                  <a:pt x="1051560" y="5689599"/>
                </a:lnTo>
                <a:lnTo>
                  <a:pt x="6629692" y="5689599"/>
                </a:lnTo>
                <a:lnTo>
                  <a:pt x="6628345" y="5676899"/>
                </a:lnTo>
                <a:close/>
              </a:path>
              <a:path w="9161145" h="6718300">
                <a:moveTo>
                  <a:pt x="1693544" y="5410199"/>
                </a:moveTo>
                <a:lnTo>
                  <a:pt x="1668119" y="5410199"/>
                </a:lnTo>
                <a:lnTo>
                  <a:pt x="1668856" y="5473699"/>
                </a:lnTo>
                <a:lnTo>
                  <a:pt x="1675345" y="5486399"/>
                </a:lnTo>
                <a:lnTo>
                  <a:pt x="1675345" y="5511799"/>
                </a:lnTo>
                <a:lnTo>
                  <a:pt x="1669262" y="5524499"/>
                </a:lnTo>
                <a:lnTo>
                  <a:pt x="1667659" y="5524499"/>
                </a:lnTo>
                <a:lnTo>
                  <a:pt x="1669018" y="5537199"/>
                </a:lnTo>
                <a:lnTo>
                  <a:pt x="1675117" y="5537199"/>
                </a:lnTo>
                <a:lnTo>
                  <a:pt x="1675117" y="5549899"/>
                </a:lnTo>
                <a:lnTo>
                  <a:pt x="1669135" y="5562599"/>
                </a:lnTo>
                <a:lnTo>
                  <a:pt x="1667852" y="5575299"/>
                </a:lnTo>
                <a:lnTo>
                  <a:pt x="1674037" y="5575299"/>
                </a:lnTo>
                <a:lnTo>
                  <a:pt x="1668729" y="5587999"/>
                </a:lnTo>
                <a:lnTo>
                  <a:pt x="1668729" y="5600699"/>
                </a:lnTo>
                <a:lnTo>
                  <a:pt x="1674952" y="5613399"/>
                </a:lnTo>
                <a:lnTo>
                  <a:pt x="1676844" y="5626099"/>
                </a:lnTo>
                <a:lnTo>
                  <a:pt x="1673034" y="5638799"/>
                </a:lnTo>
                <a:lnTo>
                  <a:pt x="1670177" y="5638799"/>
                </a:lnTo>
                <a:lnTo>
                  <a:pt x="1673538" y="5651499"/>
                </a:lnTo>
                <a:lnTo>
                  <a:pt x="1675213" y="5651499"/>
                </a:lnTo>
                <a:lnTo>
                  <a:pt x="1674431" y="5664199"/>
                </a:lnTo>
                <a:lnTo>
                  <a:pt x="1664411" y="5676899"/>
                </a:lnTo>
                <a:lnTo>
                  <a:pt x="1694751" y="5676899"/>
                </a:lnTo>
                <a:lnTo>
                  <a:pt x="1683854" y="5664199"/>
                </a:lnTo>
                <a:lnTo>
                  <a:pt x="1683854" y="5422899"/>
                </a:lnTo>
                <a:lnTo>
                  <a:pt x="1693544" y="5410199"/>
                </a:lnTo>
                <a:close/>
              </a:path>
              <a:path w="9161145" h="6718300">
                <a:moveTo>
                  <a:pt x="1973761" y="5587999"/>
                </a:moveTo>
                <a:lnTo>
                  <a:pt x="1954136" y="5587999"/>
                </a:lnTo>
                <a:lnTo>
                  <a:pt x="1953552" y="5676899"/>
                </a:lnTo>
                <a:lnTo>
                  <a:pt x="1976767" y="5676899"/>
                </a:lnTo>
                <a:lnTo>
                  <a:pt x="1976767" y="5600699"/>
                </a:lnTo>
                <a:lnTo>
                  <a:pt x="1973761" y="5587999"/>
                </a:lnTo>
                <a:close/>
              </a:path>
              <a:path w="9161145" h="6718300">
                <a:moveTo>
                  <a:pt x="2247912" y="5410199"/>
                </a:moveTo>
                <a:lnTo>
                  <a:pt x="2224024" y="5410199"/>
                </a:lnTo>
                <a:lnTo>
                  <a:pt x="2224398" y="5422899"/>
                </a:lnTo>
                <a:lnTo>
                  <a:pt x="2224698" y="5435599"/>
                </a:lnTo>
                <a:lnTo>
                  <a:pt x="2225243" y="5460999"/>
                </a:lnTo>
                <a:lnTo>
                  <a:pt x="2230742" y="5473699"/>
                </a:lnTo>
                <a:lnTo>
                  <a:pt x="2225052" y="5486399"/>
                </a:lnTo>
                <a:lnTo>
                  <a:pt x="2225052" y="5537199"/>
                </a:lnTo>
                <a:lnTo>
                  <a:pt x="2230894" y="5549899"/>
                </a:lnTo>
                <a:lnTo>
                  <a:pt x="2226360" y="5549899"/>
                </a:lnTo>
                <a:lnTo>
                  <a:pt x="2231529" y="5562599"/>
                </a:lnTo>
                <a:lnTo>
                  <a:pt x="2231529" y="5600699"/>
                </a:lnTo>
                <a:lnTo>
                  <a:pt x="2224671" y="5613399"/>
                </a:lnTo>
                <a:lnTo>
                  <a:pt x="2224671" y="5676899"/>
                </a:lnTo>
                <a:lnTo>
                  <a:pt x="2247468" y="5676899"/>
                </a:lnTo>
                <a:lnTo>
                  <a:pt x="2247430" y="5664199"/>
                </a:lnTo>
                <a:lnTo>
                  <a:pt x="2247289" y="5651499"/>
                </a:lnTo>
                <a:lnTo>
                  <a:pt x="2247194" y="5575299"/>
                </a:lnTo>
                <a:lnTo>
                  <a:pt x="2247087" y="5562599"/>
                </a:lnTo>
                <a:lnTo>
                  <a:pt x="2241791" y="5549899"/>
                </a:lnTo>
                <a:lnTo>
                  <a:pt x="2246922" y="5537199"/>
                </a:lnTo>
                <a:lnTo>
                  <a:pt x="2247912" y="5410199"/>
                </a:lnTo>
                <a:close/>
              </a:path>
              <a:path w="9161145" h="6718300">
                <a:moveTo>
                  <a:pt x="2511082" y="5410199"/>
                </a:moveTo>
                <a:lnTo>
                  <a:pt x="2504643" y="5410199"/>
                </a:lnTo>
                <a:lnTo>
                  <a:pt x="2502585" y="5422899"/>
                </a:lnTo>
                <a:lnTo>
                  <a:pt x="2502763" y="5422899"/>
                </a:lnTo>
                <a:lnTo>
                  <a:pt x="2496743" y="5435599"/>
                </a:lnTo>
                <a:lnTo>
                  <a:pt x="2496018" y="5448299"/>
                </a:lnTo>
                <a:lnTo>
                  <a:pt x="2497202" y="5448299"/>
                </a:lnTo>
                <a:lnTo>
                  <a:pt x="2499617" y="5460999"/>
                </a:lnTo>
                <a:lnTo>
                  <a:pt x="2502585" y="5460999"/>
                </a:lnTo>
                <a:lnTo>
                  <a:pt x="2502585" y="5499099"/>
                </a:lnTo>
                <a:lnTo>
                  <a:pt x="2496477" y="5499099"/>
                </a:lnTo>
                <a:lnTo>
                  <a:pt x="2494800" y="5511799"/>
                </a:lnTo>
                <a:lnTo>
                  <a:pt x="2501214" y="5511799"/>
                </a:lnTo>
                <a:lnTo>
                  <a:pt x="2502776" y="5524499"/>
                </a:lnTo>
                <a:lnTo>
                  <a:pt x="2502776" y="5676899"/>
                </a:lnTo>
                <a:lnTo>
                  <a:pt x="2521762" y="5676899"/>
                </a:lnTo>
                <a:lnTo>
                  <a:pt x="2511437" y="5664199"/>
                </a:lnTo>
                <a:lnTo>
                  <a:pt x="2511158" y="5626099"/>
                </a:lnTo>
                <a:lnTo>
                  <a:pt x="2511276" y="5473699"/>
                </a:lnTo>
                <a:lnTo>
                  <a:pt x="2511188" y="5435599"/>
                </a:lnTo>
                <a:lnTo>
                  <a:pt x="2511082" y="5410199"/>
                </a:lnTo>
                <a:close/>
              </a:path>
              <a:path w="9161145" h="6718300">
                <a:moveTo>
                  <a:pt x="2798114" y="5410199"/>
                </a:moveTo>
                <a:lnTo>
                  <a:pt x="2765907" y="5410199"/>
                </a:lnTo>
                <a:lnTo>
                  <a:pt x="2766453" y="5422899"/>
                </a:lnTo>
                <a:lnTo>
                  <a:pt x="2766644" y="5422899"/>
                </a:lnTo>
                <a:lnTo>
                  <a:pt x="2766669" y="5600699"/>
                </a:lnTo>
                <a:lnTo>
                  <a:pt x="2772282" y="5613399"/>
                </a:lnTo>
                <a:lnTo>
                  <a:pt x="2768701" y="5613399"/>
                </a:lnTo>
                <a:lnTo>
                  <a:pt x="2772311" y="5626099"/>
                </a:lnTo>
                <a:lnTo>
                  <a:pt x="2773341" y="5638799"/>
                </a:lnTo>
                <a:lnTo>
                  <a:pt x="2771635" y="5638799"/>
                </a:lnTo>
                <a:lnTo>
                  <a:pt x="2767037" y="5651499"/>
                </a:lnTo>
                <a:lnTo>
                  <a:pt x="2766661" y="5651499"/>
                </a:lnTo>
                <a:lnTo>
                  <a:pt x="2767006" y="5664199"/>
                </a:lnTo>
                <a:lnTo>
                  <a:pt x="2766827" y="5664199"/>
                </a:lnTo>
                <a:lnTo>
                  <a:pt x="2764878" y="5676899"/>
                </a:lnTo>
                <a:lnTo>
                  <a:pt x="2789237" y="5676899"/>
                </a:lnTo>
                <a:lnTo>
                  <a:pt x="2788539" y="5664199"/>
                </a:lnTo>
                <a:lnTo>
                  <a:pt x="2782544" y="5651499"/>
                </a:lnTo>
                <a:lnTo>
                  <a:pt x="2782544" y="5638799"/>
                </a:lnTo>
                <a:lnTo>
                  <a:pt x="2788653" y="5626099"/>
                </a:lnTo>
                <a:lnTo>
                  <a:pt x="2788653" y="5587999"/>
                </a:lnTo>
                <a:lnTo>
                  <a:pt x="2783166" y="5575299"/>
                </a:lnTo>
                <a:lnTo>
                  <a:pt x="2787243" y="5575299"/>
                </a:lnTo>
                <a:lnTo>
                  <a:pt x="2784531" y="5562599"/>
                </a:lnTo>
                <a:lnTo>
                  <a:pt x="2783060" y="5562599"/>
                </a:lnTo>
                <a:lnTo>
                  <a:pt x="2783802" y="5549899"/>
                </a:lnTo>
                <a:lnTo>
                  <a:pt x="2787726" y="5549899"/>
                </a:lnTo>
                <a:lnTo>
                  <a:pt x="2788752" y="5537199"/>
                </a:lnTo>
                <a:lnTo>
                  <a:pt x="2788259" y="5524499"/>
                </a:lnTo>
                <a:lnTo>
                  <a:pt x="2782290" y="5511799"/>
                </a:lnTo>
                <a:lnTo>
                  <a:pt x="2782290" y="5499099"/>
                </a:lnTo>
                <a:lnTo>
                  <a:pt x="2788691" y="5486399"/>
                </a:lnTo>
                <a:lnTo>
                  <a:pt x="2788977" y="5473699"/>
                </a:lnTo>
                <a:lnTo>
                  <a:pt x="2788891" y="5460999"/>
                </a:lnTo>
                <a:lnTo>
                  <a:pt x="2788705" y="5448299"/>
                </a:lnTo>
                <a:lnTo>
                  <a:pt x="2788691" y="5435599"/>
                </a:lnTo>
                <a:lnTo>
                  <a:pt x="2783192" y="5422899"/>
                </a:lnTo>
                <a:lnTo>
                  <a:pt x="2798114" y="5410199"/>
                </a:lnTo>
                <a:close/>
              </a:path>
              <a:path w="9161145" h="6718300">
                <a:moveTo>
                  <a:pt x="3075355" y="5410199"/>
                </a:moveTo>
                <a:lnTo>
                  <a:pt x="3052470" y="5410199"/>
                </a:lnTo>
                <a:lnTo>
                  <a:pt x="3052470" y="5460999"/>
                </a:lnTo>
                <a:lnTo>
                  <a:pt x="3058731" y="5473699"/>
                </a:lnTo>
                <a:lnTo>
                  <a:pt x="3059379" y="5473699"/>
                </a:lnTo>
                <a:lnTo>
                  <a:pt x="3058109" y="5486399"/>
                </a:lnTo>
                <a:lnTo>
                  <a:pt x="3053686" y="5486399"/>
                </a:lnTo>
                <a:lnTo>
                  <a:pt x="3055130" y="5499099"/>
                </a:lnTo>
                <a:lnTo>
                  <a:pt x="3058083" y="5499099"/>
                </a:lnTo>
                <a:lnTo>
                  <a:pt x="3055366" y="5511799"/>
                </a:lnTo>
                <a:lnTo>
                  <a:pt x="3053156" y="5511799"/>
                </a:lnTo>
                <a:lnTo>
                  <a:pt x="3059087" y="5524499"/>
                </a:lnTo>
                <a:lnTo>
                  <a:pt x="3059531" y="5537199"/>
                </a:lnTo>
                <a:lnTo>
                  <a:pt x="3060573" y="5537199"/>
                </a:lnTo>
                <a:lnTo>
                  <a:pt x="3054451" y="5549899"/>
                </a:lnTo>
                <a:lnTo>
                  <a:pt x="3052927" y="5549899"/>
                </a:lnTo>
                <a:lnTo>
                  <a:pt x="3052876" y="5587999"/>
                </a:lnTo>
                <a:lnTo>
                  <a:pt x="3055340" y="5587999"/>
                </a:lnTo>
                <a:lnTo>
                  <a:pt x="3059201" y="5600699"/>
                </a:lnTo>
                <a:lnTo>
                  <a:pt x="3059201" y="5613399"/>
                </a:lnTo>
                <a:lnTo>
                  <a:pt x="3056338" y="5613399"/>
                </a:lnTo>
                <a:lnTo>
                  <a:pt x="3053902" y="5626099"/>
                </a:lnTo>
                <a:lnTo>
                  <a:pt x="3052661" y="5626099"/>
                </a:lnTo>
                <a:lnTo>
                  <a:pt x="3053384" y="5638799"/>
                </a:lnTo>
                <a:lnTo>
                  <a:pt x="3059328" y="5651499"/>
                </a:lnTo>
                <a:lnTo>
                  <a:pt x="3059328" y="5664199"/>
                </a:lnTo>
                <a:lnTo>
                  <a:pt x="3051441" y="5676899"/>
                </a:lnTo>
                <a:lnTo>
                  <a:pt x="3075012" y="5676899"/>
                </a:lnTo>
                <a:lnTo>
                  <a:pt x="3075012" y="5613399"/>
                </a:lnTo>
                <a:lnTo>
                  <a:pt x="3068154" y="5600699"/>
                </a:lnTo>
                <a:lnTo>
                  <a:pt x="3068154" y="5575299"/>
                </a:lnTo>
                <a:lnTo>
                  <a:pt x="3074276" y="5575299"/>
                </a:lnTo>
                <a:lnTo>
                  <a:pt x="3074276" y="5549899"/>
                </a:lnTo>
                <a:lnTo>
                  <a:pt x="3068421" y="5537199"/>
                </a:lnTo>
                <a:lnTo>
                  <a:pt x="3067545" y="5524499"/>
                </a:lnTo>
                <a:lnTo>
                  <a:pt x="3072003" y="5524499"/>
                </a:lnTo>
                <a:lnTo>
                  <a:pt x="3074276" y="5511799"/>
                </a:lnTo>
                <a:lnTo>
                  <a:pt x="3074781" y="5460999"/>
                </a:lnTo>
                <a:lnTo>
                  <a:pt x="3075355" y="5410199"/>
                </a:lnTo>
                <a:close/>
              </a:path>
              <a:path w="9161145" h="6718300">
                <a:moveTo>
                  <a:pt x="3360724" y="5410199"/>
                </a:moveTo>
                <a:lnTo>
                  <a:pt x="3334384" y="5410199"/>
                </a:lnTo>
                <a:lnTo>
                  <a:pt x="3344481" y="5422899"/>
                </a:lnTo>
                <a:lnTo>
                  <a:pt x="3339134" y="5435599"/>
                </a:lnTo>
                <a:lnTo>
                  <a:pt x="3342805" y="5435599"/>
                </a:lnTo>
                <a:lnTo>
                  <a:pt x="3344621" y="5448299"/>
                </a:lnTo>
                <a:lnTo>
                  <a:pt x="3342932" y="5448299"/>
                </a:lnTo>
                <a:lnTo>
                  <a:pt x="3339807" y="5460999"/>
                </a:lnTo>
                <a:lnTo>
                  <a:pt x="3345319" y="5473699"/>
                </a:lnTo>
                <a:lnTo>
                  <a:pt x="3345319" y="5676899"/>
                </a:lnTo>
                <a:lnTo>
                  <a:pt x="3354247" y="5676899"/>
                </a:lnTo>
                <a:lnTo>
                  <a:pt x="3354165" y="5664199"/>
                </a:lnTo>
                <a:lnTo>
                  <a:pt x="3354057" y="5613399"/>
                </a:lnTo>
                <a:lnTo>
                  <a:pt x="3360000" y="5600699"/>
                </a:lnTo>
                <a:lnTo>
                  <a:pt x="3361118" y="5587999"/>
                </a:lnTo>
                <a:lnTo>
                  <a:pt x="3354412" y="5587999"/>
                </a:lnTo>
                <a:lnTo>
                  <a:pt x="3353716" y="5575299"/>
                </a:lnTo>
                <a:lnTo>
                  <a:pt x="3353474" y="5549899"/>
                </a:lnTo>
                <a:lnTo>
                  <a:pt x="3353625" y="5537199"/>
                </a:lnTo>
                <a:lnTo>
                  <a:pt x="3354108" y="5524499"/>
                </a:lnTo>
                <a:lnTo>
                  <a:pt x="3358324" y="5511799"/>
                </a:lnTo>
                <a:lnTo>
                  <a:pt x="3358654" y="5511799"/>
                </a:lnTo>
                <a:lnTo>
                  <a:pt x="3353498" y="5499099"/>
                </a:lnTo>
                <a:lnTo>
                  <a:pt x="3353257" y="5499099"/>
                </a:lnTo>
                <a:lnTo>
                  <a:pt x="3357943" y="5486399"/>
                </a:lnTo>
                <a:lnTo>
                  <a:pt x="3360724" y="5486399"/>
                </a:lnTo>
                <a:lnTo>
                  <a:pt x="3360724" y="5410199"/>
                </a:lnTo>
                <a:close/>
              </a:path>
              <a:path w="9161145" h="6718300">
                <a:moveTo>
                  <a:pt x="3624757" y="5410199"/>
                </a:moveTo>
                <a:lnTo>
                  <a:pt x="3616198" y="5410199"/>
                </a:lnTo>
                <a:lnTo>
                  <a:pt x="3616185" y="5676899"/>
                </a:lnTo>
                <a:lnTo>
                  <a:pt x="3635235" y="5676899"/>
                </a:lnTo>
                <a:lnTo>
                  <a:pt x="3624872" y="5664199"/>
                </a:lnTo>
                <a:lnTo>
                  <a:pt x="3624872" y="5562599"/>
                </a:lnTo>
                <a:lnTo>
                  <a:pt x="3629456" y="5549899"/>
                </a:lnTo>
                <a:lnTo>
                  <a:pt x="3626065" y="5537199"/>
                </a:lnTo>
                <a:lnTo>
                  <a:pt x="3630155" y="5537199"/>
                </a:lnTo>
                <a:lnTo>
                  <a:pt x="3624821" y="5524499"/>
                </a:lnTo>
                <a:lnTo>
                  <a:pt x="3624821" y="5499099"/>
                </a:lnTo>
                <a:lnTo>
                  <a:pt x="3630256" y="5499099"/>
                </a:lnTo>
                <a:lnTo>
                  <a:pt x="3624757" y="5486399"/>
                </a:lnTo>
                <a:lnTo>
                  <a:pt x="3624757" y="5410199"/>
                </a:lnTo>
                <a:close/>
              </a:path>
              <a:path w="9161145" h="6718300">
                <a:moveTo>
                  <a:pt x="3887470" y="5410199"/>
                </a:moveTo>
                <a:lnTo>
                  <a:pt x="3871823" y="5410199"/>
                </a:lnTo>
                <a:lnTo>
                  <a:pt x="3871921" y="5448299"/>
                </a:lnTo>
                <a:lnTo>
                  <a:pt x="3872012" y="5473699"/>
                </a:lnTo>
                <a:lnTo>
                  <a:pt x="3872103" y="5587999"/>
                </a:lnTo>
                <a:lnTo>
                  <a:pt x="3865575" y="5600699"/>
                </a:lnTo>
                <a:lnTo>
                  <a:pt x="3865575" y="5638799"/>
                </a:lnTo>
                <a:lnTo>
                  <a:pt x="3871734" y="5651499"/>
                </a:lnTo>
                <a:lnTo>
                  <a:pt x="3871734" y="5664199"/>
                </a:lnTo>
                <a:lnTo>
                  <a:pt x="3868254" y="5664199"/>
                </a:lnTo>
                <a:lnTo>
                  <a:pt x="3863276" y="5676899"/>
                </a:lnTo>
                <a:lnTo>
                  <a:pt x="3891292" y="5676899"/>
                </a:lnTo>
                <a:lnTo>
                  <a:pt x="3880904" y="5664199"/>
                </a:lnTo>
                <a:lnTo>
                  <a:pt x="3879926" y="5651499"/>
                </a:lnTo>
                <a:lnTo>
                  <a:pt x="3883977" y="5651499"/>
                </a:lnTo>
                <a:lnTo>
                  <a:pt x="3887165" y="5638799"/>
                </a:lnTo>
                <a:lnTo>
                  <a:pt x="3887248" y="5435599"/>
                </a:lnTo>
                <a:lnTo>
                  <a:pt x="3887470" y="5410199"/>
                </a:lnTo>
                <a:close/>
              </a:path>
              <a:path w="9161145" h="6718300">
                <a:moveTo>
                  <a:pt x="4173385" y="5664199"/>
                </a:moveTo>
                <a:lnTo>
                  <a:pt x="4157560" y="5664199"/>
                </a:lnTo>
                <a:lnTo>
                  <a:pt x="4157383" y="5676899"/>
                </a:lnTo>
                <a:lnTo>
                  <a:pt x="4175366" y="5676899"/>
                </a:lnTo>
                <a:lnTo>
                  <a:pt x="4173385" y="5664199"/>
                </a:lnTo>
                <a:close/>
              </a:path>
              <a:path w="9161145" h="6718300">
                <a:moveTo>
                  <a:pt x="4444911" y="5410199"/>
                </a:moveTo>
                <a:lnTo>
                  <a:pt x="4418266" y="5410199"/>
                </a:lnTo>
                <a:lnTo>
                  <a:pt x="4428286" y="5422899"/>
                </a:lnTo>
                <a:lnTo>
                  <a:pt x="4428286" y="5664199"/>
                </a:lnTo>
                <a:lnTo>
                  <a:pt x="4418050" y="5676899"/>
                </a:lnTo>
                <a:lnTo>
                  <a:pt x="4443945" y="5676899"/>
                </a:lnTo>
                <a:lnTo>
                  <a:pt x="4444047" y="5473699"/>
                </a:lnTo>
                <a:lnTo>
                  <a:pt x="4443884" y="5460999"/>
                </a:lnTo>
                <a:lnTo>
                  <a:pt x="4443636" y="5448299"/>
                </a:lnTo>
                <a:lnTo>
                  <a:pt x="4443809" y="5422899"/>
                </a:lnTo>
                <a:lnTo>
                  <a:pt x="4444911" y="5410199"/>
                </a:lnTo>
                <a:close/>
              </a:path>
              <a:path w="9161145" h="6718300">
                <a:moveTo>
                  <a:pt x="4715573" y="5410199"/>
                </a:moveTo>
                <a:lnTo>
                  <a:pt x="4698974" y="5410199"/>
                </a:lnTo>
                <a:lnTo>
                  <a:pt x="4699057" y="5422899"/>
                </a:lnTo>
                <a:lnTo>
                  <a:pt x="4699178" y="5448299"/>
                </a:lnTo>
                <a:lnTo>
                  <a:pt x="4699279" y="5575299"/>
                </a:lnTo>
                <a:lnTo>
                  <a:pt x="4692815" y="5575299"/>
                </a:lnTo>
                <a:lnTo>
                  <a:pt x="4692815" y="5626099"/>
                </a:lnTo>
                <a:lnTo>
                  <a:pt x="4699038" y="5626099"/>
                </a:lnTo>
                <a:lnTo>
                  <a:pt x="4698987" y="5676899"/>
                </a:lnTo>
                <a:lnTo>
                  <a:pt x="4715179" y="5676899"/>
                </a:lnTo>
                <a:lnTo>
                  <a:pt x="4715081" y="5613399"/>
                </a:lnTo>
                <a:lnTo>
                  <a:pt x="4714841" y="5499099"/>
                </a:lnTo>
                <a:lnTo>
                  <a:pt x="4714938" y="5422899"/>
                </a:lnTo>
                <a:lnTo>
                  <a:pt x="4715294" y="5422899"/>
                </a:lnTo>
                <a:lnTo>
                  <a:pt x="4715573" y="5410199"/>
                </a:lnTo>
                <a:close/>
              </a:path>
              <a:path w="9161145" h="6718300">
                <a:moveTo>
                  <a:pt x="5016538" y="5410199"/>
                </a:moveTo>
                <a:lnTo>
                  <a:pt x="4990058" y="5410199"/>
                </a:lnTo>
                <a:lnTo>
                  <a:pt x="4999824" y="5422899"/>
                </a:lnTo>
                <a:lnTo>
                  <a:pt x="4999824" y="5499099"/>
                </a:lnTo>
                <a:lnTo>
                  <a:pt x="4993716" y="5511799"/>
                </a:lnTo>
                <a:lnTo>
                  <a:pt x="4993716" y="5549899"/>
                </a:lnTo>
                <a:lnTo>
                  <a:pt x="4999799" y="5562599"/>
                </a:lnTo>
                <a:lnTo>
                  <a:pt x="4999799" y="5664199"/>
                </a:lnTo>
                <a:lnTo>
                  <a:pt x="4995481" y="5664199"/>
                </a:lnTo>
                <a:lnTo>
                  <a:pt x="4992814" y="5676899"/>
                </a:lnTo>
                <a:lnTo>
                  <a:pt x="5016474" y="5676899"/>
                </a:lnTo>
                <a:lnTo>
                  <a:pt x="5016538" y="5410199"/>
                </a:lnTo>
                <a:close/>
              </a:path>
              <a:path w="9161145" h="6718300">
                <a:moveTo>
                  <a:pt x="5312879" y="5410199"/>
                </a:moveTo>
                <a:lnTo>
                  <a:pt x="5279059" y="5410199"/>
                </a:lnTo>
                <a:lnTo>
                  <a:pt x="5279402" y="5422899"/>
                </a:lnTo>
                <a:lnTo>
                  <a:pt x="5279364" y="5600699"/>
                </a:lnTo>
                <a:lnTo>
                  <a:pt x="5285994" y="5613399"/>
                </a:lnTo>
                <a:lnTo>
                  <a:pt x="5285994" y="5638799"/>
                </a:lnTo>
                <a:lnTo>
                  <a:pt x="5280367" y="5651499"/>
                </a:lnTo>
                <a:lnTo>
                  <a:pt x="5278208" y="5651499"/>
                </a:lnTo>
                <a:lnTo>
                  <a:pt x="5280456" y="5664199"/>
                </a:lnTo>
                <a:lnTo>
                  <a:pt x="5279377" y="5664199"/>
                </a:lnTo>
                <a:lnTo>
                  <a:pt x="5284635" y="5676899"/>
                </a:lnTo>
                <a:lnTo>
                  <a:pt x="5302250" y="5676899"/>
                </a:lnTo>
                <a:lnTo>
                  <a:pt x="5302043" y="5613399"/>
                </a:lnTo>
                <a:lnTo>
                  <a:pt x="5301983" y="5422899"/>
                </a:lnTo>
                <a:lnTo>
                  <a:pt x="5312879" y="5410199"/>
                </a:lnTo>
                <a:close/>
              </a:path>
              <a:path w="9161145" h="6718300">
                <a:moveTo>
                  <a:pt x="5574042" y="5410199"/>
                </a:moveTo>
                <a:lnTo>
                  <a:pt x="5549722" y="5410199"/>
                </a:lnTo>
                <a:lnTo>
                  <a:pt x="5550192" y="5422899"/>
                </a:lnTo>
                <a:lnTo>
                  <a:pt x="5550281" y="5524499"/>
                </a:lnTo>
                <a:lnTo>
                  <a:pt x="5556148" y="5537199"/>
                </a:lnTo>
                <a:lnTo>
                  <a:pt x="5557799" y="5537199"/>
                </a:lnTo>
                <a:lnTo>
                  <a:pt x="5557545" y="5549899"/>
                </a:lnTo>
                <a:lnTo>
                  <a:pt x="5551906" y="5549899"/>
                </a:lnTo>
                <a:lnTo>
                  <a:pt x="5552833" y="5562599"/>
                </a:lnTo>
                <a:lnTo>
                  <a:pt x="5557075" y="5562599"/>
                </a:lnTo>
                <a:lnTo>
                  <a:pt x="5554192" y="5575299"/>
                </a:lnTo>
                <a:lnTo>
                  <a:pt x="5550585" y="5575299"/>
                </a:lnTo>
                <a:lnTo>
                  <a:pt x="5550585" y="5587999"/>
                </a:lnTo>
                <a:lnTo>
                  <a:pt x="5557202" y="5600699"/>
                </a:lnTo>
                <a:lnTo>
                  <a:pt x="5557223" y="5638799"/>
                </a:lnTo>
                <a:lnTo>
                  <a:pt x="5557077" y="5651499"/>
                </a:lnTo>
                <a:lnTo>
                  <a:pt x="5556916" y="5651499"/>
                </a:lnTo>
                <a:lnTo>
                  <a:pt x="5556542" y="5664199"/>
                </a:lnTo>
                <a:lnTo>
                  <a:pt x="5546178" y="5676899"/>
                </a:lnTo>
                <a:lnTo>
                  <a:pt x="5574131" y="5676899"/>
                </a:lnTo>
                <a:lnTo>
                  <a:pt x="5573168" y="5638799"/>
                </a:lnTo>
                <a:lnTo>
                  <a:pt x="5572812" y="5600699"/>
                </a:lnTo>
                <a:lnTo>
                  <a:pt x="5572918" y="5486399"/>
                </a:lnTo>
                <a:lnTo>
                  <a:pt x="5573146" y="5460999"/>
                </a:lnTo>
                <a:lnTo>
                  <a:pt x="5574042" y="5410199"/>
                </a:lnTo>
                <a:close/>
              </a:path>
              <a:path w="9161145" h="6718300">
                <a:moveTo>
                  <a:pt x="5859678" y="5410199"/>
                </a:moveTo>
                <a:lnTo>
                  <a:pt x="5831928" y="5410199"/>
                </a:lnTo>
                <a:lnTo>
                  <a:pt x="5842749" y="5422899"/>
                </a:lnTo>
                <a:lnTo>
                  <a:pt x="5842926" y="5460999"/>
                </a:lnTo>
                <a:lnTo>
                  <a:pt x="5843047" y="5587999"/>
                </a:lnTo>
                <a:lnTo>
                  <a:pt x="5842933" y="5638799"/>
                </a:lnTo>
                <a:lnTo>
                  <a:pt x="5842812" y="5676899"/>
                </a:lnTo>
                <a:lnTo>
                  <a:pt x="5858840" y="5676899"/>
                </a:lnTo>
                <a:lnTo>
                  <a:pt x="5858586" y="5664199"/>
                </a:lnTo>
                <a:lnTo>
                  <a:pt x="5858230" y="5664199"/>
                </a:lnTo>
                <a:lnTo>
                  <a:pt x="5858354" y="5473699"/>
                </a:lnTo>
                <a:lnTo>
                  <a:pt x="5858408" y="5422899"/>
                </a:lnTo>
                <a:lnTo>
                  <a:pt x="5859068" y="5422899"/>
                </a:lnTo>
                <a:lnTo>
                  <a:pt x="5859678" y="5410199"/>
                </a:lnTo>
                <a:close/>
              </a:path>
              <a:path w="9161145" h="6718300">
                <a:moveTo>
                  <a:pt x="6144691" y="5410199"/>
                </a:moveTo>
                <a:lnTo>
                  <a:pt x="6128461" y="5410199"/>
                </a:lnTo>
                <a:lnTo>
                  <a:pt x="6128785" y="5448299"/>
                </a:lnTo>
                <a:lnTo>
                  <a:pt x="6128865" y="5499099"/>
                </a:lnTo>
                <a:lnTo>
                  <a:pt x="6128981" y="5664199"/>
                </a:lnTo>
                <a:lnTo>
                  <a:pt x="6128626" y="5676899"/>
                </a:lnTo>
                <a:lnTo>
                  <a:pt x="6144768" y="5676899"/>
                </a:lnTo>
                <a:lnTo>
                  <a:pt x="6144547" y="5651499"/>
                </a:lnTo>
                <a:lnTo>
                  <a:pt x="6144407" y="5638799"/>
                </a:lnTo>
                <a:lnTo>
                  <a:pt x="6144291" y="5587999"/>
                </a:lnTo>
                <a:lnTo>
                  <a:pt x="6144209" y="5422899"/>
                </a:lnTo>
                <a:lnTo>
                  <a:pt x="6144526" y="5422899"/>
                </a:lnTo>
                <a:lnTo>
                  <a:pt x="6144691" y="5410199"/>
                </a:lnTo>
                <a:close/>
              </a:path>
              <a:path w="9161145" h="6718300">
                <a:moveTo>
                  <a:pt x="6385293" y="5410199"/>
                </a:moveTo>
                <a:lnTo>
                  <a:pt x="6369100" y="5410199"/>
                </a:lnTo>
                <a:lnTo>
                  <a:pt x="6369621" y="5422899"/>
                </a:lnTo>
                <a:lnTo>
                  <a:pt x="6364909" y="5422899"/>
                </a:lnTo>
                <a:lnTo>
                  <a:pt x="6363296" y="5435599"/>
                </a:lnTo>
                <a:lnTo>
                  <a:pt x="6366522" y="5435599"/>
                </a:lnTo>
                <a:lnTo>
                  <a:pt x="6369151" y="5448299"/>
                </a:lnTo>
                <a:lnTo>
                  <a:pt x="6369344" y="5473699"/>
                </a:lnTo>
                <a:lnTo>
                  <a:pt x="6369403" y="5575299"/>
                </a:lnTo>
                <a:lnTo>
                  <a:pt x="6369496" y="5587999"/>
                </a:lnTo>
                <a:lnTo>
                  <a:pt x="6369613" y="5638799"/>
                </a:lnTo>
                <a:lnTo>
                  <a:pt x="6369891" y="5651499"/>
                </a:lnTo>
                <a:lnTo>
                  <a:pt x="6369812" y="5664199"/>
                </a:lnTo>
                <a:lnTo>
                  <a:pt x="6368859" y="5676899"/>
                </a:lnTo>
                <a:lnTo>
                  <a:pt x="6385229" y="5676899"/>
                </a:lnTo>
                <a:lnTo>
                  <a:pt x="6385293" y="5410199"/>
                </a:lnTo>
                <a:close/>
              </a:path>
              <a:path w="9161145" h="6718300">
                <a:moveTo>
                  <a:pt x="6927189" y="5410199"/>
                </a:moveTo>
                <a:lnTo>
                  <a:pt x="6911606" y="5410199"/>
                </a:lnTo>
                <a:lnTo>
                  <a:pt x="6911606" y="5651499"/>
                </a:lnTo>
                <a:lnTo>
                  <a:pt x="6913118" y="5651499"/>
                </a:lnTo>
                <a:lnTo>
                  <a:pt x="6920610" y="5664199"/>
                </a:lnTo>
                <a:lnTo>
                  <a:pt x="6917817" y="5664199"/>
                </a:lnTo>
                <a:lnTo>
                  <a:pt x="6909536" y="5676899"/>
                </a:lnTo>
                <a:lnTo>
                  <a:pt x="6926808" y="5676899"/>
                </a:lnTo>
                <a:lnTo>
                  <a:pt x="6925792" y="5651499"/>
                </a:lnTo>
                <a:lnTo>
                  <a:pt x="6920420" y="5638799"/>
                </a:lnTo>
                <a:lnTo>
                  <a:pt x="6926630" y="5626099"/>
                </a:lnTo>
                <a:lnTo>
                  <a:pt x="6926695" y="5435599"/>
                </a:lnTo>
                <a:lnTo>
                  <a:pt x="6926836" y="5422899"/>
                </a:lnTo>
                <a:lnTo>
                  <a:pt x="6927189" y="5410199"/>
                </a:lnTo>
                <a:close/>
              </a:path>
              <a:path w="9161145" h="6718300">
                <a:moveTo>
                  <a:pt x="4173575" y="5410199"/>
                </a:moveTo>
                <a:lnTo>
                  <a:pt x="4155808" y="5410199"/>
                </a:lnTo>
                <a:lnTo>
                  <a:pt x="4157700" y="5422899"/>
                </a:lnTo>
                <a:lnTo>
                  <a:pt x="4157776" y="5448299"/>
                </a:lnTo>
                <a:lnTo>
                  <a:pt x="4157865" y="5664199"/>
                </a:lnTo>
                <a:lnTo>
                  <a:pt x="4172829" y="5664199"/>
                </a:lnTo>
                <a:lnTo>
                  <a:pt x="4172944" y="5651499"/>
                </a:lnTo>
                <a:lnTo>
                  <a:pt x="4172828" y="5638799"/>
                </a:lnTo>
                <a:lnTo>
                  <a:pt x="4172953" y="5587999"/>
                </a:lnTo>
                <a:lnTo>
                  <a:pt x="4166641" y="5575299"/>
                </a:lnTo>
                <a:lnTo>
                  <a:pt x="4168114" y="5575299"/>
                </a:lnTo>
                <a:lnTo>
                  <a:pt x="4171986" y="5562599"/>
                </a:lnTo>
                <a:lnTo>
                  <a:pt x="4173218" y="5562599"/>
                </a:lnTo>
                <a:lnTo>
                  <a:pt x="4171924" y="5549899"/>
                </a:lnTo>
                <a:lnTo>
                  <a:pt x="4168216" y="5537199"/>
                </a:lnTo>
                <a:lnTo>
                  <a:pt x="4168000" y="5537199"/>
                </a:lnTo>
                <a:lnTo>
                  <a:pt x="4174769" y="5524499"/>
                </a:lnTo>
                <a:lnTo>
                  <a:pt x="4172305" y="5511799"/>
                </a:lnTo>
                <a:lnTo>
                  <a:pt x="4169409" y="5511799"/>
                </a:lnTo>
                <a:lnTo>
                  <a:pt x="4170768" y="5499099"/>
                </a:lnTo>
                <a:lnTo>
                  <a:pt x="4172889" y="5499099"/>
                </a:lnTo>
                <a:lnTo>
                  <a:pt x="4173114" y="5486399"/>
                </a:lnTo>
                <a:lnTo>
                  <a:pt x="4173040" y="5473699"/>
                </a:lnTo>
                <a:lnTo>
                  <a:pt x="4172950" y="5435599"/>
                </a:lnTo>
                <a:lnTo>
                  <a:pt x="4173575" y="5410199"/>
                </a:lnTo>
                <a:close/>
              </a:path>
              <a:path w="9161145" h="6718300">
                <a:moveTo>
                  <a:pt x="7514005" y="5410199"/>
                </a:moveTo>
                <a:lnTo>
                  <a:pt x="7498105" y="5410199"/>
                </a:lnTo>
                <a:lnTo>
                  <a:pt x="7498168" y="5549899"/>
                </a:lnTo>
                <a:lnTo>
                  <a:pt x="7498340" y="5587999"/>
                </a:lnTo>
                <a:lnTo>
                  <a:pt x="7498541" y="5600699"/>
                </a:lnTo>
                <a:lnTo>
                  <a:pt x="7498854" y="5626099"/>
                </a:lnTo>
                <a:lnTo>
                  <a:pt x="7501102" y="5626099"/>
                </a:lnTo>
                <a:lnTo>
                  <a:pt x="7502321" y="5638799"/>
                </a:lnTo>
                <a:lnTo>
                  <a:pt x="7509802" y="5638799"/>
                </a:lnTo>
                <a:lnTo>
                  <a:pt x="7513472" y="5626099"/>
                </a:lnTo>
                <a:lnTo>
                  <a:pt x="7513692" y="5587999"/>
                </a:lnTo>
                <a:lnTo>
                  <a:pt x="7513819" y="5549899"/>
                </a:lnTo>
                <a:lnTo>
                  <a:pt x="7514005" y="5410199"/>
                </a:lnTo>
                <a:close/>
              </a:path>
              <a:path w="9161145" h="6718300">
                <a:moveTo>
                  <a:pt x="7212545" y="5600699"/>
                </a:moveTo>
                <a:lnTo>
                  <a:pt x="7196124" y="5600699"/>
                </a:lnTo>
                <a:lnTo>
                  <a:pt x="7195693" y="5613399"/>
                </a:lnTo>
                <a:lnTo>
                  <a:pt x="7218451" y="5613399"/>
                </a:lnTo>
                <a:lnTo>
                  <a:pt x="7212545" y="5600699"/>
                </a:lnTo>
                <a:close/>
              </a:path>
              <a:path w="9161145" h="6718300">
                <a:moveTo>
                  <a:pt x="7214311" y="5410199"/>
                </a:moveTo>
                <a:lnTo>
                  <a:pt x="7196518" y="5410199"/>
                </a:lnTo>
                <a:lnTo>
                  <a:pt x="7197128" y="5422899"/>
                </a:lnTo>
                <a:lnTo>
                  <a:pt x="7197010" y="5473699"/>
                </a:lnTo>
                <a:lnTo>
                  <a:pt x="7196899" y="5486399"/>
                </a:lnTo>
                <a:lnTo>
                  <a:pt x="7196175" y="5499099"/>
                </a:lnTo>
                <a:lnTo>
                  <a:pt x="7195820" y="5499099"/>
                </a:lnTo>
                <a:lnTo>
                  <a:pt x="7190384" y="5511799"/>
                </a:lnTo>
                <a:lnTo>
                  <a:pt x="7190384" y="5549899"/>
                </a:lnTo>
                <a:lnTo>
                  <a:pt x="7196975" y="5562599"/>
                </a:lnTo>
                <a:lnTo>
                  <a:pt x="7196899" y="5600699"/>
                </a:lnTo>
                <a:lnTo>
                  <a:pt x="7211974" y="5600699"/>
                </a:lnTo>
                <a:lnTo>
                  <a:pt x="7213714" y="5587999"/>
                </a:lnTo>
                <a:lnTo>
                  <a:pt x="7219543" y="5575299"/>
                </a:lnTo>
                <a:lnTo>
                  <a:pt x="7219543" y="5562599"/>
                </a:lnTo>
                <a:lnTo>
                  <a:pt x="7217295" y="5562599"/>
                </a:lnTo>
                <a:lnTo>
                  <a:pt x="7212952" y="5549899"/>
                </a:lnTo>
                <a:lnTo>
                  <a:pt x="7217092" y="5549899"/>
                </a:lnTo>
                <a:lnTo>
                  <a:pt x="7218235" y="5537199"/>
                </a:lnTo>
                <a:lnTo>
                  <a:pt x="7219619" y="5537199"/>
                </a:lnTo>
                <a:lnTo>
                  <a:pt x="7219619" y="5486399"/>
                </a:lnTo>
                <a:lnTo>
                  <a:pt x="7213422" y="5473699"/>
                </a:lnTo>
                <a:lnTo>
                  <a:pt x="7213422" y="5435599"/>
                </a:lnTo>
                <a:lnTo>
                  <a:pt x="7218172" y="5422899"/>
                </a:lnTo>
                <a:lnTo>
                  <a:pt x="7214311" y="5410199"/>
                </a:lnTo>
                <a:close/>
              </a:path>
              <a:path w="9161145" h="6718300">
                <a:moveTo>
                  <a:pt x="1969700" y="5575299"/>
                </a:moveTo>
                <a:lnTo>
                  <a:pt x="1961527" y="5575299"/>
                </a:lnTo>
                <a:lnTo>
                  <a:pt x="1957171" y="5587999"/>
                </a:lnTo>
                <a:lnTo>
                  <a:pt x="1971165" y="5587999"/>
                </a:lnTo>
                <a:lnTo>
                  <a:pt x="1969700" y="5575299"/>
                </a:lnTo>
                <a:close/>
              </a:path>
              <a:path w="9161145" h="6718300">
                <a:moveTo>
                  <a:pt x="1977453" y="5410199"/>
                </a:moveTo>
                <a:lnTo>
                  <a:pt x="1953818" y="5410199"/>
                </a:lnTo>
                <a:lnTo>
                  <a:pt x="1953818" y="5562599"/>
                </a:lnTo>
                <a:lnTo>
                  <a:pt x="1960676" y="5575299"/>
                </a:lnTo>
                <a:lnTo>
                  <a:pt x="1970087" y="5575299"/>
                </a:lnTo>
                <a:lnTo>
                  <a:pt x="1976361" y="5562599"/>
                </a:lnTo>
                <a:lnTo>
                  <a:pt x="1976450" y="5422899"/>
                </a:lnTo>
                <a:lnTo>
                  <a:pt x="1977453" y="5410199"/>
                </a:lnTo>
                <a:close/>
              </a:path>
              <a:path w="9161145" h="6718300">
                <a:moveTo>
                  <a:pt x="1111732" y="5422899"/>
                </a:moveTo>
                <a:lnTo>
                  <a:pt x="1104290" y="5422899"/>
                </a:lnTo>
                <a:lnTo>
                  <a:pt x="1104125" y="5435599"/>
                </a:lnTo>
                <a:lnTo>
                  <a:pt x="1110564" y="5435599"/>
                </a:lnTo>
                <a:lnTo>
                  <a:pt x="1111732" y="5422899"/>
                </a:lnTo>
                <a:close/>
              </a:path>
              <a:path w="9161145" h="6718300">
                <a:moveTo>
                  <a:pt x="1031989" y="5410199"/>
                </a:moveTo>
                <a:lnTo>
                  <a:pt x="1020749" y="5410199"/>
                </a:lnTo>
                <a:lnTo>
                  <a:pt x="1024940" y="5422899"/>
                </a:lnTo>
                <a:lnTo>
                  <a:pt x="1031989" y="5410199"/>
                </a:lnTo>
                <a:close/>
              </a:path>
              <a:path w="9161145" h="6718300">
                <a:moveTo>
                  <a:pt x="1074864" y="5410199"/>
                </a:moveTo>
                <a:lnTo>
                  <a:pt x="1057389" y="5410199"/>
                </a:lnTo>
                <a:lnTo>
                  <a:pt x="1063891" y="5422899"/>
                </a:lnTo>
                <a:lnTo>
                  <a:pt x="1068222" y="5422899"/>
                </a:lnTo>
                <a:lnTo>
                  <a:pt x="1074864" y="5410199"/>
                </a:lnTo>
                <a:close/>
              </a:path>
              <a:path w="9161145" h="6718300">
                <a:moveTo>
                  <a:pt x="1111834" y="5410199"/>
                </a:moveTo>
                <a:lnTo>
                  <a:pt x="1096683" y="5410199"/>
                </a:lnTo>
                <a:lnTo>
                  <a:pt x="1101077" y="5422899"/>
                </a:lnTo>
                <a:lnTo>
                  <a:pt x="1111605" y="5422899"/>
                </a:lnTo>
                <a:lnTo>
                  <a:pt x="1111834" y="5410199"/>
                </a:lnTo>
                <a:close/>
              </a:path>
              <a:path w="9161145" h="6718300">
                <a:moveTo>
                  <a:pt x="1487246" y="5410199"/>
                </a:moveTo>
                <a:lnTo>
                  <a:pt x="1471307" y="5410199"/>
                </a:lnTo>
                <a:lnTo>
                  <a:pt x="1474089" y="5422899"/>
                </a:lnTo>
                <a:lnTo>
                  <a:pt x="1487246" y="5410199"/>
                </a:lnTo>
                <a:close/>
              </a:path>
              <a:path w="9161145" h="6718300">
                <a:moveTo>
                  <a:pt x="1721091" y="5410199"/>
                </a:moveTo>
                <a:lnTo>
                  <a:pt x="1707426" y="5410199"/>
                </a:lnTo>
                <a:lnTo>
                  <a:pt x="1717865" y="5422899"/>
                </a:lnTo>
                <a:lnTo>
                  <a:pt x="1721091" y="5410199"/>
                </a:lnTo>
                <a:close/>
              </a:path>
              <a:path w="9161145" h="6718300">
                <a:moveTo>
                  <a:pt x="1812124" y="5410199"/>
                </a:moveTo>
                <a:lnTo>
                  <a:pt x="1794687" y="5410199"/>
                </a:lnTo>
                <a:lnTo>
                  <a:pt x="1801164" y="5422899"/>
                </a:lnTo>
                <a:lnTo>
                  <a:pt x="1805520" y="5422899"/>
                </a:lnTo>
                <a:lnTo>
                  <a:pt x="1812124" y="5410199"/>
                </a:lnTo>
                <a:close/>
              </a:path>
              <a:path w="9161145" h="6718300">
                <a:moveTo>
                  <a:pt x="2130118" y="5410199"/>
                </a:moveTo>
                <a:lnTo>
                  <a:pt x="2109114" y="5410199"/>
                </a:lnTo>
                <a:lnTo>
                  <a:pt x="2115825" y="5422899"/>
                </a:lnTo>
                <a:lnTo>
                  <a:pt x="2122873" y="5422899"/>
                </a:lnTo>
                <a:lnTo>
                  <a:pt x="2130118" y="5410199"/>
                </a:lnTo>
                <a:close/>
              </a:path>
              <a:path w="9161145" h="6718300">
                <a:moveTo>
                  <a:pt x="2715107" y="5410199"/>
                </a:moveTo>
                <a:lnTo>
                  <a:pt x="2697632" y="5410199"/>
                </a:lnTo>
                <a:lnTo>
                  <a:pt x="2704185" y="5422899"/>
                </a:lnTo>
                <a:lnTo>
                  <a:pt x="2708529" y="5422899"/>
                </a:lnTo>
                <a:lnTo>
                  <a:pt x="2715107" y="5410199"/>
                </a:lnTo>
                <a:close/>
              </a:path>
              <a:path w="9161145" h="6718300">
                <a:moveTo>
                  <a:pt x="6870484" y="5397499"/>
                </a:moveTo>
                <a:lnTo>
                  <a:pt x="740346" y="5397499"/>
                </a:lnTo>
                <a:lnTo>
                  <a:pt x="739025" y="5410199"/>
                </a:lnTo>
                <a:lnTo>
                  <a:pt x="6871449" y="5410199"/>
                </a:lnTo>
                <a:lnTo>
                  <a:pt x="6870484" y="5397499"/>
                </a:lnTo>
                <a:close/>
              </a:path>
              <a:path w="9161145" h="6718300">
                <a:moveTo>
                  <a:pt x="7434173" y="5397499"/>
                </a:moveTo>
                <a:lnTo>
                  <a:pt x="6891540" y="5397499"/>
                </a:lnTo>
                <a:lnTo>
                  <a:pt x="6890550" y="5410199"/>
                </a:lnTo>
                <a:lnTo>
                  <a:pt x="7436573" y="5410199"/>
                </a:lnTo>
                <a:lnTo>
                  <a:pt x="7434173" y="5397499"/>
                </a:lnTo>
                <a:close/>
              </a:path>
              <a:path w="9161145" h="6718300">
                <a:moveTo>
                  <a:pt x="7520533" y="5397499"/>
                </a:moveTo>
                <a:lnTo>
                  <a:pt x="7449184" y="5397499"/>
                </a:lnTo>
                <a:lnTo>
                  <a:pt x="7448397" y="5410199"/>
                </a:lnTo>
                <a:lnTo>
                  <a:pt x="7519454" y="5410199"/>
                </a:lnTo>
                <a:lnTo>
                  <a:pt x="7520533" y="5397499"/>
                </a:lnTo>
                <a:close/>
              </a:path>
              <a:path w="9161145" h="6718300">
                <a:moveTo>
                  <a:pt x="1111846" y="5384799"/>
                </a:moveTo>
                <a:lnTo>
                  <a:pt x="1103007" y="5384799"/>
                </a:lnTo>
                <a:lnTo>
                  <a:pt x="1105611" y="5397499"/>
                </a:lnTo>
                <a:lnTo>
                  <a:pt x="1111554" y="5397499"/>
                </a:lnTo>
                <a:lnTo>
                  <a:pt x="1111846" y="5384799"/>
                </a:lnTo>
                <a:close/>
              </a:path>
              <a:path w="9161145" h="6718300">
                <a:moveTo>
                  <a:pt x="1684934" y="5168899"/>
                </a:moveTo>
                <a:lnTo>
                  <a:pt x="1668386" y="5168899"/>
                </a:lnTo>
                <a:lnTo>
                  <a:pt x="1668386" y="5321299"/>
                </a:lnTo>
                <a:lnTo>
                  <a:pt x="1674164" y="5333999"/>
                </a:lnTo>
                <a:lnTo>
                  <a:pt x="1668246" y="5333999"/>
                </a:lnTo>
                <a:lnTo>
                  <a:pt x="1668246" y="5397499"/>
                </a:lnTo>
                <a:lnTo>
                  <a:pt x="1683981" y="5397499"/>
                </a:lnTo>
                <a:lnTo>
                  <a:pt x="1683859" y="5372099"/>
                </a:lnTo>
                <a:lnTo>
                  <a:pt x="1683905" y="5181599"/>
                </a:lnTo>
                <a:lnTo>
                  <a:pt x="1684591" y="5181599"/>
                </a:lnTo>
                <a:lnTo>
                  <a:pt x="1684934" y="5168899"/>
                </a:lnTo>
                <a:close/>
              </a:path>
              <a:path w="9161145" h="6718300">
                <a:moveTo>
                  <a:pt x="1976399" y="5168899"/>
                </a:moveTo>
                <a:lnTo>
                  <a:pt x="1953044" y="5168899"/>
                </a:lnTo>
                <a:lnTo>
                  <a:pt x="1953943" y="5206999"/>
                </a:lnTo>
                <a:lnTo>
                  <a:pt x="1954032" y="5295899"/>
                </a:lnTo>
                <a:lnTo>
                  <a:pt x="1953665" y="5346699"/>
                </a:lnTo>
                <a:lnTo>
                  <a:pt x="1952650" y="5397499"/>
                </a:lnTo>
                <a:lnTo>
                  <a:pt x="1976539" y="5397499"/>
                </a:lnTo>
                <a:lnTo>
                  <a:pt x="1976412" y="5219699"/>
                </a:lnTo>
                <a:lnTo>
                  <a:pt x="1976399" y="5168899"/>
                </a:lnTo>
                <a:close/>
              </a:path>
              <a:path w="9161145" h="6718300">
                <a:moveTo>
                  <a:pt x="2247988" y="5168899"/>
                </a:moveTo>
                <a:lnTo>
                  <a:pt x="2221522" y="5168899"/>
                </a:lnTo>
                <a:lnTo>
                  <a:pt x="2224506" y="5181599"/>
                </a:lnTo>
                <a:lnTo>
                  <a:pt x="2225119" y="5181599"/>
                </a:lnTo>
                <a:lnTo>
                  <a:pt x="2224708" y="5194299"/>
                </a:lnTo>
                <a:lnTo>
                  <a:pt x="2224952" y="5206999"/>
                </a:lnTo>
                <a:lnTo>
                  <a:pt x="2224974" y="5219699"/>
                </a:lnTo>
                <a:lnTo>
                  <a:pt x="2224786" y="5232399"/>
                </a:lnTo>
                <a:lnTo>
                  <a:pt x="2231770" y="5245099"/>
                </a:lnTo>
                <a:lnTo>
                  <a:pt x="2231770" y="5257799"/>
                </a:lnTo>
                <a:lnTo>
                  <a:pt x="2225446" y="5270499"/>
                </a:lnTo>
                <a:lnTo>
                  <a:pt x="2224594" y="5295899"/>
                </a:lnTo>
                <a:lnTo>
                  <a:pt x="2224751" y="5359399"/>
                </a:lnTo>
                <a:lnTo>
                  <a:pt x="2223935" y="5397499"/>
                </a:lnTo>
                <a:lnTo>
                  <a:pt x="2247239" y="5397499"/>
                </a:lnTo>
                <a:lnTo>
                  <a:pt x="2247326" y="5206999"/>
                </a:lnTo>
                <a:lnTo>
                  <a:pt x="2247514" y="5194299"/>
                </a:lnTo>
                <a:lnTo>
                  <a:pt x="2247988" y="5168899"/>
                </a:lnTo>
                <a:close/>
              </a:path>
              <a:path w="9161145" h="6718300">
                <a:moveTo>
                  <a:pt x="2519324" y="5384799"/>
                </a:moveTo>
                <a:lnTo>
                  <a:pt x="2502621" y="5384799"/>
                </a:lnTo>
                <a:lnTo>
                  <a:pt x="2502001" y="5397499"/>
                </a:lnTo>
                <a:lnTo>
                  <a:pt x="2515412" y="5397499"/>
                </a:lnTo>
                <a:lnTo>
                  <a:pt x="2519324" y="5384799"/>
                </a:lnTo>
                <a:close/>
              </a:path>
              <a:path w="9161145" h="6718300">
                <a:moveTo>
                  <a:pt x="2789237" y="5168899"/>
                </a:moveTo>
                <a:lnTo>
                  <a:pt x="2765907" y="5168899"/>
                </a:lnTo>
                <a:lnTo>
                  <a:pt x="2766542" y="5181599"/>
                </a:lnTo>
                <a:lnTo>
                  <a:pt x="2766504" y="5384799"/>
                </a:lnTo>
                <a:lnTo>
                  <a:pt x="2772816" y="5397499"/>
                </a:lnTo>
                <a:lnTo>
                  <a:pt x="2789174" y="5397499"/>
                </a:lnTo>
                <a:lnTo>
                  <a:pt x="2789237" y="5168899"/>
                </a:lnTo>
                <a:close/>
              </a:path>
              <a:path w="9161145" h="6718300">
                <a:moveTo>
                  <a:pt x="3075241" y="5168899"/>
                </a:moveTo>
                <a:lnTo>
                  <a:pt x="3051860" y="5168899"/>
                </a:lnTo>
                <a:lnTo>
                  <a:pt x="3052561" y="5194299"/>
                </a:lnTo>
                <a:lnTo>
                  <a:pt x="3052610" y="5321299"/>
                </a:lnTo>
                <a:lnTo>
                  <a:pt x="3058909" y="5333999"/>
                </a:lnTo>
                <a:lnTo>
                  <a:pt x="3060827" y="5333999"/>
                </a:lnTo>
                <a:lnTo>
                  <a:pt x="3054350" y="5346699"/>
                </a:lnTo>
                <a:lnTo>
                  <a:pt x="3052508" y="5346699"/>
                </a:lnTo>
                <a:lnTo>
                  <a:pt x="3052508" y="5397499"/>
                </a:lnTo>
                <a:lnTo>
                  <a:pt x="3075089" y="5397499"/>
                </a:lnTo>
                <a:lnTo>
                  <a:pt x="3074879" y="5346699"/>
                </a:lnTo>
                <a:lnTo>
                  <a:pt x="3074911" y="5181599"/>
                </a:lnTo>
                <a:lnTo>
                  <a:pt x="3075101" y="5181599"/>
                </a:lnTo>
                <a:lnTo>
                  <a:pt x="3075241" y="5168899"/>
                </a:lnTo>
                <a:close/>
              </a:path>
              <a:path w="9161145" h="6718300">
                <a:moveTo>
                  <a:pt x="3356914" y="5194299"/>
                </a:moveTo>
                <a:lnTo>
                  <a:pt x="3344799" y="5194299"/>
                </a:lnTo>
                <a:lnTo>
                  <a:pt x="3344799" y="5219699"/>
                </a:lnTo>
                <a:lnTo>
                  <a:pt x="3340011" y="5232399"/>
                </a:lnTo>
                <a:lnTo>
                  <a:pt x="3344405" y="5245099"/>
                </a:lnTo>
                <a:lnTo>
                  <a:pt x="3345277" y="5283199"/>
                </a:lnTo>
                <a:lnTo>
                  <a:pt x="3345332" y="5333999"/>
                </a:lnTo>
                <a:lnTo>
                  <a:pt x="3344967" y="5372099"/>
                </a:lnTo>
                <a:lnTo>
                  <a:pt x="3343846" y="5397499"/>
                </a:lnTo>
                <a:lnTo>
                  <a:pt x="3361880" y="5397499"/>
                </a:lnTo>
                <a:lnTo>
                  <a:pt x="3359899" y="5384799"/>
                </a:lnTo>
                <a:lnTo>
                  <a:pt x="3353930" y="5372099"/>
                </a:lnTo>
                <a:lnTo>
                  <a:pt x="3353930" y="5333999"/>
                </a:lnTo>
                <a:lnTo>
                  <a:pt x="3356945" y="5321299"/>
                </a:lnTo>
                <a:lnTo>
                  <a:pt x="3360552" y="5321299"/>
                </a:lnTo>
                <a:lnTo>
                  <a:pt x="3359810" y="5308599"/>
                </a:lnTo>
                <a:lnTo>
                  <a:pt x="3353917" y="5295899"/>
                </a:lnTo>
                <a:lnTo>
                  <a:pt x="3353917" y="5283199"/>
                </a:lnTo>
                <a:lnTo>
                  <a:pt x="3359962" y="5270499"/>
                </a:lnTo>
                <a:lnTo>
                  <a:pt x="3359962" y="5257799"/>
                </a:lnTo>
                <a:lnTo>
                  <a:pt x="3353942" y="5245099"/>
                </a:lnTo>
                <a:lnTo>
                  <a:pt x="3353942" y="5232399"/>
                </a:lnTo>
                <a:lnTo>
                  <a:pt x="3355098" y="5219699"/>
                </a:lnTo>
                <a:lnTo>
                  <a:pt x="3362579" y="5219699"/>
                </a:lnTo>
                <a:lnTo>
                  <a:pt x="3359454" y="5206999"/>
                </a:lnTo>
                <a:lnTo>
                  <a:pt x="3356292" y="5206999"/>
                </a:lnTo>
                <a:lnTo>
                  <a:pt x="3356914" y="5194299"/>
                </a:lnTo>
                <a:close/>
              </a:path>
              <a:path w="9161145" h="6718300">
                <a:moveTo>
                  <a:pt x="3632034" y="5168899"/>
                </a:moveTo>
                <a:lnTo>
                  <a:pt x="3614287" y="5168899"/>
                </a:lnTo>
                <a:lnTo>
                  <a:pt x="3615466" y="5181599"/>
                </a:lnTo>
                <a:lnTo>
                  <a:pt x="3615623" y="5194299"/>
                </a:lnTo>
                <a:lnTo>
                  <a:pt x="3615067" y="5206999"/>
                </a:lnTo>
                <a:lnTo>
                  <a:pt x="3609771" y="5219699"/>
                </a:lnTo>
                <a:lnTo>
                  <a:pt x="3610597" y="5219699"/>
                </a:lnTo>
                <a:lnTo>
                  <a:pt x="3612426" y="5232399"/>
                </a:lnTo>
                <a:lnTo>
                  <a:pt x="3615677" y="5232399"/>
                </a:lnTo>
                <a:lnTo>
                  <a:pt x="3615677" y="5397499"/>
                </a:lnTo>
                <a:lnTo>
                  <a:pt x="3628936" y="5397499"/>
                </a:lnTo>
                <a:lnTo>
                  <a:pt x="3625126" y="5384799"/>
                </a:lnTo>
                <a:lnTo>
                  <a:pt x="3627094" y="5384799"/>
                </a:lnTo>
                <a:lnTo>
                  <a:pt x="3630079" y="5372099"/>
                </a:lnTo>
                <a:lnTo>
                  <a:pt x="3623881" y="5372099"/>
                </a:lnTo>
                <a:lnTo>
                  <a:pt x="3632187" y="5359399"/>
                </a:lnTo>
                <a:lnTo>
                  <a:pt x="3631780" y="5359399"/>
                </a:lnTo>
                <a:lnTo>
                  <a:pt x="3626916" y="5346699"/>
                </a:lnTo>
                <a:lnTo>
                  <a:pt x="3624732" y="5346699"/>
                </a:lnTo>
                <a:lnTo>
                  <a:pt x="3624732" y="5321299"/>
                </a:lnTo>
                <a:lnTo>
                  <a:pt x="3626065" y="5321299"/>
                </a:lnTo>
                <a:lnTo>
                  <a:pt x="3627107" y="5308599"/>
                </a:lnTo>
                <a:lnTo>
                  <a:pt x="3632136" y="5308599"/>
                </a:lnTo>
                <a:lnTo>
                  <a:pt x="3631476" y="5295899"/>
                </a:lnTo>
                <a:lnTo>
                  <a:pt x="3625037" y="5295899"/>
                </a:lnTo>
                <a:lnTo>
                  <a:pt x="3625037" y="5283199"/>
                </a:lnTo>
                <a:lnTo>
                  <a:pt x="3628971" y="5283199"/>
                </a:lnTo>
                <a:lnTo>
                  <a:pt x="3630221" y="5270499"/>
                </a:lnTo>
                <a:lnTo>
                  <a:pt x="3628801" y="5270499"/>
                </a:lnTo>
                <a:lnTo>
                  <a:pt x="3624656" y="5257799"/>
                </a:lnTo>
                <a:lnTo>
                  <a:pt x="3624656" y="5245099"/>
                </a:lnTo>
                <a:lnTo>
                  <a:pt x="3630803" y="5232399"/>
                </a:lnTo>
                <a:lnTo>
                  <a:pt x="3631318" y="5219699"/>
                </a:lnTo>
                <a:lnTo>
                  <a:pt x="3631269" y="5181599"/>
                </a:lnTo>
                <a:lnTo>
                  <a:pt x="3632034" y="5168899"/>
                </a:lnTo>
                <a:close/>
              </a:path>
              <a:path w="9161145" h="6718300">
                <a:moveTo>
                  <a:pt x="3887889" y="5168899"/>
                </a:moveTo>
                <a:lnTo>
                  <a:pt x="3871569" y="5168899"/>
                </a:lnTo>
                <a:lnTo>
                  <a:pt x="3871762" y="5181599"/>
                </a:lnTo>
                <a:lnTo>
                  <a:pt x="3871772" y="5219699"/>
                </a:lnTo>
                <a:lnTo>
                  <a:pt x="3865524" y="5232399"/>
                </a:lnTo>
                <a:lnTo>
                  <a:pt x="3866045" y="5232399"/>
                </a:lnTo>
                <a:lnTo>
                  <a:pt x="3865918" y="5245099"/>
                </a:lnTo>
                <a:lnTo>
                  <a:pt x="3870915" y="5245099"/>
                </a:lnTo>
                <a:lnTo>
                  <a:pt x="3872198" y="5257799"/>
                </a:lnTo>
                <a:lnTo>
                  <a:pt x="3870956" y="5257799"/>
                </a:lnTo>
                <a:lnTo>
                  <a:pt x="3867111" y="5270499"/>
                </a:lnTo>
                <a:lnTo>
                  <a:pt x="3865270" y="5270499"/>
                </a:lnTo>
                <a:lnTo>
                  <a:pt x="3865270" y="5308599"/>
                </a:lnTo>
                <a:lnTo>
                  <a:pt x="3866641" y="5321299"/>
                </a:lnTo>
                <a:lnTo>
                  <a:pt x="3872471" y="5321299"/>
                </a:lnTo>
                <a:lnTo>
                  <a:pt x="3871912" y="5333999"/>
                </a:lnTo>
                <a:lnTo>
                  <a:pt x="3865295" y="5333999"/>
                </a:lnTo>
                <a:lnTo>
                  <a:pt x="3865295" y="5346699"/>
                </a:lnTo>
                <a:lnTo>
                  <a:pt x="3871658" y="5359399"/>
                </a:lnTo>
                <a:lnTo>
                  <a:pt x="3871595" y="5397499"/>
                </a:lnTo>
                <a:lnTo>
                  <a:pt x="3887470" y="5397499"/>
                </a:lnTo>
                <a:lnTo>
                  <a:pt x="3887214" y="5359399"/>
                </a:lnTo>
                <a:lnTo>
                  <a:pt x="3887102" y="5333999"/>
                </a:lnTo>
                <a:lnTo>
                  <a:pt x="3887127" y="5181599"/>
                </a:lnTo>
                <a:lnTo>
                  <a:pt x="3887546" y="5181599"/>
                </a:lnTo>
                <a:lnTo>
                  <a:pt x="3887889" y="5168899"/>
                </a:lnTo>
                <a:close/>
              </a:path>
              <a:path w="9161145" h="6718300">
                <a:moveTo>
                  <a:pt x="4173029" y="5168899"/>
                </a:moveTo>
                <a:lnTo>
                  <a:pt x="4157421" y="5168899"/>
                </a:lnTo>
                <a:lnTo>
                  <a:pt x="4157491" y="5181599"/>
                </a:lnTo>
                <a:lnTo>
                  <a:pt x="4157599" y="5257799"/>
                </a:lnTo>
                <a:lnTo>
                  <a:pt x="4152595" y="5270499"/>
                </a:lnTo>
                <a:lnTo>
                  <a:pt x="4157522" y="5283199"/>
                </a:lnTo>
                <a:lnTo>
                  <a:pt x="4157760" y="5295899"/>
                </a:lnTo>
                <a:lnTo>
                  <a:pt x="4157858" y="5333999"/>
                </a:lnTo>
                <a:lnTo>
                  <a:pt x="4157624" y="5384799"/>
                </a:lnTo>
                <a:lnTo>
                  <a:pt x="4146575" y="5397499"/>
                </a:lnTo>
                <a:lnTo>
                  <a:pt x="4173831" y="5397499"/>
                </a:lnTo>
                <a:lnTo>
                  <a:pt x="4172851" y="5384799"/>
                </a:lnTo>
                <a:lnTo>
                  <a:pt x="4173205" y="5384799"/>
                </a:lnTo>
                <a:lnTo>
                  <a:pt x="4172788" y="5372099"/>
                </a:lnTo>
                <a:lnTo>
                  <a:pt x="4166768" y="5372099"/>
                </a:lnTo>
                <a:lnTo>
                  <a:pt x="4164914" y="5359399"/>
                </a:lnTo>
                <a:lnTo>
                  <a:pt x="4171619" y="5359399"/>
                </a:lnTo>
                <a:lnTo>
                  <a:pt x="4172915" y="5346699"/>
                </a:lnTo>
                <a:lnTo>
                  <a:pt x="4172915" y="5270499"/>
                </a:lnTo>
                <a:lnTo>
                  <a:pt x="4167555" y="5257799"/>
                </a:lnTo>
                <a:lnTo>
                  <a:pt x="4172648" y="5245099"/>
                </a:lnTo>
                <a:lnTo>
                  <a:pt x="4172846" y="5232399"/>
                </a:lnTo>
                <a:lnTo>
                  <a:pt x="4172931" y="5219699"/>
                </a:lnTo>
                <a:lnTo>
                  <a:pt x="4173045" y="5206999"/>
                </a:lnTo>
                <a:lnTo>
                  <a:pt x="4173029" y="5168899"/>
                </a:lnTo>
                <a:close/>
              </a:path>
              <a:path w="9161145" h="6718300">
                <a:moveTo>
                  <a:pt x="4444428" y="5168899"/>
                </a:moveTo>
                <a:lnTo>
                  <a:pt x="4428312" y="5168899"/>
                </a:lnTo>
                <a:lnTo>
                  <a:pt x="4428096" y="5181599"/>
                </a:lnTo>
                <a:lnTo>
                  <a:pt x="4422101" y="5194299"/>
                </a:lnTo>
                <a:lnTo>
                  <a:pt x="4422101" y="5206999"/>
                </a:lnTo>
                <a:lnTo>
                  <a:pt x="4428490" y="5219699"/>
                </a:lnTo>
                <a:lnTo>
                  <a:pt x="4428490" y="5283199"/>
                </a:lnTo>
                <a:lnTo>
                  <a:pt x="4422101" y="5295899"/>
                </a:lnTo>
                <a:lnTo>
                  <a:pt x="4422101" y="5308599"/>
                </a:lnTo>
                <a:lnTo>
                  <a:pt x="4427651" y="5321299"/>
                </a:lnTo>
                <a:lnTo>
                  <a:pt x="4428518" y="5346699"/>
                </a:lnTo>
                <a:lnTo>
                  <a:pt x="4428536" y="5359399"/>
                </a:lnTo>
                <a:lnTo>
                  <a:pt x="4428317" y="5372099"/>
                </a:lnTo>
                <a:lnTo>
                  <a:pt x="4428477" y="5397499"/>
                </a:lnTo>
                <a:lnTo>
                  <a:pt x="4446092" y="5397499"/>
                </a:lnTo>
                <a:lnTo>
                  <a:pt x="4444269" y="5372099"/>
                </a:lnTo>
                <a:lnTo>
                  <a:pt x="4443388" y="5321299"/>
                </a:lnTo>
                <a:lnTo>
                  <a:pt x="4443443" y="5245099"/>
                </a:lnTo>
                <a:lnTo>
                  <a:pt x="4444428" y="5168899"/>
                </a:lnTo>
                <a:close/>
              </a:path>
              <a:path w="9161145" h="6718300">
                <a:moveTo>
                  <a:pt x="4714849" y="5168899"/>
                </a:moveTo>
                <a:lnTo>
                  <a:pt x="4692548" y="5168899"/>
                </a:lnTo>
                <a:lnTo>
                  <a:pt x="4692548" y="5245099"/>
                </a:lnTo>
                <a:lnTo>
                  <a:pt x="4694085" y="5245099"/>
                </a:lnTo>
                <a:lnTo>
                  <a:pt x="4700625" y="5257799"/>
                </a:lnTo>
                <a:lnTo>
                  <a:pt x="4698885" y="5257799"/>
                </a:lnTo>
                <a:lnTo>
                  <a:pt x="4692840" y="5270499"/>
                </a:lnTo>
                <a:lnTo>
                  <a:pt x="4692840" y="5295899"/>
                </a:lnTo>
                <a:lnTo>
                  <a:pt x="4698136" y="5308599"/>
                </a:lnTo>
                <a:lnTo>
                  <a:pt x="4692764" y="5321299"/>
                </a:lnTo>
                <a:lnTo>
                  <a:pt x="4692764" y="5333999"/>
                </a:lnTo>
                <a:lnTo>
                  <a:pt x="4699228" y="5346699"/>
                </a:lnTo>
                <a:lnTo>
                  <a:pt x="4699300" y="5384799"/>
                </a:lnTo>
                <a:lnTo>
                  <a:pt x="4699139" y="5397499"/>
                </a:lnTo>
                <a:lnTo>
                  <a:pt x="4715332" y="5397499"/>
                </a:lnTo>
                <a:lnTo>
                  <a:pt x="4714905" y="5270499"/>
                </a:lnTo>
                <a:lnTo>
                  <a:pt x="4714849" y="5168899"/>
                </a:lnTo>
                <a:close/>
              </a:path>
              <a:path w="9161145" h="6718300">
                <a:moveTo>
                  <a:pt x="5016309" y="5168899"/>
                </a:moveTo>
                <a:lnTo>
                  <a:pt x="4998872" y="5168899"/>
                </a:lnTo>
                <a:lnTo>
                  <a:pt x="4993817" y="5181599"/>
                </a:lnTo>
                <a:lnTo>
                  <a:pt x="4993817" y="5206999"/>
                </a:lnTo>
                <a:lnTo>
                  <a:pt x="4999901" y="5219699"/>
                </a:lnTo>
                <a:lnTo>
                  <a:pt x="4999901" y="5232399"/>
                </a:lnTo>
                <a:lnTo>
                  <a:pt x="4993970" y="5245099"/>
                </a:lnTo>
                <a:lnTo>
                  <a:pt x="5000244" y="5257799"/>
                </a:lnTo>
                <a:lnTo>
                  <a:pt x="5001933" y="5257799"/>
                </a:lnTo>
                <a:lnTo>
                  <a:pt x="4995176" y="5270499"/>
                </a:lnTo>
                <a:lnTo>
                  <a:pt x="4995418" y="5270499"/>
                </a:lnTo>
                <a:lnTo>
                  <a:pt x="4999774" y="5283199"/>
                </a:lnTo>
                <a:lnTo>
                  <a:pt x="4999774" y="5321299"/>
                </a:lnTo>
                <a:lnTo>
                  <a:pt x="4993754" y="5333999"/>
                </a:lnTo>
                <a:lnTo>
                  <a:pt x="4993754" y="5346699"/>
                </a:lnTo>
                <a:lnTo>
                  <a:pt x="4999697" y="5359399"/>
                </a:lnTo>
                <a:lnTo>
                  <a:pt x="4999697" y="5397499"/>
                </a:lnTo>
                <a:lnTo>
                  <a:pt x="5015738" y="5397499"/>
                </a:lnTo>
                <a:lnTo>
                  <a:pt x="5015839" y="5372099"/>
                </a:lnTo>
                <a:lnTo>
                  <a:pt x="5015905" y="5232399"/>
                </a:lnTo>
                <a:lnTo>
                  <a:pt x="5016309" y="5168899"/>
                </a:lnTo>
                <a:close/>
              </a:path>
              <a:path w="9161145" h="6718300">
                <a:moveTo>
                  <a:pt x="5302453" y="5168899"/>
                </a:moveTo>
                <a:lnTo>
                  <a:pt x="5277840" y="5168899"/>
                </a:lnTo>
                <a:lnTo>
                  <a:pt x="5279097" y="5194299"/>
                </a:lnTo>
                <a:lnTo>
                  <a:pt x="5279119" y="5232399"/>
                </a:lnTo>
                <a:lnTo>
                  <a:pt x="5279847" y="5257799"/>
                </a:lnTo>
                <a:lnTo>
                  <a:pt x="5284800" y="5257799"/>
                </a:lnTo>
                <a:lnTo>
                  <a:pt x="5280545" y="5270499"/>
                </a:lnTo>
                <a:lnTo>
                  <a:pt x="5279618" y="5270499"/>
                </a:lnTo>
                <a:lnTo>
                  <a:pt x="5279567" y="5346699"/>
                </a:lnTo>
                <a:lnTo>
                  <a:pt x="5286425" y="5359399"/>
                </a:lnTo>
                <a:lnTo>
                  <a:pt x="5286425" y="5384799"/>
                </a:lnTo>
                <a:lnTo>
                  <a:pt x="5284165" y="5397499"/>
                </a:lnTo>
                <a:lnTo>
                  <a:pt x="5302161" y="5397499"/>
                </a:lnTo>
                <a:lnTo>
                  <a:pt x="5302248" y="5206999"/>
                </a:lnTo>
                <a:lnTo>
                  <a:pt x="5302453" y="5168899"/>
                </a:lnTo>
                <a:close/>
              </a:path>
              <a:path w="9161145" h="6718300">
                <a:moveTo>
                  <a:pt x="5573014" y="5168899"/>
                </a:moveTo>
                <a:lnTo>
                  <a:pt x="5549557" y="5168899"/>
                </a:lnTo>
                <a:lnTo>
                  <a:pt x="5550070" y="5181599"/>
                </a:lnTo>
                <a:lnTo>
                  <a:pt x="5550154" y="5232399"/>
                </a:lnTo>
                <a:lnTo>
                  <a:pt x="5550115" y="5283199"/>
                </a:lnTo>
                <a:lnTo>
                  <a:pt x="5554384" y="5295899"/>
                </a:lnTo>
                <a:lnTo>
                  <a:pt x="5555307" y="5295899"/>
                </a:lnTo>
                <a:lnTo>
                  <a:pt x="5551297" y="5308599"/>
                </a:lnTo>
                <a:lnTo>
                  <a:pt x="5556796" y="5321299"/>
                </a:lnTo>
                <a:lnTo>
                  <a:pt x="5556796" y="5333999"/>
                </a:lnTo>
                <a:lnTo>
                  <a:pt x="5550585" y="5346699"/>
                </a:lnTo>
                <a:lnTo>
                  <a:pt x="5550058" y="5359399"/>
                </a:lnTo>
                <a:lnTo>
                  <a:pt x="5550223" y="5384799"/>
                </a:lnTo>
                <a:lnTo>
                  <a:pt x="5549646" y="5397499"/>
                </a:lnTo>
                <a:lnTo>
                  <a:pt x="5573052" y="5397499"/>
                </a:lnTo>
                <a:lnTo>
                  <a:pt x="5573014" y="5168899"/>
                </a:lnTo>
                <a:close/>
              </a:path>
              <a:path w="9161145" h="6718300">
                <a:moveTo>
                  <a:pt x="5858560" y="5168899"/>
                </a:moveTo>
                <a:lnTo>
                  <a:pt x="5842762" y="5168899"/>
                </a:lnTo>
                <a:lnTo>
                  <a:pt x="5842762" y="5397499"/>
                </a:lnTo>
                <a:lnTo>
                  <a:pt x="5858586" y="5397499"/>
                </a:lnTo>
                <a:lnTo>
                  <a:pt x="5858560" y="5168899"/>
                </a:lnTo>
                <a:close/>
              </a:path>
              <a:path w="9161145" h="6718300">
                <a:moveTo>
                  <a:pt x="6145352" y="5168899"/>
                </a:moveTo>
                <a:lnTo>
                  <a:pt x="6128880" y="5168899"/>
                </a:lnTo>
                <a:lnTo>
                  <a:pt x="6128816" y="5397499"/>
                </a:lnTo>
                <a:lnTo>
                  <a:pt x="6144679" y="5397499"/>
                </a:lnTo>
                <a:lnTo>
                  <a:pt x="6144577" y="5181599"/>
                </a:lnTo>
                <a:lnTo>
                  <a:pt x="6145352" y="5168899"/>
                </a:lnTo>
                <a:close/>
              </a:path>
              <a:path w="9161145" h="6718300">
                <a:moveTo>
                  <a:pt x="6386741" y="5168899"/>
                </a:moveTo>
                <a:lnTo>
                  <a:pt x="6368923" y="5168899"/>
                </a:lnTo>
                <a:lnTo>
                  <a:pt x="6368923" y="5194299"/>
                </a:lnTo>
                <a:lnTo>
                  <a:pt x="6362776" y="5206999"/>
                </a:lnTo>
                <a:lnTo>
                  <a:pt x="6362776" y="5257799"/>
                </a:lnTo>
                <a:lnTo>
                  <a:pt x="6369291" y="5257799"/>
                </a:lnTo>
                <a:lnTo>
                  <a:pt x="6369291" y="5346699"/>
                </a:lnTo>
                <a:lnTo>
                  <a:pt x="6363220" y="5359399"/>
                </a:lnTo>
                <a:lnTo>
                  <a:pt x="6366751" y="5359399"/>
                </a:lnTo>
                <a:lnTo>
                  <a:pt x="6368732" y="5372099"/>
                </a:lnTo>
                <a:lnTo>
                  <a:pt x="6369499" y="5372099"/>
                </a:lnTo>
                <a:lnTo>
                  <a:pt x="6369551" y="5384799"/>
                </a:lnTo>
                <a:lnTo>
                  <a:pt x="6369318" y="5384799"/>
                </a:lnTo>
                <a:lnTo>
                  <a:pt x="6369227" y="5397499"/>
                </a:lnTo>
                <a:lnTo>
                  <a:pt x="6385864" y="5397499"/>
                </a:lnTo>
                <a:lnTo>
                  <a:pt x="6385169" y="5333999"/>
                </a:lnTo>
                <a:lnTo>
                  <a:pt x="6385219" y="5257799"/>
                </a:lnTo>
                <a:lnTo>
                  <a:pt x="6385650" y="5206999"/>
                </a:lnTo>
                <a:lnTo>
                  <a:pt x="6386741" y="5168899"/>
                </a:lnTo>
                <a:close/>
              </a:path>
              <a:path w="9161145" h="6718300">
                <a:moveTo>
                  <a:pt x="6656019" y="5168899"/>
                </a:moveTo>
                <a:lnTo>
                  <a:pt x="6638759" y="5168899"/>
                </a:lnTo>
                <a:lnTo>
                  <a:pt x="6640142" y="5206999"/>
                </a:lnTo>
                <a:lnTo>
                  <a:pt x="6640831" y="5257799"/>
                </a:lnTo>
                <a:lnTo>
                  <a:pt x="6640808" y="5333999"/>
                </a:lnTo>
                <a:lnTo>
                  <a:pt x="6640055" y="5397499"/>
                </a:lnTo>
                <a:lnTo>
                  <a:pt x="6656209" y="5397499"/>
                </a:lnTo>
                <a:lnTo>
                  <a:pt x="6656092" y="5295899"/>
                </a:lnTo>
                <a:lnTo>
                  <a:pt x="6656019" y="5168899"/>
                </a:lnTo>
                <a:close/>
              </a:path>
              <a:path w="9161145" h="6718300">
                <a:moveTo>
                  <a:pt x="6926707" y="5168899"/>
                </a:moveTo>
                <a:lnTo>
                  <a:pt x="6910946" y="5168899"/>
                </a:lnTo>
                <a:lnTo>
                  <a:pt x="6911207" y="5194299"/>
                </a:lnTo>
                <a:lnTo>
                  <a:pt x="6911360" y="5219699"/>
                </a:lnTo>
                <a:lnTo>
                  <a:pt x="6911459" y="5245099"/>
                </a:lnTo>
                <a:lnTo>
                  <a:pt x="6911543" y="5321299"/>
                </a:lnTo>
                <a:lnTo>
                  <a:pt x="6918502" y="5333999"/>
                </a:lnTo>
                <a:lnTo>
                  <a:pt x="6918261" y="5333999"/>
                </a:lnTo>
                <a:lnTo>
                  <a:pt x="6914197" y="5346699"/>
                </a:lnTo>
                <a:lnTo>
                  <a:pt x="6911555" y="5346699"/>
                </a:lnTo>
                <a:lnTo>
                  <a:pt x="6911555" y="5397499"/>
                </a:lnTo>
                <a:lnTo>
                  <a:pt x="6927227" y="5397499"/>
                </a:lnTo>
                <a:lnTo>
                  <a:pt x="6926962" y="5384799"/>
                </a:lnTo>
                <a:lnTo>
                  <a:pt x="6926811" y="5372099"/>
                </a:lnTo>
                <a:lnTo>
                  <a:pt x="6926707" y="5168899"/>
                </a:lnTo>
                <a:close/>
              </a:path>
              <a:path w="9161145" h="6718300">
                <a:moveTo>
                  <a:pt x="7213993" y="5295899"/>
                </a:moveTo>
                <a:lnTo>
                  <a:pt x="7196886" y="5295899"/>
                </a:lnTo>
                <a:lnTo>
                  <a:pt x="7196886" y="5346699"/>
                </a:lnTo>
                <a:lnTo>
                  <a:pt x="7191578" y="5359399"/>
                </a:lnTo>
                <a:lnTo>
                  <a:pt x="7196620" y="5359399"/>
                </a:lnTo>
                <a:lnTo>
                  <a:pt x="7196823" y="5372099"/>
                </a:lnTo>
                <a:lnTo>
                  <a:pt x="7196937" y="5384799"/>
                </a:lnTo>
                <a:lnTo>
                  <a:pt x="7196886" y="5397499"/>
                </a:lnTo>
                <a:lnTo>
                  <a:pt x="7213942" y="5397499"/>
                </a:lnTo>
                <a:lnTo>
                  <a:pt x="7213054" y="5372099"/>
                </a:lnTo>
                <a:lnTo>
                  <a:pt x="7212768" y="5333999"/>
                </a:lnTo>
                <a:lnTo>
                  <a:pt x="7213082" y="5308599"/>
                </a:lnTo>
                <a:lnTo>
                  <a:pt x="7213993" y="5295899"/>
                </a:lnTo>
                <a:close/>
              </a:path>
              <a:path w="9161145" h="6718300">
                <a:moveTo>
                  <a:pt x="7514170" y="5168899"/>
                </a:moveTo>
                <a:lnTo>
                  <a:pt x="7497953" y="5168899"/>
                </a:lnTo>
                <a:lnTo>
                  <a:pt x="7497940" y="5384799"/>
                </a:lnTo>
                <a:lnTo>
                  <a:pt x="7498092" y="5384799"/>
                </a:lnTo>
                <a:lnTo>
                  <a:pt x="7497292" y="5397499"/>
                </a:lnTo>
                <a:lnTo>
                  <a:pt x="7514107" y="5397499"/>
                </a:lnTo>
                <a:lnTo>
                  <a:pt x="7514170" y="5168899"/>
                </a:lnTo>
                <a:close/>
              </a:path>
              <a:path w="9161145" h="6718300">
                <a:moveTo>
                  <a:pt x="2513672" y="5346699"/>
                </a:moveTo>
                <a:lnTo>
                  <a:pt x="2497823" y="5346699"/>
                </a:lnTo>
                <a:lnTo>
                  <a:pt x="2502141" y="5359399"/>
                </a:lnTo>
                <a:lnTo>
                  <a:pt x="2502928" y="5372099"/>
                </a:lnTo>
                <a:lnTo>
                  <a:pt x="2503009" y="5384799"/>
                </a:lnTo>
                <a:lnTo>
                  <a:pt x="2517368" y="5384799"/>
                </a:lnTo>
                <a:lnTo>
                  <a:pt x="2511018" y="5372099"/>
                </a:lnTo>
                <a:lnTo>
                  <a:pt x="2513088" y="5372099"/>
                </a:lnTo>
                <a:lnTo>
                  <a:pt x="2517978" y="5359399"/>
                </a:lnTo>
                <a:lnTo>
                  <a:pt x="2518638" y="5359399"/>
                </a:lnTo>
                <a:lnTo>
                  <a:pt x="2513672" y="5346699"/>
                </a:lnTo>
                <a:close/>
              </a:path>
              <a:path w="9161145" h="6718300">
                <a:moveTo>
                  <a:pt x="1111834" y="5168899"/>
                </a:moveTo>
                <a:lnTo>
                  <a:pt x="1104087" y="5168899"/>
                </a:lnTo>
                <a:lnTo>
                  <a:pt x="1101915" y="5181599"/>
                </a:lnTo>
                <a:lnTo>
                  <a:pt x="1098473" y="5181599"/>
                </a:lnTo>
                <a:lnTo>
                  <a:pt x="1103642" y="5194299"/>
                </a:lnTo>
                <a:lnTo>
                  <a:pt x="1103728" y="5270499"/>
                </a:lnTo>
                <a:lnTo>
                  <a:pt x="1103814" y="5295899"/>
                </a:lnTo>
                <a:lnTo>
                  <a:pt x="1103938" y="5321299"/>
                </a:lnTo>
                <a:lnTo>
                  <a:pt x="1104264" y="5372099"/>
                </a:lnTo>
                <a:lnTo>
                  <a:pt x="1111034" y="5372099"/>
                </a:lnTo>
                <a:lnTo>
                  <a:pt x="1111084" y="5359399"/>
                </a:lnTo>
                <a:lnTo>
                  <a:pt x="1111279" y="5346699"/>
                </a:lnTo>
                <a:lnTo>
                  <a:pt x="1111378" y="5333999"/>
                </a:lnTo>
                <a:lnTo>
                  <a:pt x="1111834" y="5168899"/>
                </a:lnTo>
                <a:close/>
              </a:path>
              <a:path w="9161145" h="6718300">
                <a:moveTo>
                  <a:pt x="2518498" y="5181599"/>
                </a:moveTo>
                <a:lnTo>
                  <a:pt x="2493073" y="5181599"/>
                </a:lnTo>
                <a:lnTo>
                  <a:pt x="2501430" y="5206999"/>
                </a:lnTo>
                <a:lnTo>
                  <a:pt x="2495283" y="5206999"/>
                </a:lnTo>
                <a:lnTo>
                  <a:pt x="2496642" y="5219699"/>
                </a:lnTo>
                <a:lnTo>
                  <a:pt x="2502763" y="5232399"/>
                </a:lnTo>
                <a:lnTo>
                  <a:pt x="2502763" y="5257799"/>
                </a:lnTo>
                <a:lnTo>
                  <a:pt x="2497112" y="5270499"/>
                </a:lnTo>
                <a:lnTo>
                  <a:pt x="2501074" y="5270499"/>
                </a:lnTo>
                <a:lnTo>
                  <a:pt x="2497340" y="5283199"/>
                </a:lnTo>
                <a:lnTo>
                  <a:pt x="2501557" y="5295899"/>
                </a:lnTo>
                <a:lnTo>
                  <a:pt x="2496172" y="5295899"/>
                </a:lnTo>
                <a:lnTo>
                  <a:pt x="2496172" y="5308599"/>
                </a:lnTo>
                <a:lnTo>
                  <a:pt x="2500310" y="5321299"/>
                </a:lnTo>
                <a:lnTo>
                  <a:pt x="2502242" y="5321299"/>
                </a:lnTo>
                <a:lnTo>
                  <a:pt x="2502765" y="5333999"/>
                </a:lnTo>
                <a:lnTo>
                  <a:pt x="2502674" y="5346699"/>
                </a:lnTo>
                <a:lnTo>
                  <a:pt x="2511425" y="5346699"/>
                </a:lnTo>
                <a:lnTo>
                  <a:pt x="2511425" y="5308599"/>
                </a:lnTo>
                <a:lnTo>
                  <a:pt x="2517444" y="5295899"/>
                </a:lnTo>
                <a:lnTo>
                  <a:pt x="2517444" y="5283199"/>
                </a:lnTo>
                <a:lnTo>
                  <a:pt x="2513076" y="5270499"/>
                </a:lnTo>
                <a:lnTo>
                  <a:pt x="2516631" y="5257799"/>
                </a:lnTo>
                <a:lnTo>
                  <a:pt x="2511412" y="5257799"/>
                </a:lnTo>
                <a:lnTo>
                  <a:pt x="2511348" y="5206999"/>
                </a:lnTo>
                <a:lnTo>
                  <a:pt x="2517571" y="5194299"/>
                </a:lnTo>
                <a:lnTo>
                  <a:pt x="2518498" y="5181599"/>
                </a:lnTo>
                <a:close/>
              </a:path>
              <a:path w="9161145" h="6718300">
                <a:moveTo>
                  <a:pt x="1397520" y="5168899"/>
                </a:moveTo>
                <a:lnTo>
                  <a:pt x="1389329" y="5168899"/>
                </a:lnTo>
                <a:lnTo>
                  <a:pt x="1389392" y="5219699"/>
                </a:lnTo>
                <a:lnTo>
                  <a:pt x="1382115" y="5219699"/>
                </a:lnTo>
                <a:lnTo>
                  <a:pt x="1383080" y="5232399"/>
                </a:lnTo>
                <a:lnTo>
                  <a:pt x="1389392" y="5245099"/>
                </a:lnTo>
                <a:lnTo>
                  <a:pt x="1390342" y="5283199"/>
                </a:lnTo>
                <a:lnTo>
                  <a:pt x="1390751" y="5295899"/>
                </a:lnTo>
                <a:lnTo>
                  <a:pt x="1392237" y="5295899"/>
                </a:lnTo>
                <a:lnTo>
                  <a:pt x="1393050" y="5308599"/>
                </a:lnTo>
                <a:lnTo>
                  <a:pt x="1397520" y="5295899"/>
                </a:lnTo>
                <a:lnTo>
                  <a:pt x="1397520" y="5168899"/>
                </a:lnTo>
                <a:close/>
              </a:path>
              <a:path w="9161145" h="6718300">
                <a:moveTo>
                  <a:pt x="7219187" y="5283199"/>
                </a:moveTo>
                <a:lnTo>
                  <a:pt x="7189038" y="5283199"/>
                </a:lnTo>
                <a:lnTo>
                  <a:pt x="7195680" y="5295899"/>
                </a:lnTo>
                <a:lnTo>
                  <a:pt x="7220267" y="5295899"/>
                </a:lnTo>
                <a:lnTo>
                  <a:pt x="7219187" y="5283199"/>
                </a:lnTo>
                <a:close/>
              </a:path>
              <a:path w="9161145" h="6718300">
                <a:moveTo>
                  <a:pt x="7218324" y="5206999"/>
                </a:moveTo>
                <a:lnTo>
                  <a:pt x="7190676" y="5206999"/>
                </a:lnTo>
                <a:lnTo>
                  <a:pt x="7189622" y="5219699"/>
                </a:lnTo>
                <a:lnTo>
                  <a:pt x="7190206" y="5219699"/>
                </a:lnTo>
                <a:lnTo>
                  <a:pt x="7196912" y="5232399"/>
                </a:lnTo>
                <a:lnTo>
                  <a:pt x="7196912" y="5270499"/>
                </a:lnTo>
                <a:lnTo>
                  <a:pt x="7190625" y="5283199"/>
                </a:lnTo>
                <a:lnTo>
                  <a:pt x="7213587" y="5283199"/>
                </a:lnTo>
                <a:lnTo>
                  <a:pt x="7213074" y="5257799"/>
                </a:lnTo>
                <a:lnTo>
                  <a:pt x="7213092" y="5232399"/>
                </a:lnTo>
                <a:lnTo>
                  <a:pt x="7213244" y="5219699"/>
                </a:lnTo>
                <a:lnTo>
                  <a:pt x="7218324" y="5206999"/>
                </a:lnTo>
                <a:close/>
              </a:path>
              <a:path w="9161145" h="6718300">
                <a:moveTo>
                  <a:pt x="7213370" y="5181599"/>
                </a:moveTo>
                <a:lnTo>
                  <a:pt x="7190816" y="5181599"/>
                </a:lnTo>
                <a:lnTo>
                  <a:pt x="7196708" y="5194299"/>
                </a:lnTo>
                <a:lnTo>
                  <a:pt x="7196708" y="5206999"/>
                </a:lnTo>
                <a:lnTo>
                  <a:pt x="7213396" y="5206999"/>
                </a:lnTo>
                <a:lnTo>
                  <a:pt x="7213370" y="5181599"/>
                </a:lnTo>
                <a:close/>
              </a:path>
              <a:path w="9161145" h="6718300">
                <a:moveTo>
                  <a:pt x="3361308" y="5168899"/>
                </a:moveTo>
                <a:lnTo>
                  <a:pt x="3343846" y="5168899"/>
                </a:lnTo>
                <a:lnTo>
                  <a:pt x="3340823" y="5181599"/>
                </a:lnTo>
                <a:lnTo>
                  <a:pt x="3339645" y="5181599"/>
                </a:lnTo>
                <a:lnTo>
                  <a:pt x="3340806" y="5194299"/>
                </a:lnTo>
                <a:lnTo>
                  <a:pt x="3359848" y="5194299"/>
                </a:lnTo>
                <a:lnTo>
                  <a:pt x="3361308" y="5168899"/>
                </a:lnTo>
                <a:close/>
              </a:path>
              <a:path w="9161145" h="6718300">
                <a:moveTo>
                  <a:pt x="2512783" y="5168899"/>
                </a:moveTo>
                <a:lnTo>
                  <a:pt x="2495121" y="5168899"/>
                </a:lnTo>
                <a:lnTo>
                  <a:pt x="2495380" y="5181599"/>
                </a:lnTo>
                <a:lnTo>
                  <a:pt x="2517902" y="5181599"/>
                </a:lnTo>
                <a:lnTo>
                  <a:pt x="2512783" y="5168899"/>
                </a:lnTo>
                <a:close/>
              </a:path>
              <a:path w="9161145" h="6718300">
                <a:moveTo>
                  <a:pt x="7213688" y="5168899"/>
                </a:moveTo>
                <a:lnTo>
                  <a:pt x="7187222" y="5168899"/>
                </a:lnTo>
                <a:lnTo>
                  <a:pt x="7191832" y="5181599"/>
                </a:lnTo>
                <a:lnTo>
                  <a:pt x="7213587" y="5181599"/>
                </a:lnTo>
                <a:lnTo>
                  <a:pt x="7213688" y="5168899"/>
                </a:lnTo>
                <a:close/>
              </a:path>
              <a:path w="9161145" h="6718300">
                <a:moveTo>
                  <a:pt x="7320445" y="5156199"/>
                </a:moveTo>
                <a:lnTo>
                  <a:pt x="312788" y="5156199"/>
                </a:lnTo>
                <a:lnTo>
                  <a:pt x="291744" y="5168899"/>
                </a:lnTo>
                <a:lnTo>
                  <a:pt x="7331621" y="5168899"/>
                </a:lnTo>
                <a:lnTo>
                  <a:pt x="7320445" y="5156199"/>
                </a:lnTo>
                <a:close/>
              </a:path>
              <a:path w="9161145" h="6718300">
                <a:moveTo>
                  <a:pt x="7645285" y="5156199"/>
                </a:moveTo>
                <a:lnTo>
                  <a:pt x="7483322" y="5156199"/>
                </a:lnTo>
                <a:lnTo>
                  <a:pt x="7483017" y="5168899"/>
                </a:lnTo>
                <a:lnTo>
                  <a:pt x="7655610" y="5168899"/>
                </a:lnTo>
                <a:lnTo>
                  <a:pt x="7645285" y="5156199"/>
                </a:lnTo>
                <a:close/>
              </a:path>
              <a:path w="9161145" h="6718300">
                <a:moveTo>
                  <a:pt x="1124010" y="4876799"/>
                </a:moveTo>
                <a:lnTo>
                  <a:pt x="1081448" y="4876799"/>
                </a:lnTo>
                <a:lnTo>
                  <a:pt x="1089901" y="4889499"/>
                </a:lnTo>
                <a:lnTo>
                  <a:pt x="1096924" y="4889499"/>
                </a:lnTo>
                <a:lnTo>
                  <a:pt x="1096924" y="4965699"/>
                </a:lnTo>
                <a:lnTo>
                  <a:pt x="1102220" y="4965699"/>
                </a:lnTo>
                <a:lnTo>
                  <a:pt x="1097305" y="4978399"/>
                </a:lnTo>
                <a:lnTo>
                  <a:pt x="1096965" y="4991099"/>
                </a:lnTo>
                <a:lnTo>
                  <a:pt x="1096646" y="4991099"/>
                </a:lnTo>
                <a:lnTo>
                  <a:pt x="1096796" y="5003799"/>
                </a:lnTo>
                <a:lnTo>
                  <a:pt x="1097864" y="5003799"/>
                </a:lnTo>
                <a:lnTo>
                  <a:pt x="1103388" y="5016499"/>
                </a:lnTo>
                <a:lnTo>
                  <a:pt x="1104531" y="5016499"/>
                </a:lnTo>
                <a:lnTo>
                  <a:pt x="1103426" y="5029199"/>
                </a:lnTo>
                <a:lnTo>
                  <a:pt x="1099019" y="5029199"/>
                </a:lnTo>
                <a:lnTo>
                  <a:pt x="1097981" y="5041899"/>
                </a:lnTo>
                <a:lnTo>
                  <a:pt x="1100278" y="5041899"/>
                </a:lnTo>
                <a:lnTo>
                  <a:pt x="1102997" y="5054599"/>
                </a:lnTo>
                <a:lnTo>
                  <a:pt x="1103223" y="5054599"/>
                </a:lnTo>
                <a:lnTo>
                  <a:pt x="1097216" y="5067299"/>
                </a:lnTo>
                <a:lnTo>
                  <a:pt x="1095489" y="5079999"/>
                </a:lnTo>
                <a:lnTo>
                  <a:pt x="1103566" y="5079999"/>
                </a:lnTo>
                <a:lnTo>
                  <a:pt x="1103566" y="5143499"/>
                </a:lnTo>
                <a:lnTo>
                  <a:pt x="1101445" y="5156199"/>
                </a:lnTo>
                <a:lnTo>
                  <a:pt x="1112812" y="5156199"/>
                </a:lnTo>
                <a:lnTo>
                  <a:pt x="1111770" y="5143499"/>
                </a:lnTo>
                <a:lnTo>
                  <a:pt x="1111821" y="4889499"/>
                </a:lnTo>
                <a:lnTo>
                  <a:pt x="1124010" y="4876799"/>
                </a:lnTo>
                <a:close/>
              </a:path>
              <a:path w="9161145" h="6718300">
                <a:moveTo>
                  <a:pt x="1397977" y="4889499"/>
                </a:moveTo>
                <a:lnTo>
                  <a:pt x="1382191" y="4889499"/>
                </a:lnTo>
                <a:lnTo>
                  <a:pt x="1382699" y="4902199"/>
                </a:lnTo>
                <a:lnTo>
                  <a:pt x="1382496" y="4914899"/>
                </a:lnTo>
                <a:lnTo>
                  <a:pt x="1388948" y="4927599"/>
                </a:lnTo>
                <a:lnTo>
                  <a:pt x="1389656" y="4927599"/>
                </a:lnTo>
                <a:lnTo>
                  <a:pt x="1388356" y="4940299"/>
                </a:lnTo>
                <a:lnTo>
                  <a:pt x="1385796" y="4940299"/>
                </a:lnTo>
                <a:lnTo>
                  <a:pt x="1382725" y="4952999"/>
                </a:lnTo>
                <a:lnTo>
                  <a:pt x="1382725" y="4965699"/>
                </a:lnTo>
                <a:lnTo>
                  <a:pt x="1389164" y="4965699"/>
                </a:lnTo>
                <a:lnTo>
                  <a:pt x="1389164" y="5003799"/>
                </a:lnTo>
                <a:lnTo>
                  <a:pt x="1382839" y="5016499"/>
                </a:lnTo>
                <a:lnTo>
                  <a:pt x="1382839" y="5029199"/>
                </a:lnTo>
                <a:lnTo>
                  <a:pt x="1389075" y="5041899"/>
                </a:lnTo>
                <a:lnTo>
                  <a:pt x="1389075" y="5067299"/>
                </a:lnTo>
                <a:lnTo>
                  <a:pt x="1383449" y="5079999"/>
                </a:lnTo>
                <a:lnTo>
                  <a:pt x="1382437" y="5092699"/>
                </a:lnTo>
                <a:lnTo>
                  <a:pt x="1382843" y="5105399"/>
                </a:lnTo>
                <a:lnTo>
                  <a:pt x="1389189" y="5118099"/>
                </a:lnTo>
                <a:lnTo>
                  <a:pt x="1389508" y="5130799"/>
                </a:lnTo>
                <a:lnTo>
                  <a:pt x="1389884" y="5130799"/>
                </a:lnTo>
                <a:lnTo>
                  <a:pt x="1389732" y="5143499"/>
                </a:lnTo>
                <a:lnTo>
                  <a:pt x="1388465" y="5143499"/>
                </a:lnTo>
                <a:lnTo>
                  <a:pt x="1387030" y="5156199"/>
                </a:lnTo>
                <a:lnTo>
                  <a:pt x="1400340" y="5156199"/>
                </a:lnTo>
                <a:lnTo>
                  <a:pt x="1397406" y="5143499"/>
                </a:lnTo>
                <a:lnTo>
                  <a:pt x="1397631" y="5105399"/>
                </a:lnTo>
                <a:lnTo>
                  <a:pt x="1397707" y="4927599"/>
                </a:lnTo>
                <a:lnTo>
                  <a:pt x="1397977" y="4889499"/>
                </a:lnTo>
                <a:close/>
              </a:path>
              <a:path w="9161145" h="6718300">
                <a:moveTo>
                  <a:pt x="1684045" y="4889499"/>
                </a:moveTo>
                <a:lnTo>
                  <a:pt x="1667789" y="4889499"/>
                </a:lnTo>
                <a:lnTo>
                  <a:pt x="1668005" y="4902199"/>
                </a:lnTo>
                <a:lnTo>
                  <a:pt x="1668052" y="4914899"/>
                </a:lnTo>
                <a:lnTo>
                  <a:pt x="1668157" y="5143499"/>
                </a:lnTo>
                <a:lnTo>
                  <a:pt x="1663776" y="5156199"/>
                </a:lnTo>
                <a:lnTo>
                  <a:pt x="1684324" y="5156199"/>
                </a:lnTo>
                <a:lnTo>
                  <a:pt x="1684324" y="5067299"/>
                </a:lnTo>
                <a:lnTo>
                  <a:pt x="1688744" y="5054599"/>
                </a:lnTo>
                <a:lnTo>
                  <a:pt x="1685563" y="5054599"/>
                </a:lnTo>
                <a:lnTo>
                  <a:pt x="1684110" y="5041899"/>
                </a:lnTo>
                <a:lnTo>
                  <a:pt x="1683802" y="5041899"/>
                </a:lnTo>
                <a:lnTo>
                  <a:pt x="1684058" y="5029199"/>
                </a:lnTo>
                <a:lnTo>
                  <a:pt x="1690319" y="5016499"/>
                </a:lnTo>
                <a:lnTo>
                  <a:pt x="1690319" y="4991099"/>
                </a:lnTo>
                <a:lnTo>
                  <a:pt x="1685074" y="4978399"/>
                </a:lnTo>
                <a:lnTo>
                  <a:pt x="1687677" y="4965699"/>
                </a:lnTo>
                <a:lnTo>
                  <a:pt x="1689011" y="4965699"/>
                </a:lnTo>
                <a:lnTo>
                  <a:pt x="1685963" y="4952999"/>
                </a:lnTo>
                <a:lnTo>
                  <a:pt x="1688122" y="4952999"/>
                </a:lnTo>
                <a:lnTo>
                  <a:pt x="1689912" y="4940299"/>
                </a:lnTo>
                <a:lnTo>
                  <a:pt x="1689912" y="4914899"/>
                </a:lnTo>
                <a:lnTo>
                  <a:pt x="1684045" y="4902199"/>
                </a:lnTo>
                <a:lnTo>
                  <a:pt x="1684045" y="4889499"/>
                </a:lnTo>
                <a:close/>
              </a:path>
              <a:path w="9161145" h="6718300">
                <a:moveTo>
                  <a:pt x="1981479" y="4876799"/>
                </a:moveTo>
                <a:lnTo>
                  <a:pt x="1947659" y="4876799"/>
                </a:lnTo>
                <a:lnTo>
                  <a:pt x="1953818" y="4889499"/>
                </a:lnTo>
                <a:lnTo>
                  <a:pt x="1953704" y="5067299"/>
                </a:lnTo>
                <a:lnTo>
                  <a:pt x="1953818" y="5105399"/>
                </a:lnTo>
                <a:lnTo>
                  <a:pt x="1953448" y="5130799"/>
                </a:lnTo>
                <a:lnTo>
                  <a:pt x="1952209" y="5143499"/>
                </a:lnTo>
                <a:lnTo>
                  <a:pt x="1949716" y="5156199"/>
                </a:lnTo>
                <a:lnTo>
                  <a:pt x="1982635" y="5156199"/>
                </a:lnTo>
                <a:lnTo>
                  <a:pt x="1976589" y="5143499"/>
                </a:lnTo>
                <a:lnTo>
                  <a:pt x="1976666" y="4889499"/>
                </a:lnTo>
                <a:lnTo>
                  <a:pt x="1979460" y="4889499"/>
                </a:lnTo>
                <a:lnTo>
                  <a:pt x="1981479" y="4876799"/>
                </a:lnTo>
                <a:close/>
              </a:path>
              <a:path w="9161145" h="6718300">
                <a:moveTo>
                  <a:pt x="2253018" y="4876799"/>
                </a:moveTo>
                <a:lnTo>
                  <a:pt x="1981479" y="4876799"/>
                </a:lnTo>
                <a:lnTo>
                  <a:pt x="2213190" y="4889499"/>
                </a:lnTo>
                <a:lnTo>
                  <a:pt x="2223933" y="4889499"/>
                </a:lnTo>
                <a:lnTo>
                  <a:pt x="2224573" y="4902199"/>
                </a:lnTo>
                <a:lnTo>
                  <a:pt x="2225751" y="4914899"/>
                </a:lnTo>
                <a:lnTo>
                  <a:pt x="2230716" y="4927599"/>
                </a:lnTo>
                <a:lnTo>
                  <a:pt x="2225370" y="4927599"/>
                </a:lnTo>
                <a:lnTo>
                  <a:pt x="2224459" y="4965699"/>
                </a:lnTo>
                <a:lnTo>
                  <a:pt x="2224595" y="5041899"/>
                </a:lnTo>
                <a:lnTo>
                  <a:pt x="2224482" y="5054599"/>
                </a:lnTo>
                <a:lnTo>
                  <a:pt x="2224384" y="5105399"/>
                </a:lnTo>
                <a:lnTo>
                  <a:pt x="2224481" y="5143499"/>
                </a:lnTo>
                <a:lnTo>
                  <a:pt x="2218829" y="5156199"/>
                </a:lnTo>
                <a:lnTo>
                  <a:pt x="2252726" y="5156199"/>
                </a:lnTo>
                <a:lnTo>
                  <a:pt x="2247506" y="5143499"/>
                </a:lnTo>
                <a:lnTo>
                  <a:pt x="2247506" y="4889499"/>
                </a:lnTo>
                <a:lnTo>
                  <a:pt x="2253018" y="4876799"/>
                </a:lnTo>
                <a:close/>
              </a:path>
              <a:path w="9161145" h="6718300">
                <a:moveTo>
                  <a:pt x="2510053" y="5143499"/>
                </a:moveTo>
                <a:lnTo>
                  <a:pt x="2503830" y="5143499"/>
                </a:lnTo>
                <a:lnTo>
                  <a:pt x="2500845" y="5156199"/>
                </a:lnTo>
                <a:lnTo>
                  <a:pt x="2513050" y="5156199"/>
                </a:lnTo>
                <a:lnTo>
                  <a:pt x="2510053" y="5143499"/>
                </a:lnTo>
                <a:close/>
              </a:path>
              <a:path w="9161145" h="6718300">
                <a:moveTo>
                  <a:pt x="2788958" y="4889499"/>
                </a:moveTo>
                <a:lnTo>
                  <a:pt x="2766479" y="4889499"/>
                </a:lnTo>
                <a:lnTo>
                  <a:pt x="2766626" y="5105399"/>
                </a:lnTo>
                <a:lnTo>
                  <a:pt x="2766504" y="5143499"/>
                </a:lnTo>
                <a:lnTo>
                  <a:pt x="2759863" y="5156199"/>
                </a:lnTo>
                <a:lnTo>
                  <a:pt x="2791917" y="5156199"/>
                </a:lnTo>
                <a:lnTo>
                  <a:pt x="2789453" y="5143499"/>
                </a:lnTo>
                <a:lnTo>
                  <a:pt x="2789208" y="5130799"/>
                </a:lnTo>
                <a:lnTo>
                  <a:pt x="2789034" y="5092699"/>
                </a:lnTo>
                <a:lnTo>
                  <a:pt x="2788958" y="4889499"/>
                </a:lnTo>
                <a:close/>
              </a:path>
              <a:path w="9161145" h="6718300">
                <a:moveTo>
                  <a:pt x="3085782" y="4876799"/>
                </a:moveTo>
                <a:lnTo>
                  <a:pt x="3046336" y="4876799"/>
                </a:lnTo>
                <a:lnTo>
                  <a:pt x="3052483" y="4889499"/>
                </a:lnTo>
                <a:lnTo>
                  <a:pt x="3052483" y="4991099"/>
                </a:lnTo>
                <a:lnTo>
                  <a:pt x="3058871" y="5003799"/>
                </a:lnTo>
                <a:lnTo>
                  <a:pt x="3059582" y="5016499"/>
                </a:lnTo>
                <a:lnTo>
                  <a:pt x="3054616" y="5016499"/>
                </a:lnTo>
                <a:lnTo>
                  <a:pt x="3052584" y="5029199"/>
                </a:lnTo>
                <a:lnTo>
                  <a:pt x="3052488" y="5130799"/>
                </a:lnTo>
                <a:lnTo>
                  <a:pt x="3052419" y="5143499"/>
                </a:lnTo>
                <a:lnTo>
                  <a:pt x="3050222" y="5156199"/>
                </a:lnTo>
                <a:lnTo>
                  <a:pt x="3076968" y="5156199"/>
                </a:lnTo>
                <a:lnTo>
                  <a:pt x="3075940" y="5143499"/>
                </a:lnTo>
                <a:lnTo>
                  <a:pt x="3075038" y="5143499"/>
                </a:lnTo>
                <a:lnTo>
                  <a:pt x="3074974" y="4889499"/>
                </a:lnTo>
                <a:lnTo>
                  <a:pt x="3078835" y="4889499"/>
                </a:lnTo>
                <a:lnTo>
                  <a:pt x="3085782" y="4876799"/>
                </a:lnTo>
                <a:close/>
              </a:path>
              <a:path w="9161145" h="6718300">
                <a:moveTo>
                  <a:pt x="3353473" y="4914899"/>
                </a:moveTo>
                <a:lnTo>
                  <a:pt x="3345103" y="4914899"/>
                </a:lnTo>
                <a:lnTo>
                  <a:pt x="3345154" y="4978399"/>
                </a:lnTo>
                <a:lnTo>
                  <a:pt x="3340989" y="4978399"/>
                </a:lnTo>
                <a:lnTo>
                  <a:pt x="3338817" y="4991099"/>
                </a:lnTo>
                <a:lnTo>
                  <a:pt x="3344837" y="4991099"/>
                </a:lnTo>
                <a:lnTo>
                  <a:pt x="3344837" y="5016499"/>
                </a:lnTo>
                <a:lnTo>
                  <a:pt x="3339934" y="5029199"/>
                </a:lnTo>
                <a:lnTo>
                  <a:pt x="3344799" y="5041899"/>
                </a:lnTo>
                <a:lnTo>
                  <a:pt x="3344799" y="5105399"/>
                </a:lnTo>
                <a:lnTo>
                  <a:pt x="3338639" y="5118099"/>
                </a:lnTo>
                <a:lnTo>
                  <a:pt x="3338639" y="5143499"/>
                </a:lnTo>
                <a:lnTo>
                  <a:pt x="3344227" y="5156199"/>
                </a:lnTo>
                <a:lnTo>
                  <a:pt x="3361905" y="5156199"/>
                </a:lnTo>
                <a:lnTo>
                  <a:pt x="3360775" y="5143499"/>
                </a:lnTo>
                <a:lnTo>
                  <a:pt x="3360788" y="5079999"/>
                </a:lnTo>
                <a:lnTo>
                  <a:pt x="3355886" y="5067299"/>
                </a:lnTo>
                <a:lnTo>
                  <a:pt x="3359256" y="5054599"/>
                </a:lnTo>
                <a:lnTo>
                  <a:pt x="3360183" y="5054599"/>
                </a:lnTo>
                <a:lnTo>
                  <a:pt x="3358488" y="5041899"/>
                </a:lnTo>
                <a:lnTo>
                  <a:pt x="3353993" y="5029199"/>
                </a:lnTo>
                <a:lnTo>
                  <a:pt x="3353993" y="5016499"/>
                </a:lnTo>
                <a:lnTo>
                  <a:pt x="3360178" y="5003799"/>
                </a:lnTo>
                <a:lnTo>
                  <a:pt x="3360178" y="4940299"/>
                </a:lnTo>
                <a:lnTo>
                  <a:pt x="3354184" y="4927599"/>
                </a:lnTo>
                <a:lnTo>
                  <a:pt x="3353473" y="4914899"/>
                </a:lnTo>
                <a:close/>
              </a:path>
              <a:path w="9161145" h="6718300">
                <a:moveTo>
                  <a:pt x="3631006" y="4889499"/>
                </a:moveTo>
                <a:lnTo>
                  <a:pt x="3610851" y="4889499"/>
                </a:lnTo>
                <a:lnTo>
                  <a:pt x="3615816" y="4902199"/>
                </a:lnTo>
                <a:lnTo>
                  <a:pt x="3615816" y="5003799"/>
                </a:lnTo>
                <a:lnTo>
                  <a:pt x="3611067" y="5016499"/>
                </a:lnTo>
                <a:lnTo>
                  <a:pt x="3614267" y="5016499"/>
                </a:lnTo>
                <a:lnTo>
                  <a:pt x="3617163" y="5029199"/>
                </a:lnTo>
                <a:lnTo>
                  <a:pt x="3615893" y="5029199"/>
                </a:lnTo>
                <a:lnTo>
                  <a:pt x="3609835" y="5041899"/>
                </a:lnTo>
                <a:lnTo>
                  <a:pt x="3609136" y="5054599"/>
                </a:lnTo>
                <a:lnTo>
                  <a:pt x="3614343" y="5054599"/>
                </a:lnTo>
                <a:lnTo>
                  <a:pt x="3615918" y="5067299"/>
                </a:lnTo>
                <a:lnTo>
                  <a:pt x="3616362" y="5092699"/>
                </a:lnTo>
                <a:lnTo>
                  <a:pt x="3616462" y="5118099"/>
                </a:lnTo>
                <a:lnTo>
                  <a:pt x="3616340" y="5130799"/>
                </a:lnTo>
                <a:lnTo>
                  <a:pt x="3614768" y="5143499"/>
                </a:lnTo>
                <a:lnTo>
                  <a:pt x="3611448" y="5156199"/>
                </a:lnTo>
                <a:lnTo>
                  <a:pt x="3625291" y="5156199"/>
                </a:lnTo>
                <a:lnTo>
                  <a:pt x="3625189" y="5143499"/>
                </a:lnTo>
                <a:lnTo>
                  <a:pt x="3624952" y="5143499"/>
                </a:lnTo>
                <a:lnTo>
                  <a:pt x="3624973" y="5118099"/>
                </a:lnTo>
                <a:lnTo>
                  <a:pt x="3627826" y="5118099"/>
                </a:lnTo>
                <a:lnTo>
                  <a:pt x="3630174" y="5105399"/>
                </a:lnTo>
                <a:lnTo>
                  <a:pt x="3631331" y="5105399"/>
                </a:lnTo>
                <a:lnTo>
                  <a:pt x="3630612" y="5092699"/>
                </a:lnTo>
                <a:lnTo>
                  <a:pt x="3624681" y="5092699"/>
                </a:lnTo>
                <a:lnTo>
                  <a:pt x="3624681" y="5067299"/>
                </a:lnTo>
                <a:lnTo>
                  <a:pt x="3630714" y="5054599"/>
                </a:lnTo>
                <a:lnTo>
                  <a:pt x="3631358" y="5041899"/>
                </a:lnTo>
                <a:lnTo>
                  <a:pt x="3631318" y="5029199"/>
                </a:lnTo>
                <a:lnTo>
                  <a:pt x="3631148" y="5016499"/>
                </a:lnTo>
                <a:lnTo>
                  <a:pt x="3631399" y="5003799"/>
                </a:lnTo>
                <a:lnTo>
                  <a:pt x="3625075" y="5003799"/>
                </a:lnTo>
                <a:lnTo>
                  <a:pt x="3624059" y="4991099"/>
                </a:lnTo>
                <a:lnTo>
                  <a:pt x="3627602" y="4991099"/>
                </a:lnTo>
                <a:lnTo>
                  <a:pt x="3631006" y="4978399"/>
                </a:lnTo>
                <a:lnTo>
                  <a:pt x="3631006" y="4889499"/>
                </a:lnTo>
                <a:close/>
              </a:path>
              <a:path w="9161145" h="6718300">
                <a:moveTo>
                  <a:pt x="3970159" y="4876799"/>
                </a:moveTo>
                <a:lnTo>
                  <a:pt x="3858387" y="4876799"/>
                </a:lnTo>
                <a:lnTo>
                  <a:pt x="3864914" y="4889499"/>
                </a:lnTo>
                <a:lnTo>
                  <a:pt x="3864914" y="4914899"/>
                </a:lnTo>
                <a:lnTo>
                  <a:pt x="3871264" y="4927599"/>
                </a:lnTo>
                <a:lnTo>
                  <a:pt x="3872229" y="4927599"/>
                </a:lnTo>
                <a:lnTo>
                  <a:pt x="3866908" y="4940299"/>
                </a:lnTo>
                <a:lnTo>
                  <a:pt x="3865181" y="4940299"/>
                </a:lnTo>
                <a:lnTo>
                  <a:pt x="3865181" y="5054599"/>
                </a:lnTo>
                <a:lnTo>
                  <a:pt x="3870896" y="5054599"/>
                </a:lnTo>
                <a:lnTo>
                  <a:pt x="3871978" y="5067299"/>
                </a:lnTo>
                <a:lnTo>
                  <a:pt x="3871914" y="5079999"/>
                </a:lnTo>
                <a:lnTo>
                  <a:pt x="3871651" y="5092699"/>
                </a:lnTo>
                <a:lnTo>
                  <a:pt x="3872141" y="5092699"/>
                </a:lnTo>
                <a:lnTo>
                  <a:pt x="3865295" y="5105399"/>
                </a:lnTo>
                <a:lnTo>
                  <a:pt x="3865295" y="5118099"/>
                </a:lnTo>
                <a:lnTo>
                  <a:pt x="3871874" y="5130799"/>
                </a:lnTo>
                <a:lnTo>
                  <a:pt x="3871874" y="5143499"/>
                </a:lnTo>
                <a:lnTo>
                  <a:pt x="3869842" y="5156199"/>
                </a:lnTo>
                <a:lnTo>
                  <a:pt x="3888435" y="5156199"/>
                </a:lnTo>
                <a:lnTo>
                  <a:pt x="3887355" y="5143499"/>
                </a:lnTo>
                <a:lnTo>
                  <a:pt x="3887368" y="4991099"/>
                </a:lnTo>
                <a:lnTo>
                  <a:pt x="3882161" y="4991099"/>
                </a:lnTo>
                <a:lnTo>
                  <a:pt x="3887076" y="4978399"/>
                </a:lnTo>
                <a:lnTo>
                  <a:pt x="3887914" y="4889499"/>
                </a:lnTo>
                <a:lnTo>
                  <a:pt x="3922281" y="4889499"/>
                </a:lnTo>
                <a:lnTo>
                  <a:pt x="3970159" y="4876799"/>
                </a:lnTo>
                <a:close/>
              </a:path>
              <a:path w="9161145" h="6718300">
                <a:moveTo>
                  <a:pt x="4173283" y="4889499"/>
                </a:moveTo>
                <a:lnTo>
                  <a:pt x="4157256" y="4889499"/>
                </a:lnTo>
                <a:lnTo>
                  <a:pt x="4157256" y="4914899"/>
                </a:lnTo>
                <a:lnTo>
                  <a:pt x="4150956" y="4927599"/>
                </a:lnTo>
                <a:lnTo>
                  <a:pt x="4153103" y="4927599"/>
                </a:lnTo>
                <a:lnTo>
                  <a:pt x="4154817" y="4940299"/>
                </a:lnTo>
                <a:lnTo>
                  <a:pt x="4157340" y="4940299"/>
                </a:lnTo>
                <a:lnTo>
                  <a:pt x="4157778" y="4952999"/>
                </a:lnTo>
                <a:lnTo>
                  <a:pt x="4156151" y="4952999"/>
                </a:lnTo>
                <a:lnTo>
                  <a:pt x="4152480" y="4965699"/>
                </a:lnTo>
                <a:lnTo>
                  <a:pt x="4157573" y="4965699"/>
                </a:lnTo>
                <a:lnTo>
                  <a:pt x="4157573" y="5054599"/>
                </a:lnTo>
                <a:lnTo>
                  <a:pt x="4152607" y="5067299"/>
                </a:lnTo>
                <a:lnTo>
                  <a:pt x="4157433" y="5079999"/>
                </a:lnTo>
                <a:lnTo>
                  <a:pt x="4157433" y="5130799"/>
                </a:lnTo>
                <a:lnTo>
                  <a:pt x="4152582" y="5130799"/>
                </a:lnTo>
                <a:lnTo>
                  <a:pt x="4150982" y="5143499"/>
                </a:lnTo>
                <a:lnTo>
                  <a:pt x="4155097" y="5143499"/>
                </a:lnTo>
                <a:lnTo>
                  <a:pt x="4155998" y="5156199"/>
                </a:lnTo>
                <a:lnTo>
                  <a:pt x="4175759" y="5156199"/>
                </a:lnTo>
                <a:lnTo>
                  <a:pt x="4173347" y="5143499"/>
                </a:lnTo>
                <a:lnTo>
                  <a:pt x="4173347" y="5016499"/>
                </a:lnTo>
                <a:lnTo>
                  <a:pt x="4166425" y="4991099"/>
                </a:lnTo>
                <a:lnTo>
                  <a:pt x="4172851" y="4978399"/>
                </a:lnTo>
                <a:lnTo>
                  <a:pt x="4173185" y="4952999"/>
                </a:lnTo>
                <a:lnTo>
                  <a:pt x="4173119" y="4927599"/>
                </a:lnTo>
                <a:lnTo>
                  <a:pt x="4173028" y="4914899"/>
                </a:lnTo>
                <a:lnTo>
                  <a:pt x="4173283" y="4889499"/>
                </a:lnTo>
                <a:close/>
              </a:path>
              <a:path w="9161145" h="6718300">
                <a:moveTo>
                  <a:pt x="4450460" y="4876799"/>
                </a:moveTo>
                <a:lnTo>
                  <a:pt x="4416285" y="4876799"/>
                </a:lnTo>
                <a:lnTo>
                  <a:pt x="4423270" y="4889499"/>
                </a:lnTo>
                <a:lnTo>
                  <a:pt x="4422698" y="4902199"/>
                </a:lnTo>
                <a:lnTo>
                  <a:pt x="4428286" y="4902199"/>
                </a:lnTo>
                <a:lnTo>
                  <a:pt x="4428286" y="4952999"/>
                </a:lnTo>
                <a:lnTo>
                  <a:pt x="4421924" y="4965699"/>
                </a:lnTo>
                <a:lnTo>
                  <a:pt x="4421924" y="5054599"/>
                </a:lnTo>
                <a:lnTo>
                  <a:pt x="4427435" y="5067299"/>
                </a:lnTo>
                <a:lnTo>
                  <a:pt x="4424451" y="5067299"/>
                </a:lnTo>
                <a:lnTo>
                  <a:pt x="4421289" y="5079999"/>
                </a:lnTo>
                <a:lnTo>
                  <a:pt x="4422355" y="5079999"/>
                </a:lnTo>
                <a:lnTo>
                  <a:pt x="4428058" y="5092699"/>
                </a:lnTo>
                <a:lnTo>
                  <a:pt x="4429074" y="5092699"/>
                </a:lnTo>
                <a:lnTo>
                  <a:pt x="4425734" y="5105399"/>
                </a:lnTo>
                <a:lnTo>
                  <a:pt x="4423117" y="5105399"/>
                </a:lnTo>
                <a:lnTo>
                  <a:pt x="4421212" y="5118099"/>
                </a:lnTo>
                <a:lnTo>
                  <a:pt x="4421835" y="5118099"/>
                </a:lnTo>
                <a:lnTo>
                  <a:pt x="4422533" y="5130799"/>
                </a:lnTo>
                <a:lnTo>
                  <a:pt x="4428363" y="5130799"/>
                </a:lnTo>
                <a:lnTo>
                  <a:pt x="4427829" y="5143499"/>
                </a:lnTo>
                <a:lnTo>
                  <a:pt x="4430750" y="5143499"/>
                </a:lnTo>
                <a:lnTo>
                  <a:pt x="4422089" y="5156199"/>
                </a:lnTo>
                <a:lnTo>
                  <a:pt x="4445800" y="5156199"/>
                </a:lnTo>
                <a:lnTo>
                  <a:pt x="4444455" y="5118099"/>
                </a:lnTo>
                <a:lnTo>
                  <a:pt x="4443667" y="5079999"/>
                </a:lnTo>
                <a:lnTo>
                  <a:pt x="4443481" y="5029199"/>
                </a:lnTo>
                <a:lnTo>
                  <a:pt x="4443564" y="4991099"/>
                </a:lnTo>
                <a:lnTo>
                  <a:pt x="4443757" y="4952999"/>
                </a:lnTo>
                <a:lnTo>
                  <a:pt x="4444631" y="4889499"/>
                </a:lnTo>
                <a:lnTo>
                  <a:pt x="4446346" y="4889499"/>
                </a:lnTo>
                <a:lnTo>
                  <a:pt x="4450460" y="4876799"/>
                </a:lnTo>
                <a:close/>
              </a:path>
              <a:path w="9161145" h="6718300">
                <a:moveTo>
                  <a:pt x="4715205" y="4889499"/>
                </a:moveTo>
                <a:lnTo>
                  <a:pt x="4693302" y="4889499"/>
                </a:lnTo>
                <a:lnTo>
                  <a:pt x="4695065" y="4902199"/>
                </a:lnTo>
                <a:lnTo>
                  <a:pt x="4698377" y="4902199"/>
                </a:lnTo>
                <a:lnTo>
                  <a:pt x="4692650" y="4914899"/>
                </a:lnTo>
                <a:lnTo>
                  <a:pt x="4692650" y="4965699"/>
                </a:lnTo>
                <a:lnTo>
                  <a:pt x="4695151" y="4965699"/>
                </a:lnTo>
                <a:lnTo>
                  <a:pt x="4699914" y="4978399"/>
                </a:lnTo>
                <a:lnTo>
                  <a:pt x="4699711" y="4978399"/>
                </a:lnTo>
                <a:lnTo>
                  <a:pt x="4695113" y="4991099"/>
                </a:lnTo>
                <a:lnTo>
                  <a:pt x="4692688" y="4991099"/>
                </a:lnTo>
                <a:lnTo>
                  <a:pt x="4692688" y="5003799"/>
                </a:lnTo>
                <a:lnTo>
                  <a:pt x="4695050" y="5003799"/>
                </a:lnTo>
                <a:lnTo>
                  <a:pt x="4700041" y="5016499"/>
                </a:lnTo>
                <a:lnTo>
                  <a:pt x="4699787" y="5016499"/>
                </a:lnTo>
                <a:lnTo>
                  <a:pt x="4695253" y="5029199"/>
                </a:lnTo>
                <a:lnTo>
                  <a:pt x="4693119" y="5029199"/>
                </a:lnTo>
                <a:lnTo>
                  <a:pt x="4691900" y="5041899"/>
                </a:lnTo>
                <a:lnTo>
                  <a:pt x="4699076" y="5041899"/>
                </a:lnTo>
                <a:lnTo>
                  <a:pt x="4699076" y="5105399"/>
                </a:lnTo>
                <a:lnTo>
                  <a:pt x="4693043" y="5118099"/>
                </a:lnTo>
                <a:lnTo>
                  <a:pt x="4693589" y="5118099"/>
                </a:lnTo>
                <a:lnTo>
                  <a:pt x="4693437" y="5130799"/>
                </a:lnTo>
                <a:lnTo>
                  <a:pt x="4700143" y="5130799"/>
                </a:lnTo>
                <a:lnTo>
                  <a:pt x="4700130" y="5143499"/>
                </a:lnTo>
                <a:lnTo>
                  <a:pt x="4698707" y="5143499"/>
                </a:lnTo>
                <a:lnTo>
                  <a:pt x="4696726" y="5156199"/>
                </a:lnTo>
                <a:lnTo>
                  <a:pt x="4715154" y="5156199"/>
                </a:lnTo>
                <a:lnTo>
                  <a:pt x="4715205" y="4889499"/>
                </a:lnTo>
                <a:close/>
              </a:path>
              <a:path w="9161145" h="6718300">
                <a:moveTo>
                  <a:pt x="5015966" y="4889499"/>
                </a:moveTo>
                <a:lnTo>
                  <a:pt x="4993614" y="4889499"/>
                </a:lnTo>
                <a:lnTo>
                  <a:pt x="4993627" y="4978399"/>
                </a:lnTo>
                <a:lnTo>
                  <a:pt x="5000358" y="4991099"/>
                </a:lnTo>
                <a:lnTo>
                  <a:pt x="4999342" y="4991099"/>
                </a:lnTo>
                <a:lnTo>
                  <a:pt x="4998847" y="5003799"/>
                </a:lnTo>
                <a:lnTo>
                  <a:pt x="4992878" y="5003799"/>
                </a:lnTo>
                <a:lnTo>
                  <a:pt x="4993576" y="5016499"/>
                </a:lnTo>
                <a:lnTo>
                  <a:pt x="4994135" y="5016499"/>
                </a:lnTo>
                <a:lnTo>
                  <a:pt x="4999710" y="5029199"/>
                </a:lnTo>
                <a:lnTo>
                  <a:pt x="5000625" y="5041899"/>
                </a:lnTo>
                <a:lnTo>
                  <a:pt x="4994757" y="5041899"/>
                </a:lnTo>
                <a:lnTo>
                  <a:pt x="4992979" y="5054599"/>
                </a:lnTo>
                <a:lnTo>
                  <a:pt x="4993525" y="5054599"/>
                </a:lnTo>
                <a:lnTo>
                  <a:pt x="4994325" y="5067299"/>
                </a:lnTo>
                <a:lnTo>
                  <a:pt x="5000066" y="5079999"/>
                </a:lnTo>
                <a:lnTo>
                  <a:pt x="5000112" y="5130799"/>
                </a:lnTo>
                <a:lnTo>
                  <a:pt x="4999990" y="5156199"/>
                </a:lnTo>
                <a:lnTo>
                  <a:pt x="5034927" y="5156199"/>
                </a:lnTo>
                <a:lnTo>
                  <a:pt x="5016004" y="5143499"/>
                </a:lnTo>
                <a:lnTo>
                  <a:pt x="5015966" y="4889499"/>
                </a:lnTo>
                <a:close/>
              </a:path>
              <a:path w="9161145" h="6718300">
                <a:moveTo>
                  <a:pt x="5302110" y="5118099"/>
                </a:moveTo>
                <a:lnTo>
                  <a:pt x="5279974" y="5118099"/>
                </a:lnTo>
                <a:lnTo>
                  <a:pt x="5278488" y="5143499"/>
                </a:lnTo>
                <a:lnTo>
                  <a:pt x="5276494" y="5156199"/>
                </a:lnTo>
                <a:lnTo>
                  <a:pt x="5305196" y="5156199"/>
                </a:lnTo>
                <a:lnTo>
                  <a:pt x="5302460" y="5143499"/>
                </a:lnTo>
                <a:lnTo>
                  <a:pt x="5301767" y="5130799"/>
                </a:lnTo>
                <a:lnTo>
                  <a:pt x="5302017" y="5130799"/>
                </a:lnTo>
                <a:lnTo>
                  <a:pt x="5302110" y="5118099"/>
                </a:lnTo>
                <a:close/>
              </a:path>
              <a:path w="9161145" h="6718300">
                <a:moveTo>
                  <a:pt x="5573661" y="4889499"/>
                </a:moveTo>
                <a:lnTo>
                  <a:pt x="5549709" y="4889499"/>
                </a:lnTo>
                <a:lnTo>
                  <a:pt x="5549684" y="4952999"/>
                </a:lnTo>
                <a:lnTo>
                  <a:pt x="5556885" y="4965699"/>
                </a:lnTo>
                <a:lnTo>
                  <a:pt x="5556885" y="4978399"/>
                </a:lnTo>
                <a:lnTo>
                  <a:pt x="5550331" y="4991099"/>
                </a:lnTo>
                <a:lnTo>
                  <a:pt x="5550331" y="5143499"/>
                </a:lnTo>
                <a:lnTo>
                  <a:pt x="5547563" y="5156199"/>
                </a:lnTo>
                <a:lnTo>
                  <a:pt x="5574525" y="5156199"/>
                </a:lnTo>
                <a:lnTo>
                  <a:pt x="5573572" y="5118099"/>
                </a:lnTo>
                <a:lnTo>
                  <a:pt x="5572985" y="5054599"/>
                </a:lnTo>
                <a:lnTo>
                  <a:pt x="5572866" y="5016499"/>
                </a:lnTo>
                <a:lnTo>
                  <a:pt x="5572961" y="4940299"/>
                </a:lnTo>
                <a:lnTo>
                  <a:pt x="5573005" y="4927599"/>
                </a:lnTo>
                <a:lnTo>
                  <a:pt x="5573661" y="4889499"/>
                </a:lnTo>
                <a:close/>
              </a:path>
              <a:path w="9161145" h="6718300">
                <a:moveTo>
                  <a:pt x="5858687" y="4889499"/>
                </a:moveTo>
                <a:lnTo>
                  <a:pt x="5842381" y="4889499"/>
                </a:lnTo>
                <a:lnTo>
                  <a:pt x="5842557" y="4902199"/>
                </a:lnTo>
                <a:lnTo>
                  <a:pt x="5842584" y="4952999"/>
                </a:lnTo>
                <a:lnTo>
                  <a:pt x="5836335" y="4965699"/>
                </a:lnTo>
                <a:lnTo>
                  <a:pt x="5836335" y="4978399"/>
                </a:lnTo>
                <a:lnTo>
                  <a:pt x="5839334" y="4991099"/>
                </a:lnTo>
                <a:lnTo>
                  <a:pt x="5842296" y="4991099"/>
                </a:lnTo>
                <a:lnTo>
                  <a:pt x="5843770" y="5003799"/>
                </a:lnTo>
                <a:lnTo>
                  <a:pt x="5842304" y="5003799"/>
                </a:lnTo>
                <a:lnTo>
                  <a:pt x="5836285" y="5016499"/>
                </a:lnTo>
                <a:lnTo>
                  <a:pt x="5836285" y="5029199"/>
                </a:lnTo>
                <a:lnTo>
                  <a:pt x="5840234" y="5029199"/>
                </a:lnTo>
                <a:lnTo>
                  <a:pt x="5842965" y="5041899"/>
                </a:lnTo>
                <a:lnTo>
                  <a:pt x="5842762" y="5041899"/>
                </a:lnTo>
                <a:lnTo>
                  <a:pt x="5839142" y="5054599"/>
                </a:lnTo>
                <a:lnTo>
                  <a:pt x="5842228" y="5054599"/>
                </a:lnTo>
                <a:lnTo>
                  <a:pt x="5842228" y="5143499"/>
                </a:lnTo>
                <a:lnTo>
                  <a:pt x="5840336" y="5156199"/>
                </a:lnTo>
                <a:lnTo>
                  <a:pt x="5864567" y="5156199"/>
                </a:lnTo>
                <a:lnTo>
                  <a:pt x="5858725" y="5143499"/>
                </a:lnTo>
                <a:lnTo>
                  <a:pt x="5858687" y="4889499"/>
                </a:lnTo>
                <a:close/>
              </a:path>
              <a:path w="9161145" h="6718300">
                <a:moveTo>
                  <a:pt x="6194145" y="4876799"/>
                </a:moveTo>
                <a:lnTo>
                  <a:pt x="6118186" y="4876799"/>
                </a:lnTo>
                <a:lnTo>
                  <a:pt x="6128448" y="4889499"/>
                </a:lnTo>
                <a:lnTo>
                  <a:pt x="6128042" y="4902199"/>
                </a:lnTo>
                <a:lnTo>
                  <a:pt x="6123710" y="4902199"/>
                </a:lnTo>
                <a:lnTo>
                  <a:pt x="6122058" y="4914899"/>
                </a:lnTo>
                <a:lnTo>
                  <a:pt x="6123233" y="4914899"/>
                </a:lnTo>
                <a:lnTo>
                  <a:pt x="6128105" y="4927599"/>
                </a:lnTo>
                <a:lnTo>
                  <a:pt x="6123063" y="4927599"/>
                </a:lnTo>
                <a:lnTo>
                  <a:pt x="6128537" y="4940299"/>
                </a:lnTo>
                <a:lnTo>
                  <a:pt x="6128537" y="4978399"/>
                </a:lnTo>
                <a:lnTo>
                  <a:pt x="6126251" y="4978399"/>
                </a:lnTo>
                <a:lnTo>
                  <a:pt x="6121311" y="4991099"/>
                </a:lnTo>
                <a:lnTo>
                  <a:pt x="6126467" y="4991099"/>
                </a:lnTo>
                <a:lnTo>
                  <a:pt x="6127356" y="5003799"/>
                </a:lnTo>
                <a:lnTo>
                  <a:pt x="6128740" y="5003799"/>
                </a:lnTo>
                <a:lnTo>
                  <a:pt x="6128740" y="5143499"/>
                </a:lnTo>
                <a:lnTo>
                  <a:pt x="6126276" y="5156199"/>
                </a:lnTo>
                <a:lnTo>
                  <a:pt x="6147181" y="5156199"/>
                </a:lnTo>
                <a:lnTo>
                  <a:pt x="6145098" y="5143499"/>
                </a:lnTo>
                <a:lnTo>
                  <a:pt x="6144399" y="5143499"/>
                </a:lnTo>
                <a:lnTo>
                  <a:pt x="6144590" y="4889499"/>
                </a:lnTo>
                <a:lnTo>
                  <a:pt x="6172575" y="4889499"/>
                </a:lnTo>
                <a:lnTo>
                  <a:pt x="6194145" y="4876799"/>
                </a:lnTo>
                <a:close/>
              </a:path>
              <a:path w="9161145" h="6718300">
                <a:moveTo>
                  <a:pt x="6545684" y="4876799"/>
                </a:moveTo>
                <a:lnTo>
                  <a:pt x="6356629" y="4876799"/>
                </a:lnTo>
                <a:lnTo>
                  <a:pt x="6362547" y="4889499"/>
                </a:lnTo>
                <a:lnTo>
                  <a:pt x="6362547" y="4927599"/>
                </a:lnTo>
                <a:lnTo>
                  <a:pt x="6367475" y="4940299"/>
                </a:lnTo>
                <a:lnTo>
                  <a:pt x="6369226" y="4940299"/>
                </a:lnTo>
                <a:lnTo>
                  <a:pt x="6367678" y="4952999"/>
                </a:lnTo>
                <a:lnTo>
                  <a:pt x="6362712" y="4952999"/>
                </a:lnTo>
                <a:lnTo>
                  <a:pt x="6362712" y="4978399"/>
                </a:lnTo>
                <a:lnTo>
                  <a:pt x="6368491" y="4978399"/>
                </a:lnTo>
                <a:lnTo>
                  <a:pt x="6370497" y="4991099"/>
                </a:lnTo>
                <a:lnTo>
                  <a:pt x="6369837" y="5003799"/>
                </a:lnTo>
                <a:lnTo>
                  <a:pt x="6369011" y="5003799"/>
                </a:lnTo>
                <a:lnTo>
                  <a:pt x="6363208" y="5016499"/>
                </a:lnTo>
                <a:lnTo>
                  <a:pt x="6362204" y="5016499"/>
                </a:lnTo>
                <a:lnTo>
                  <a:pt x="6366027" y="5029199"/>
                </a:lnTo>
                <a:lnTo>
                  <a:pt x="6368376" y="5029199"/>
                </a:lnTo>
                <a:lnTo>
                  <a:pt x="6363233" y="5041899"/>
                </a:lnTo>
                <a:lnTo>
                  <a:pt x="6366548" y="5041899"/>
                </a:lnTo>
                <a:lnTo>
                  <a:pt x="6368630" y="5054599"/>
                </a:lnTo>
                <a:lnTo>
                  <a:pt x="6369484" y="5054599"/>
                </a:lnTo>
                <a:lnTo>
                  <a:pt x="6369570" y="5067299"/>
                </a:lnTo>
                <a:lnTo>
                  <a:pt x="6367723" y="5079999"/>
                </a:lnTo>
                <a:lnTo>
                  <a:pt x="6362776" y="5079999"/>
                </a:lnTo>
                <a:lnTo>
                  <a:pt x="6362776" y="5143499"/>
                </a:lnTo>
                <a:lnTo>
                  <a:pt x="6368389" y="5156199"/>
                </a:lnTo>
                <a:lnTo>
                  <a:pt x="6387985" y="5156199"/>
                </a:lnTo>
                <a:lnTo>
                  <a:pt x="6385864" y="5143499"/>
                </a:lnTo>
                <a:lnTo>
                  <a:pt x="6385634" y="5092699"/>
                </a:lnTo>
                <a:lnTo>
                  <a:pt x="6385528" y="5054599"/>
                </a:lnTo>
                <a:lnTo>
                  <a:pt x="6385404" y="4991099"/>
                </a:lnTo>
                <a:lnTo>
                  <a:pt x="6385344" y="4889499"/>
                </a:lnTo>
                <a:lnTo>
                  <a:pt x="6480915" y="4889499"/>
                </a:lnTo>
                <a:lnTo>
                  <a:pt x="6545684" y="4876799"/>
                </a:lnTo>
                <a:close/>
              </a:path>
              <a:path w="9161145" h="6718300">
                <a:moveTo>
                  <a:pt x="6656501" y="4889499"/>
                </a:moveTo>
                <a:lnTo>
                  <a:pt x="6640245" y="4889499"/>
                </a:lnTo>
                <a:lnTo>
                  <a:pt x="6640042" y="4902199"/>
                </a:lnTo>
                <a:lnTo>
                  <a:pt x="6635229" y="4914899"/>
                </a:lnTo>
                <a:lnTo>
                  <a:pt x="6639598" y="4927599"/>
                </a:lnTo>
                <a:lnTo>
                  <a:pt x="6640386" y="4978399"/>
                </a:lnTo>
                <a:lnTo>
                  <a:pt x="6640431" y="5067299"/>
                </a:lnTo>
                <a:lnTo>
                  <a:pt x="6640096" y="5105399"/>
                </a:lnTo>
                <a:lnTo>
                  <a:pt x="6639077" y="5156199"/>
                </a:lnTo>
                <a:lnTo>
                  <a:pt x="6658952" y="5156199"/>
                </a:lnTo>
                <a:lnTo>
                  <a:pt x="6656006" y="5143499"/>
                </a:lnTo>
                <a:lnTo>
                  <a:pt x="6656107" y="4991099"/>
                </a:lnTo>
                <a:lnTo>
                  <a:pt x="6656204" y="4952999"/>
                </a:lnTo>
                <a:lnTo>
                  <a:pt x="6656501" y="4889499"/>
                </a:lnTo>
                <a:close/>
              </a:path>
              <a:path w="9161145" h="6718300">
                <a:moveTo>
                  <a:pt x="6932853" y="4876799"/>
                </a:moveTo>
                <a:lnTo>
                  <a:pt x="6907237" y="4876799"/>
                </a:lnTo>
                <a:lnTo>
                  <a:pt x="6908634" y="4889499"/>
                </a:lnTo>
                <a:lnTo>
                  <a:pt x="6911200" y="4889499"/>
                </a:lnTo>
                <a:lnTo>
                  <a:pt x="6911418" y="4902199"/>
                </a:lnTo>
                <a:lnTo>
                  <a:pt x="6911467" y="5143499"/>
                </a:lnTo>
                <a:lnTo>
                  <a:pt x="6905840" y="5156199"/>
                </a:lnTo>
                <a:lnTo>
                  <a:pt x="6929856" y="5156199"/>
                </a:lnTo>
                <a:lnTo>
                  <a:pt x="6927405" y="5143499"/>
                </a:lnTo>
                <a:lnTo>
                  <a:pt x="6927010" y="5143499"/>
                </a:lnTo>
                <a:lnTo>
                  <a:pt x="6926859" y="5130799"/>
                </a:lnTo>
                <a:lnTo>
                  <a:pt x="6926783" y="4889499"/>
                </a:lnTo>
                <a:lnTo>
                  <a:pt x="6932853" y="4876799"/>
                </a:lnTo>
                <a:close/>
              </a:path>
              <a:path w="9161145" h="6718300">
                <a:moveTo>
                  <a:pt x="7213104" y="5118099"/>
                </a:moveTo>
                <a:lnTo>
                  <a:pt x="7193470" y="5118099"/>
                </a:lnTo>
                <a:lnTo>
                  <a:pt x="7196048" y="5130799"/>
                </a:lnTo>
                <a:lnTo>
                  <a:pt x="7197509" y="5130799"/>
                </a:lnTo>
                <a:lnTo>
                  <a:pt x="7196874" y="5143499"/>
                </a:lnTo>
                <a:lnTo>
                  <a:pt x="7194003" y="5156199"/>
                </a:lnTo>
                <a:lnTo>
                  <a:pt x="7219111" y="5156199"/>
                </a:lnTo>
                <a:lnTo>
                  <a:pt x="7213104" y="5143499"/>
                </a:lnTo>
                <a:lnTo>
                  <a:pt x="7213104" y="5118099"/>
                </a:lnTo>
                <a:close/>
              </a:path>
              <a:path w="9161145" h="6718300">
                <a:moveTo>
                  <a:pt x="7514755" y="4889499"/>
                </a:moveTo>
                <a:lnTo>
                  <a:pt x="7498016" y="4889499"/>
                </a:lnTo>
                <a:lnTo>
                  <a:pt x="7497737" y="5143499"/>
                </a:lnTo>
                <a:lnTo>
                  <a:pt x="7496365" y="5143499"/>
                </a:lnTo>
                <a:lnTo>
                  <a:pt x="7495628" y="5156199"/>
                </a:lnTo>
                <a:lnTo>
                  <a:pt x="7515123" y="5156199"/>
                </a:lnTo>
                <a:lnTo>
                  <a:pt x="7514371" y="5118099"/>
                </a:lnTo>
                <a:lnTo>
                  <a:pt x="7514006" y="5067299"/>
                </a:lnTo>
                <a:lnTo>
                  <a:pt x="7513895" y="5041899"/>
                </a:lnTo>
                <a:lnTo>
                  <a:pt x="7514008" y="4927599"/>
                </a:lnTo>
                <a:lnTo>
                  <a:pt x="7514061" y="4914899"/>
                </a:lnTo>
                <a:lnTo>
                  <a:pt x="7514755" y="4889499"/>
                </a:lnTo>
                <a:close/>
              </a:path>
              <a:path w="9161145" h="6718300">
                <a:moveTo>
                  <a:pt x="2515412" y="5130799"/>
                </a:moveTo>
                <a:lnTo>
                  <a:pt x="2497785" y="5130799"/>
                </a:lnTo>
                <a:lnTo>
                  <a:pt x="2499867" y="5143499"/>
                </a:lnTo>
                <a:lnTo>
                  <a:pt x="2513584" y="5143499"/>
                </a:lnTo>
                <a:lnTo>
                  <a:pt x="2515412" y="5130799"/>
                </a:lnTo>
                <a:close/>
              </a:path>
              <a:path w="9161145" h="6718300">
                <a:moveTo>
                  <a:pt x="2512326" y="5041899"/>
                </a:moveTo>
                <a:lnTo>
                  <a:pt x="2502471" y="5041899"/>
                </a:lnTo>
                <a:lnTo>
                  <a:pt x="2502471" y="5067299"/>
                </a:lnTo>
                <a:lnTo>
                  <a:pt x="2496096" y="5079999"/>
                </a:lnTo>
                <a:lnTo>
                  <a:pt x="2496096" y="5130799"/>
                </a:lnTo>
                <a:lnTo>
                  <a:pt x="2517851" y="5130799"/>
                </a:lnTo>
                <a:lnTo>
                  <a:pt x="2517851" y="5054599"/>
                </a:lnTo>
                <a:lnTo>
                  <a:pt x="2512326" y="5041899"/>
                </a:lnTo>
                <a:close/>
              </a:path>
              <a:path w="9161145" h="6718300">
                <a:moveTo>
                  <a:pt x="5302664" y="4889499"/>
                </a:moveTo>
                <a:lnTo>
                  <a:pt x="5278640" y="4889499"/>
                </a:lnTo>
                <a:lnTo>
                  <a:pt x="5278824" y="4902199"/>
                </a:lnTo>
                <a:lnTo>
                  <a:pt x="5278856" y="4952999"/>
                </a:lnTo>
                <a:lnTo>
                  <a:pt x="5285079" y="4965699"/>
                </a:lnTo>
                <a:lnTo>
                  <a:pt x="5280393" y="4965699"/>
                </a:lnTo>
                <a:lnTo>
                  <a:pt x="5279428" y="4978399"/>
                </a:lnTo>
                <a:lnTo>
                  <a:pt x="5279326" y="5016499"/>
                </a:lnTo>
                <a:lnTo>
                  <a:pt x="5286070" y="5029199"/>
                </a:lnTo>
                <a:lnTo>
                  <a:pt x="5286070" y="5067299"/>
                </a:lnTo>
                <a:lnTo>
                  <a:pt x="5279847" y="5079999"/>
                </a:lnTo>
                <a:lnTo>
                  <a:pt x="5278843" y="5092699"/>
                </a:lnTo>
                <a:lnTo>
                  <a:pt x="5285181" y="5092699"/>
                </a:lnTo>
                <a:lnTo>
                  <a:pt x="5281015" y="5105399"/>
                </a:lnTo>
                <a:lnTo>
                  <a:pt x="5284762" y="5118099"/>
                </a:lnTo>
                <a:lnTo>
                  <a:pt x="5301902" y="5118099"/>
                </a:lnTo>
                <a:lnTo>
                  <a:pt x="5302026" y="5105399"/>
                </a:lnTo>
                <a:lnTo>
                  <a:pt x="5301966" y="4940299"/>
                </a:lnTo>
                <a:lnTo>
                  <a:pt x="5301803" y="4927599"/>
                </a:lnTo>
                <a:lnTo>
                  <a:pt x="5301820" y="4914899"/>
                </a:lnTo>
                <a:lnTo>
                  <a:pt x="5302250" y="4914899"/>
                </a:lnTo>
                <a:lnTo>
                  <a:pt x="5302197" y="4902199"/>
                </a:lnTo>
                <a:lnTo>
                  <a:pt x="5301773" y="4902199"/>
                </a:lnTo>
                <a:lnTo>
                  <a:pt x="5302664" y="4889499"/>
                </a:lnTo>
                <a:close/>
              </a:path>
              <a:path w="9161145" h="6718300">
                <a:moveTo>
                  <a:pt x="7219823" y="5105399"/>
                </a:moveTo>
                <a:lnTo>
                  <a:pt x="7197953" y="5105399"/>
                </a:lnTo>
                <a:lnTo>
                  <a:pt x="7192251" y="5118099"/>
                </a:lnTo>
                <a:lnTo>
                  <a:pt x="7215124" y="5118099"/>
                </a:lnTo>
                <a:lnTo>
                  <a:pt x="7219823" y="5105399"/>
                </a:lnTo>
                <a:close/>
              </a:path>
              <a:path w="9161145" h="6718300">
                <a:moveTo>
                  <a:pt x="7214501" y="5092699"/>
                </a:moveTo>
                <a:lnTo>
                  <a:pt x="7197258" y="5092699"/>
                </a:lnTo>
                <a:lnTo>
                  <a:pt x="7197278" y="5105399"/>
                </a:lnTo>
                <a:lnTo>
                  <a:pt x="7215517" y="5105399"/>
                </a:lnTo>
                <a:lnTo>
                  <a:pt x="7214501" y="5092699"/>
                </a:lnTo>
                <a:close/>
              </a:path>
              <a:path w="9161145" h="6718300">
                <a:moveTo>
                  <a:pt x="7218603" y="4978399"/>
                </a:moveTo>
                <a:lnTo>
                  <a:pt x="7196670" y="4978399"/>
                </a:lnTo>
                <a:lnTo>
                  <a:pt x="7190587" y="4991099"/>
                </a:lnTo>
                <a:lnTo>
                  <a:pt x="7190930" y="4991099"/>
                </a:lnTo>
                <a:lnTo>
                  <a:pt x="7190612" y="5003799"/>
                </a:lnTo>
                <a:lnTo>
                  <a:pt x="7197902" y="5003799"/>
                </a:lnTo>
                <a:lnTo>
                  <a:pt x="7195591" y="5016499"/>
                </a:lnTo>
                <a:lnTo>
                  <a:pt x="7191438" y="5016499"/>
                </a:lnTo>
                <a:lnTo>
                  <a:pt x="7195718" y="5029199"/>
                </a:lnTo>
                <a:lnTo>
                  <a:pt x="7196913" y="5041899"/>
                </a:lnTo>
                <a:lnTo>
                  <a:pt x="7197051" y="5041899"/>
                </a:lnTo>
                <a:lnTo>
                  <a:pt x="7196875" y="5054599"/>
                </a:lnTo>
                <a:lnTo>
                  <a:pt x="7197128" y="5054599"/>
                </a:lnTo>
                <a:lnTo>
                  <a:pt x="7190689" y="5067299"/>
                </a:lnTo>
                <a:lnTo>
                  <a:pt x="7189622" y="5079999"/>
                </a:lnTo>
                <a:lnTo>
                  <a:pt x="7195781" y="5079999"/>
                </a:lnTo>
                <a:lnTo>
                  <a:pt x="7197042" y="5092699"/>
                </a:lnTo>
                <a:lnTo>
                  <a:pt x="7213079" y="5092699"/>
                </a:lnTo>
                <a:lnTo>
                  <a:pt x="7213079" y="4991099"/>
                </a:lnTo>
                <a:lnTo>
                  <a:pt x="7218603" y="4978399"/>
                </a:lnTo>
                <a:close/>
              </a:path>
              <a:path w="9161145" h="6718300">
                <a:moveTo>
                  <a:pt x="2516924" y="5029199"/>
                </a:moveTo>
                <a:lnTo>
                  <a:pt x="2498991" y="5029199"/>
                </a:lnTo>
                <a:lnTo>
                  <a:pt x="2501074" y="5041899"/>
                </a:lnTo>
                <a:lnTo>
                  <a:pt x="2516428" y="5041899"/>
                </a:lnTo>
                <a:lnTo>
                  <a:pt x="2516924" y="5029199"/>
                </a:lnTo>
                <a:close/>
              </a:path>
              <a:path w="9161145" h="6718300">
                <a:moveTo>
                  <a:pt x="2511361" y="4889499"/>
                </a:moveTo>
                <a:lnTo>
                  <a:pt x="2495575" y="4889499"/>
                </a:lnTo>
                <a:lnTo>
                  <a:pt x="2498775" y="4902199"/>
                </a:lnTo>
                <a:lnTo>
                  <a:pt x="2502649" y="4902199"/>
                </a:lnTo>
                <a:lnTo>
                  <a:pt x="2502649" y="4927599"/>
                </a:lnTo>
                <a:lnTo>
                  <a:pt x="2496312" y="4940299"/>
                </a:lnTo>
                <a:lnTo>
                  <a:pt x="2496312" y="5003799"/>
                </a:lnTo>
                <a:lnTo>
                  <a:pt x="2501074" y="5016499"/>
                </a:lnTo>
                <a:lnTo>
                  <a:pt x="2499626" y="5016499"/>
                </a:lnTo>
                <a:lnTo>
                  <a:pt x="2495626" y="5029199"/>
                </a:lnTo>
                <a:lnTo>
                  <a:pt x="2517900" y="5029199"/>
                </a:lnTo>
                <a:lnTo>
                  <a:pt x="2517889" y="5003799"/>
                </a:lnTo>
                <a:lnTo>
                  <a:pt x="2512593" y="4991099"/>
                </a:lnTo>
                <a:lnTo>
                  <a:pt x="2517698" y="4978399"/>
                </a:lnTo>
                <a:lnTo>
                  <a:pt x="2517946" y="4965699"/>
                </a:lnTo>
                <a:lnTo>
                  <a:pt x="2517907" y="4940299"/>
                </a:lnTo>
                <a:lnTo>
                  <a:pt x="2518105" y="4927599"/>
                </a:lnTo>
                <a:lnTo>
                  <a:pt x="2511361" y="4914899"/>
                </a:lnTo>
                <a:lnTo>
                  <a:pt x="2511361" y="4889499"/>
                </a:lnTo>
                <a:close/>
              </a:path>
              <a:path w="9161145" h="6718300">
                <a:moveTo>
                  <a:pt x="7783195" y="4978399"/>
                </a:moveTo>
                <a:lnTo>
                  <a:pt x="7777581" y="4978399"/>
                </a:lnTo>
                <a:lnTo>
                  <a:pt x="7777022" y="4991099"/>
                </a:lnTo>
                <a:lnTo>
                  <a:pt x="7781023" y="4991099"/>
                </a:lnTo>
                <a:lnTo>
                  <a:pt x="7783195" y="4978399"/>
                </a:lnTo>
                <a:close/>
              </a:path>
              <a:path w="9161145" h="6718300">
                <a:moveTo>
                  <a:pt x="7213130" y="4889499"/>
                </a:moveTo>
                <a:lnTo>
                  <a:pt x="7189520" y="4889499"/>
                </a:lnTo>
                <a:lnTo>
                  <a:pt x="7193178" y="4902199"/>
                </a:lnTo>
                <a:lnTo>
                  <a:pt x="7197001" y="4902199"/>
                </a:lnTo>
                <a:lnTo>
                  <a:pt x="7197001" y="4940299"/>
                </a:lnTo>
                <a:lnTo>
                  <a:pt x="7191413" y="4952999"/>
                </a:lnTo>
                <a:lnTo>
                  <a:pt x="7195642" y="4965699"/>
                </a:lnTo>
                <a:lnTo>
                  <a:pt x="7198207" y="4965699"/>
                </a:lnTo>
                <a:lnTo>
                  <a:pt x="7197344" y="4978399"/>
                </a:lnTo>
                <a:lnTo>
                  <a:pt x="7213041" y="4978399"/>
                </a:lnTo>
                <a:lnTo>
                  <a:pt x="7213041" y="4965699"/>
                </a:lnTo>
                <a:lnTo>
                  <a:pt x="7220140" y="4952999"/>
                </a:lnTo>
                <a:lnTo>
                  <a:pt x="7213130" y="4940299"/>
                </a:lnTo>
                <a:lnTo>
                  <a:pt x="7213130" y="4889499"/>
                </a:lnTo>
                <a:close/>
              </a:path>
              <a:path w="9161145" h="6718300">
                <a:moveTo>
                  <a:pt x="7784503" y="4889499"/>
                </a:moveTo>
                <a:lnTo>
                  <a:pt x="7770431" y="4889499"/>
                </a:lnTo>
                <a:lnTo>
                  <a:pt x="7773085" y="4902199"/>
                </a:lnTo>
                <a:lnTo>
                  <a:pt x="7776362" y="4902199"/>
                </a:lnTo>
                <a:lnTo>
                  <a:pt x="7769771" y="4914899"/>
                </a:lnTo>
                <a:lnTo>
                  <a:pt x="7769771" y="4965699"/>
                </a:lnTo>
                <a:lnTo>
                  <a:pt x="7772323" y="4965699"/>
                </a:lnTo>
                <a:lnTo>
                  <a:pt x="7775054" y="4978399"/>
                </a:lnTo>
                <a:lnTo>
                  <a:pt x="7783855" y="4978399"/>
                </a:lnTo>
                <a:lnTo>
                  <a:pt x="7783945" y="4952999"/>
                </a:lnTo>
                <a:lnTo>
                  <a:pt x="7784064" y="4940299"/>
                </a:lnTo>
                <a:lnTo>
                  <a:pt x="7784241" y="4914899"/>
                </a:lnTo>
                <a:lnTo>
                  <a:pt x="7784503" y="4889499"/>
                </a:lnTo>
                <a:close/>
              </a:path>
              <a:path w="9161145" h="6718300">
                <a:moveTo>
                  <a:pt x="585609" y="4889499"/>
                </a:moveTo>
                <a:lnTo>
                  <a:pt x="571322" y="4889499"/>
                </a:lnTo>
                <a:lnTo>
                  <a:pt x="577354" y="4902199"/>
                </a:lnTo>
                <a:lnTo>
                  <a:pt x="577380" y="4952999"/>
                </a:lnTo>
                <a:lnTo>
                  <a:pt x="584111" y="4952999"/>
                </a:lnTo>
                <a:lnTo>
                  <a:pt x="584478" y="4940299"/>
                </a:lnTo>
                <a:lnTo>
                  <a:pt x="584785" y="4914899"/>
                </a:lnTo>
                <a:lnTo>
                  <a:pt x="585124" y="4902199"/>
                </a:lnTo>
                <a:lnTo>
                  <a:pt x="585609" y="4889499"/>
                </a:lnTo>
                <a:close/>
              </a:path>
              <a:path w="9161145" h="6718300">
                <a:moveTo>
                  <a:pt x="876185" y="4876799"/>
                </a:moveTo>
                <a:lnTo>
                  <a:pt x="858850" y="4876799"/>
                </a:lnTo>
                <a:lnTo>
                  <a:pt x="863523" y="4889499"/>
                </a:lnTo>
                <a:lnTo>
                  <a:pt x="863423" y="4902199"/>
                </a:lnTo>
                <a:lnTo>
                  <a:pt x="863714" y="4914899"/>
                </a:lnTo>
                <a:lnTo>
                  <a:pt x="870383" y="4914899"/>
                </a:lnTo>
                <a:lnTo>
                  <a:pt x="870394" y="4889499"/>
                </a:lnTo>
                <a:lnTo>
                  <a:pt x="876185" y="4876799"/>
                </a:lnTo>
                <a:close/>
              </a:path>
              <a:path w="9161145" h="6718300">
                <a:moveTo>
                  <a:pt x="3458527" y="4876799"/>
                </a:moveTo>
                <a:lnTo>
                  <a:pt x="3331311" y="4876799"/>
                </a:lnTo>
                <a:lnTo>
                  <a:pt x="3338283" y="4889499"/>
                </a:lnTo>
                <a:lnTo>
                  <a:pt x="3338283" y="4902199"/>
                </a:lnTo>
                <a:lnTo>
                  <a:pt x="3344164" y="4914899"/>
                </a:lnTo>
                <a:lnTo>
                  <a:pt x="3357638" y="4914899"/>
                </a:lnTo>
                <a:lnTo>
                  <a:pt x="3359848" y="4902199"/>
                </a:lnTo>
                <a:lnTo>
                  <a:pt x="3361435" y="4889499"/>
                </a:lnTo>
                <a:lnTo>
                  <a:pt x="3413467" y="4889499"/>
                </a:lnTo>
                <a:lnTo>
                  <a:pt x="3458527" y="4876799"/>
                </a:lnTo>
                <a:close/>
              </a:path>
              <a:path w="9161145" h="6718300">
                <a:moveTo>
                  <a:pt x="589991" y="4876799"/>
                </a:moveTo>
                <a:lnTo>
                  <a:pt x="544512" y="4876799"/>
                </a:lnTo>
                <a:lnTo>
                  <a:pt x="572401" y="4889499"/>
                </a:lnTo>
                <a:lnTo>
                  <a:pt x="588276" y="4889499"/>
                </a:lnTo>
                <a:lnTo>
                  <a:pt x="589991" y="4876799"/>
                </a:lnTo>
                <a:close/>
              </a:path>
              <a:path w="9161145" h="6718300">
                <a:moveTo>
                  <a:pt x="1402346" y="4876799"/>
                </a:moveTo>
                <a:lnTo>
                  <a:pt x="1366661" y="4876799"/>
                </a:lnTo>
                <a:lnTo>
                  <a:pt x="1377823" y="4889499"/>
                </a:lnTo>
                <a:lnTo>
                  <a:pt x="1400352" y="4889499"/>
                </a:lnTo>
                <a:lnTo>
                  <a:pt x="1402346" y="4876799"/>
                </a:lnTo>
                <a:close/>
              </a:path>
              <a:path w="9161145" h="6718300">
                <a:moveTo>
                  <a:pt x="1697926" y="4876799"/>
                </a:moveTo>
                <a:lnTo>
                  <a:pt x="1663293" y="4876799"/>
                </a:lnTo>
                <a:lnTo>
                  <a:pt x="1665262" y="4889499"/>
                </a:lnTo>
                <a:lnTo>
                  <a:pt x="1695577" y="4889499"/>
                </a:lnTo>
                <a:lnTo>
                  <a:pt x="1697926" y="4876799"/>
                </a:lnTo>
                <a:close/>
              </a:path>
              <a:path w="9161145" h="6718300">
                <a:moveTo>
                  <a:pt x="2710013" y="4876799"/>
                </a:moveTo>
                <a:lnTo>
                  <a:pt x="2253018" y="4876799"/>
                </a:lnTo>
                <a:lnTo>
                  <a:pt x="2490216" y="4889499"/>
                </a:lnTo>
                <a:lnTo>
                  <a:pt x="2523502" y="4889499"/>
                </a:lnTo>
                <a:lnTo>
                  <a:pt x="2710013" y="4876799"/>
                </a:lnTo>
                <a:close/>
              </a:path>
              <a:path w="9161145" h="6718300">
                <a:moveTo>
                  <a:pt x="2798737" y="4876799"/>
                </a:moveTo>
                <a:lnTo>
                  <a:pt x="2760726" y="4876799"/>
                </a:lnTo>
                <a:lnTo>
                  <a:pt x="2763647" y="4889499"/>
                </a:lnTo>
                <a:lnTo>
                  <a:pt x="2793034" y="4889499"/>
                </a:lnTo>
                <a:lnTo>
                  <a:pt x="2798737" y="4876799"/>
                </a:lnTo>
                <a:close/>
              </a:path>
              <a:path w="9161145" h="6718300">
                <a:moveTo>
                  <a:pt x="3664034" y="4876799"/>
                </a:moveTo>
                <a:lnTo>
                  <a:pt x="3608374" y="4876799"/>
                </a:lnTo>
                <a:lnTo>
                  <a:pt x="3611740" y="4889499"/>
                </a:lnTo>
                <a:lnTo>
                  <a:pt x="3650908" y="4889499"/>
                </a:lnTo>
                <a:lnTo>
                  <a:pt x="3664034" y="4876799"/>
                </a:lnTo>
                <a:close/>
              </a:path>
              <a:path w="9161145" h="6718300">
                <a:moveTo>
                  <a:pt x="4220271" y="4876799"/>
                </a:moveTo>
                <a:lnTo>
                  <a:pt x="4087013" y="4876799"/>
                </a:lnTo>
                <a:lnTo>
                  <a:pt x="4146270" y="4889499"/>
                </a:lnTo>
                <a:lnTo>
                  <a:pt x="4200556" y="4889499"/>
                </a:lnTo>
                <a:lnTo>
                  <a:pt x="4220271" y="4876799"/>
                </a:lnTo>
                <a:close/>
              </a:path>
              <a:path w="9161145" h="6718300">
                <a:moveTo>
                  <a:pt x="4808317" y="4876799"/>
                </a:moveTo>
                <a:lnTo>
                  <a:pt x="4686312" y="4876799"/>
                </a:lnTo>
                <a:lnTo>
                  <a:pt x="4691060" y="4889499"/>
                </a:lnTo>
                <a:lnTo>
                  <a:pt x="4748534" y="4889499"/>
                </a:lnTo>
                <a:lnTo>
                  <a:pt x="4808317" y="4876799"/>
                </a:lnTo>
                <a:close/>
              </a:path>
              <a:path w="9161145" h="6718300">
                <a:moveTo>
                  <a:pt x="5264658" y="4876799"/>
                </a:moveTo>
                <a:lnTo>
                  <a:pt x="4880539" y="4876799"/>
                </a:lnTo>
                <a:lnTo>
                  <a:pt x="4947324" y="4889499"/>
                </a:lnTo>
                <a:lnTo>
                  <a:pt x="5124691" y="4889499"/>
                </a:lnTo>
                <a:lnTo>
                  <a:pt x="5264658" y="4876799"/>
                </a:lnTo>
                <a:close/>
              </a:path>
              <a:path w="9161145" h="6718300">
                <a:moveTo>
                  <a:pt x="5401316" y="4876799"/>
                </a:moveTo>
                <a:lnTo>
                  <a:pt x="5274246" y="4876799"/>
                </a:lnTo>
                <a:lnTo>
                  <a:pt x="5276024" y="4889499"/>
                </a:lnTo>
                <a:lnTo>
                  <a:pt x="5345441" y="4889499"/>
                </a:lnTo>
                <a:lnTo>
                  <a:pt x="5401316" y="4876799"/>
                </a:lnTo>
                <a:close/>
              </a:path>
              <a:path w="9161145" h="6718300">
                <a:moveTo>
                  <a:pt x="5863793" y="4876799"/>
                </a:moveTo>
                <a:lnTo>
                  <a:pt x="5401316" y="4876799"/>
                </a:lnTo>
                <a:lnTo>
                  <a:pt x="5461715" y="4889499"/>
                </a:lnTo>
                <a:lnTo>
                  <a:pt x="5860046" y="4889499"/>
                </a:lnTo>
                <a:lnTo>
                  <a:pt x="5863793" y="4876799"/>
                </a:lnTo>
                <a:close/>
              </a:path>
              <a:path w="9161145" h="6718300">
                <a:moveTo>
                  <a:pt x="6118186" y="4876799"/>
                </a:moveTo>
                <a:lnTo>
                  <a:pt x="6016188" y="4876799"/>
                </a:lnTo>
                <a:lnTo>
                  <a:pt x="6067166" y="4889499"/>
                </a:lnTo>
                <a:lnTo>
                  <a:pt x="6118186" y="4876799"/>
                </a:lnTo>
                <a:close/>
              </a:path>
              <a:path w="9161145" h="6718300">
                <a:moveTo>
                  <a:pt x="6737293" y="4876799"/>
                </a:moveTo>
                <a:lnTo>
                  <a:pt x="6545684" y="4876799"/>
                </a:lnTo>
                <a:lnTo>
                  <a:pt x="6602357" y="4889499"/>
                </a:lnTo>
                <a:lnTo>
                  <a:pt x="6689529" y="4889499"/>
                </a:lnTo>
                <a:lnTo>
                  <a:pt x="6737293" y="4876799"/>
                </a:lnTo>
                <a:close/>
              </a:path>
              <a:path w="9161145" h="6718300">
                <a:moveTo>
                  <a:pt x="7218527" y="4876799"/>
                </a:moveTo>
                <a:lnTo>
                  <a:pt x="7183132" y="4876799"/>
                </a:lnTo>
                <a:lnTo>
                  <a:pt x="7190092" y="4889499"/>
                </a:lnTo>
                <a:lnTo>
                  <a:pt x="7215466" y="4889499"/>
                </a:lnTo>
                <a:lnTo>
                  <a:pt x="7218527" y="4876799"/>
                </a:lnTo>
                <a:close/>
              </a:path>
              <a:path w="9161145" h="6718300">
                <a:moveTo>
                  <a:pt x="7528013" y="4876799"/>
                </a:moveTo>
                <a:lnTo>
                  <a:pt x="7492555" y="4876799"/>
                </a:lnTo>
                <a:lnTo>
                  <a:pt x="7496327" y="4889499"/>
                </a:lnTo>
                <a:lnTo>
                  <a:pt x="7519390" y="4889499"/>
                </a:lnTo>
                <a:lnTo>
                  <a:pt x="7528013" y="4876799"/>
                </a:lnTo>
                <a:close/>
              </a:path>
              <a:path w="9161145" h="6718300">
                <a:moveTo>
                  <a:pt x="7808986" y="4876799"/>
                </a:moveTo>
                <a:lnTo>
                  <a:pt x="7755724" y="4876799"/>
                </a:lnTo>
                <a:lnTo>
                  <a:pt x="7763738" y="4889499"/>
                </a:lnTo>
                <a:lnTo>
                  <a:pt x="7788529" y="4889499"/>
                </a:lnTo>
                <a:lnTo>
                  <a:pt x="7808986" y="4876799"/>
                </a:lnTo>
                <a:close/>
              </a:path>
              <a:path w="9161145" h="6718300">
                <a:moveTo>
                  <a:pt x="116154" y="4864099"/>
                </a:moveTo>
                <a:lnTo>
                  <a:pt x="9207" y="4864099"/>
                </a:lnTo>
                <a:lnTo>
                  <a:pt x="0" y="4876799"/>
                </a:lnTo>
                <a:lnTo>
                  <a:pt x="118198" y="4876799"/>
                </a:lnTo>
                <a:lnTo>
                  <a:pt x="116154" y="4864099"/>
                </a:lnTo>
                <a:close/>
              </a:path>
              <a:path w="9161145" h="6718300">
                <a:moveTo>
                  <a:pt x="316458" y="4864099"/>
                </a:moveTo>
                <a:lnTo>
                  <a:pt x="131076" y="4864099"/>
                </a:lnTo>
                <a:lnTo>
                  <a:pt x="123393" y="4876799"/>
                </a:lnTo>
                <a:lnTo>
                  <a:pt x="326364" y="4876799"/>
                </a:lnTo>
                <a:lnTo>
                  <a:pt x="316458" y="4864099"/>
                </a:lnTo>
                <a:close/>
              </a:path>
              <a:path w="9161145" h="6718300">
                <a:moveTo>
                  <a:pt x="647395" y="4864099"/>
                </a:moveTo>
                <a:lnTo>
                  <a:pt x="337083" y="4864099"/>
                </a:lnTo>
                <a:lnTo>
                  <a:pt x="333730" y="4876799"/>
                </a:lnTo>
                <a:lnTo>
                  <a:pt x="652119" y="4876799"/>
                </a:lnTo>
                <a:lnTo>
                  <a:pt x="647395" y="4864099"/>
                </a:lnTo>
                <a:close/>
              </a:path>
              <a:path w="9161145" h="6718300">
                <a:moveTo>
                  <a:pt x="767803" y="4864099"/>
                </a:moveTo>
                <a:lnTo>
                  <a:pt x="665137" y="4864099"/>
                </a:lnTo>
                <a:lnTo>
                  <a:pt x="663473" y="4876799"/>
                </a:lnTo>
                <a:lnTo>
                  <a:pt x="778395" y="4876799"/>
                </a:lnTo>
                <a:lnTo>
                  <a:pt x="767803" y="4864099"/>
                </a:lnTo>
                <a:close/>
              </a:path>
              <a:path w="9161145" h="6718300">
                <a:moveTo>
                  <a:pt x="916825" y="4864099"/>
                </a:moveTo>
                <a:lnTo>
                  <a:pt x="810018" y="4864099"/>
                </a:lnTo>
                <a:lnTo>
                  <a:pt x="796683" y="4876799"/>
                </a:lnTo>
                <a:lnTo>
                  <a:pt x="927544" y="4876799"/>
                </a:lnTo>
                <a:lnTo>
                  <a:pt x="916825" y="4864099"/>
                </a:lnTo>
                <a:close/>
              </a:path>
              <a:path w="9161145" h="6718300">
                <a:moveTo>
                  <a:pt x="941146" y="4864099"/>
                </a:moveTo>
                <a:lnTo>
                  <a:pt x="935481" y="4864099"/>
                </a:lnTo>
                <a:lnTo>
                  <a:pt x="931659" y="4876799"/>
                </a:lnTo>
                <a:lnTo>
                  <a:pt x="950061" y="4876799"/>
                </a:lnTo>
                <a:lnTo>
                  <a:pt x="941146" y="4864099"/>
                </a:lnTo>
                <a:close/>
              </a:path>
              <a:path w="9161145" h="6718300">
                <a:moveTo>
                  <a:pt x="971753" y="4864099"/>
                </a:moveTo>
                <a:lnTo>
                  <a:pt x="959294" y="4864099"/>
                </a:lnTo>
                <a:lnTo>
                  <a:pt x="950061" y="4876799"/>
                </a:lnTo>
                <a:lnTo>
                  <a:pt x="982522" y="4876799"/>
                </a:lnTo>
                <a:lnTo>
                  <a:pt x="971753" y="4864099"/>
                </a:lnTo>
                <a:close/>
              </a:path>
              <a:path w="9161145" h="6718300">
                <a:moveTo>
                  <a:pt x="1112304" y="4584699"/>
                </a:moveTo>
                <a:lnTo>
                  <a:pt x="1096187" y="4584699"/>
                </a:lnTo>
                <a:lnTo>
                  <a:pt x="1096697" y="4610099"/>
                </a:lnTo>
                <a:lnTo>
                  <a:pt x="1096532" y="4660899"/>
                </a:lnTo>
                <a:lnTo>
                  <a:pt x="1097064" y="4686299"/>
                </a:lnTo>
                <a:lnTo>
                  <a:pt x="1102296" y="4686299"/>
                </a:lnTo>
                <a:lnTo>
                  <a:pt x="1096873" y="4698999"/>
                </a:lnTo>
                <a:lnTo>
                  <a:pt x="1096873" y="4775199"/>
                </a:lnTo>
                <a:lnTo>
                  <a:pt x="1104900" y="4775199"/>
                </a:lnTo>
                <a:lnTo>
                  <a:pt x="1103261" y="4787899"/>
                </a:lnTo>
                <a:lnTo>
                  <a:pt x="1098130" y="4800599"/>
                </a:lnTo>
                <a:lnTo>
                  <a:pt x="1104696" y="4800599"/>
                </a:lnTo>
                <a:lnTo>
                  <a:pt x="1104785" y="4813299"/>
                </a:lnTo>
                <a:lnTo>
                  <a:pt x="1097534" y="4813299"/>
                </a:lnTo>
                <a:lnTo>
                  <a:pt x="1097648" y="4825999"/>
                </a:lnTo>
                <a:lnTo>
                  <a:pt x="1096975" y="4825999"/>
                </a:lnTo>
                <a:lnTo>
                  <a:pt x="1102423" y="4838699"/>
                </a:lnTo>
                <a:lnTo>
                  <a:pt x="1096644" y="4838699"/>
                </a:lnTo>
                <a:lnTo>
                  <a:pt x="1096644" y="4864099"/>
                </a:lnTo>
                <a:lnTo>
                  <a:pt x="994295" y="4864099"/>
                </a:lnTo>
                <a:lnTo>
                  <a:pt x="991247" y="4876799"/>
                </a:lnTo>
                <a:lnTo>
                  <a:pt x="1114361" y="4876799"/>
                </a:lnTo>
                <a:lnTo>
                  <a:pt x="1112418" y="4864099"/>
                </a:lnTo>
                <a:lnTo>
                  <a:pt x="1112124" y="4851399"/>
                </a:lnTo>
                <a:lnTo>
                  <a:pt x="1111972" y="4851399"/>
                </a:lnTo>
                <a:lnTo>
                  <a:pt x="1111986" y="4597399"/>
                </a:lnTo>
                <a:lnTo>
                  <a:pt x="1112164" y="4597399"/>
                </a:lnTo>
                <a:lnTo>
                  <a:pt x="1112304" y="4584699"/>
                </a:lnTo>
                <a:close/>
              </a:path>
              <a:path w="9161145" h="6718300">
                <a:moveTo>
                  <a:pt x="1304353" y="4864099"/>
                </a:moveTo>
                <a:lnTo>
                  <a:pt x="1131697" y="4864099"/>
                </a:lnTo>
                <a:lnTo>
                  <a:pt x="1122413" y="4876799"/>
                </a:lnTo>
                <a:lnTo>
                  <a:pt x="1310462" y="4876799"/>
                </a:lnTo>
                <a:lnTo>
                  <a:pt x="1304353" y="4864099"/>
                </a:lnTo>
                <a:close/>
              </a:path>
              <a:path w="9161145" h="6718300">
                <a:moveTo>
                  <a:pt x="1437652" y="4864099"/>
                </a:moveTo>
                <a:lnTo>
                  <a:pt x="1320076" y="4864099"/>
                </a:lnTo>
                <a:lnTo>
                  <a:pt x="1310462" y="4876799"/>
                </a:lnTo>
                <a:lnTo>
                  <a:pt x="1445094" y="4876799"/>
                </a:lnTo>
                <a:lnTo>
                  <a:pt x="1437652" y="4864099"/>
                </a:lnTo>
                <a:close/>
              </a:path>
              <a:path w="9161145" h="6718300">
                <a:moveTo>
                  <a:pt x="1631924" y="4864099"/>
                </a:moveTo>
                <a:lnTo>
                  <a:pt x="1456639" y="4864099"/>
                </a:lnTo>
                <a:lnTo>
                  <a:pt x="1445094" y="4876799"/>
                </a:lnTo>
                <a:lnTo>
                  <a:pt x="1643087" y="4876799"/>
                </a:lnTo>
                <a:lnTo>
                  <a:pt x="1631924" y="4864099"/>
                </a:lnTo>
                <a:close/>
              </a:path>
              <a:path w="9161145" h="6718300">
                <a:moveTo>
                  <a:pt x="1689671" y="4864099"/>
                </a:moveTo>
                <a:lnTo>
                  <a:pt x="1648663" y="4864099"/>
                </a:lnTo>
                <a:lnTo>
                  <a:pt x="1643087" y="4876799"/>
                </a:lnTo>
                <a:lnTo>
                  <a:pt x="1693824" y="4876799"/>
                </a:lnTo>
                <a:lnTo>
                  <a:pt x="1689671" y="4864099"/>
                </a:lnTo>
                <a:close/>
              </a:path>
              <a:path w="9161145" h="6718300">
                <a:moveTo>
                  <a:pt x="7220394" y="4584699"/>
                </a:moveTo>
                <a:lnTo>
                  <a:pt x="7196924" y="4584699"/>
                </a:lnTo>
                <a:lnTo>
                  <a:pt x="7196797" y="4660899"/>
                </a:lnTo>
                <a:lnTo>
                  <a:pt x="7191425" y="4673599"/>
                </a:lnTo>
                <a:lnTo>
                  <a:pt x="7196924" y="4673599"/>
                </a:lnTo>
                <a:lnTo>
                  <a:pt x="7196924" y="4686299"/>
                </a:lnTo>
                <a:lnTo>
                  <a:pt x="7190955" y="4698999"/>
                </a:lnTo>
                <a:lnTo>
                  <a:pt x="7189927" y="4711699"/>
                </a:lnTo>
                <a:lnTo>
                  <a:pt x="7188517" y="4711699"/>
                </a:lnTo>
                <a:lnTo>
                  <a:pt x="7196188" y="4724399"/>
                </a:lnTo>
                <a:lnTo>
                  <a:pt x="7190498" y="4724399"/>
                </a:lnTo>
                <a:lnTo>
                  <a:pt x="7190498" y="4749799"/>
                </a:lnTo>
                <a:lnTo>
                  <a:pt x="7197001" y="4762499"/>
                </a:lnTo>
                <a:lnTo>
                  <a:pt x="7197001" y="4787899"/>
                </a:lnTo>
                <a:lnTo>
                  <a:pt x="7190752" y="4800599"/>
                </a:lnTo>
                <a:lnTo>
                  <a:pt x="7192505" y="4800599"/>
                </a:lnTo>
                <a:lnTo>
                  <a:pt x="7195134" y="4813299"/>
                </a:lnTo>
                <a:lnTo>
                  <a:pt x="7196772" y="4813299"/>
                </a:lnTo>
                <a:lnTo>
                  <a:pt x="7196835" y="4851399"/>
                </a:lnTo>
                <a:lnTo>
                  <a:pt x="7188187" y="4864099"/>
                </a:lnTo>
                <a:lnTo>
                  <a:pt x="1704022" y="4864099"/>
                </a:lnTo>
                <a:lnTo>
                  <a:pt x="1693824" y="4876799"/>
                </a:lnTo>
                <a:lnTo>
                  <a:pt x="7223480" y="4876799"/>
                </a:lnTo>
                <a:lnTo>
                  <a:pt x="7213473" y="4864099"/>
                </a:lnTo>
                <a:lnTo>
                  <a:pt x="7213473" y="4749799"/>
                </a:lnTo>
                <a:lnTo>
                  <a:pt x="7218286" y="4749799"/>
                </a:lnTo>
                <a:lnTo>
                  <a:pt x="7213206" y="4737099"/>
                </a:lnTo>
                <a:lnTo>
                  <a:pt x="7213206" y="4610099"/>
                </a:lnTo>
                <a:lnTo>
                  <a:pt x="7216317" y="4597399"/>
                </a:lnTo>
                <a:lnTo>
                  <a:pt x="7220648" y="4597399"/>
                </a:lnTo>
                <a:lnTo>
                  <a:pt x="7220394" y="4584699"/>
                </a:lnTo>
                <a:close/>
              </a:path>
              <a:path w="9161145" h="6718300">
                <a:moveTo>
                  <a:pt x="7337018" y="4864099"/>
                </a:moveTo>
                <a:lnTo>
                  <a:pt x="7233284" y="4864099"/>
                </a:lnTo>
                <a:lnTo>
                  <a:pt x="7223480" y="4876799"/>
                </a:lnTo>
                <a:lnTo>
                  <a:pt x="7339114" y="4876799"/>
                </a:lnTo>
                <a:lnTo>
                  <a:pt x="7337018" y="4864099"/>
                </a:lnTo>
                <a:close/>
              </a:path>
              <a:path w="9161145" h="6718300">
                <a:moveTo>
                  <a:pt x="7542678" y="4864099"/>
                </a:moveTo>
                <a:lnTo>
                  <a:pt x="7361275" y="4864099"/>
                </a:lnTo>
                <a:lnTo>
                  <a:pt x="7356576" y="4876799"/>
                </a:lnTo>
                <a:lnTo>
                  <a:pt x="7550429" y="4876799"/>
                </a:lnTo>
                <a:lnTo>
                  <a:pt x="7542678" y="4864099"/>
                </a:lnTo>
                <a:close/>
              </a:path>
              <a:path w="9161145" h="6718300">
                <a:moveTo>
                  <a:pt x="7666075" y="4864099"/>
                </a:moveTo>
                <a:lnTo>
                  <a:pt x="7564189" y="4864099"/>
                </a:lnTo>
                <a:lnTo>
                  <a:pt x="7559484" y="4876799"/>
                </a:lnTo>
                <a:lnTo>
                  <a:pt x="7676260" y="4876799"/>
                </a:lnTo>
                <a:lnTo>
                  <a:pt x="7666075" y="4864099"/>
                </a:lnTo>
                <a:close/>
              </a:path>
              <a:path w="9161145" h="6718300">
                <a:moveTo>
                  <a:pt x="7713649" y="4864099"/>
                </a:moveTo>
                <a:lnTo>
                  <a:pt x="7707007" y="4864099"/>
                </a:lnTo>
                <a:lnTo>
                  <a:pt x="7694498" y="4876799"/>
                </a:lnTo>
                <a:lnTo>
                  <a:pt x="7716469" y="4876799"/>
                </a:lnTo>
                <a:lnTo>
                  <a:pt x="7713649" y="4864099"/>
                </a:lnTo>
                <a:close/>
              </a:path>
              <a:path w="9161145" h="6718300">
                <a:moveTo>
                  <a:pt x="7808404" y="4864099"/>
                </a:moveTo>
                <a:lnTo>
                  <a:pt x="7745641" y="4864099"/>
                </a:lnTo>
                <a:lnTo>
                  <a:pt x="7733093" y="4876799"/>
                </a:lnTo>
                <a:lnTo>
                  <a:pt x="7819059" y="4876799"/>
                </a:lnTo>
                <a:lnTo>
                  <a:pt x="7808404" y="4864099"/>
                </a:lnTo>
                <a:close/>
              </a:path>
              <a:path w="9161145" h="6718300">
                <a:moveTo>
                  <a:pt x="7854251" y="4864099"/>
                </a:moveTo>
                <a:lnTo>
                  <a:pt x="7829816" y="4864099"/>
                </a:lnTo>
                <a:lnTo>
                  <a:pt x="7826095" y="4876799"/>
                </a:lnTo>
                <a:lnTo>
                  <a:pt x="7860626" y="4876799"/>
                </a:lnTo>
                <a:lnTo>
                  <a:pt x="7854251" y="4864099"/>
                </a:lnTo>
                <a:close/>
              </a:path>
              <a:path w="9161145" h="6718300">
                <a:moveTo>
                  <a:pt x="585622" y="4584699"/>
                </a:moveTo>
                <a:lnTo>
                  <a:pt x="571436" y="4584699"/>
                </a:lnTo>
                <a:lnTo>
                  <a:pt x="569582" y="4597399"/>
                </a:lnTo>
                <a:lnTo>
                  <a:pt x="570496" y="4597399"/>
                </a:lnTo>
                <a:lnTo>
                  <a:pt x="576072" y="4610099"/>
                </a:lnTo>
                <a:lnTo>
                  <a:pt x="570306" y="4622799"/>
                </a:lnTo>
                <a:lnTo>
                  <a:pt x="570306" y="4648199"/>
                </a:lnTo>
                <a:lnTo>
                  <a:pt x="576097" y="4648199"/>
                </a:lnTo>
                <a:lnTo>
                  <a:pt x="573417" y="4660899"/>
                </a:lnTo>
                <a:lnTo>
                  <a:pt x="570661" y="4660899"/>
                </a:lnTo>
                <a:lnTo>
                  <a:pt x="576656" y="4673599"/>
                </a:lnTo>
                <a:lnTo>
                  <a:pt x="576656" y="4698999"/>
                </a:lnTo>
                <a:lnTo>
                  <a:pt x="570318" y="4711699"/>
                </a:lnTo>
                <a:lnTo>
                  <a:pt x="570318" y="4775199"/>
                </a:lnTo>
                <a:lnTo>
                  <a:pt x="577024" y="4775199"/>
                </a:lnTo>
                <a:lnTo>
                  <a:pt x="576529" y="4787899"/>
                </a:lnTo>
                <a:lnTo>
                  <a:pt x="570318" y="4800599"/>
                </a:lnTo>
                <a:lnTo>
                  <a:pt x="570318" y="4825999"/>
                </a:lnTo>
                <a:lnTo>
                  <a:pt x="575957" y="4838699"/>
                </a:lnTo>
                <a:lnTo>
                  <a:pt x="569950" y="4838699"/>
                </a:lnTo>
                <a:lnTo>
                  <a:pt x="569810" y="4851399"/>
                </a:lnTo>
                <a:lnTo>
                  <a:pt x="570509" y="4851399"/>
                </a:lnTo>
                <a:lnTo>
                  <a:pt x="575703" y="4864099"/>
                </a:lnTo>
                <a:lnTo>
                  <a:pt x="585292" y="4864099"/>
                </a:lnTo>
                <a:lnTo>
                  <a:pt x="585047" y="4838699"/>
                </a:lnTo>
                <a:lnTo>
                  <a:pt x="585129" y="4648199"/>
                </a:lnTo>
                <a:lnTo>
                  <a:pt x="585185" y="4635499"/>
                </a:lnTo>
                <a:lnTo>
                  <a:pt x="585357" y="4610099"/>
                </a:lnTo>
                <a:lnTo>
                  <a:pt x="585622" y="4584699"/>
                </a:lnTo>
                <a:close/>
              </a:path>
              <a:path w="9161145" h="6718300">
                <a:moveTo>
                  <a:pt x="871524" y="4584699"/>
                </a:moveTo>
                <a:lnTo>
                  <a:pt x="852233" y="4584699"/>
                </a:lnTo>
                <a:lnTo>
                  <a:pt x="862063" y="4597399"/>
                </a:lnTo>
                <a:lnTo>
                  <a:pt x="860742" y="4597399"/>
                </a:lnTo>
                <a:lnTo>
                  <a:pt x="857465" y="4610099"/>
                </a:lnTo>
                <a:lnTo>
                  <a:pt x="861333" y="4610099"/>
                </a:lnTo>
                <a:lnTo>
                  <a:pt x="863114" y="4622799"/>
                </a:lnTo>
                <a:lnTo>
                  <a:pt x="862023" y="4635499"/>
                </a:lnTo>
                <a:lnTo>
                  <a:pt x="857275" y="4635499"/>
                </a:lnTo>
                <a:lnTo>
                  <a:pt x="862723" y="4648199"/>
                </a:lnTo>
                <a:lnTo>
                  <a:pt x="862723" y="4660899"/>
                </a:lnTo>
                <a:lnTo>
                  <a:pt x="856322" y="4673599"/>
                </a:lnTo>
                <a:lnTo>
                  <a:pt x="856322" y="4686299"/>
                </a:lnTo>
                <a:lnTo>
                  <a:pt x="861796" y="4698999"/>
                </a:lnTo>
                <a:lnTo>
                  <a:pt x="864539" y="4711699"/>
                </a:lnTo>
                <a:lnTo>
                  <a:pt x="856348" y="4711699"/>
                </a:lnTo>
                <a:lnTo>
                  <a:pt x="856348" y="4787899"/>
                </a:lnTo>
                <a:lnTo>
                  <a:pt x="862482" y="4800599"/>
                </a:lnTo>
                <a:lnTo>
                  <a:pt x="862925" y="4800599"/>
                </a:lnTo>
                <a:lnTo>
                  <a:pt x="863044" y="4813299"/>
                </a:lnTo>
                <a:lnTo>
                  <a:pt x="861567" y="4813299"/>
                </a:lnTo>
                <a:lnTo>
                  <a:pt x="857224" y="4825999"/>
                </a:lnTo>
                <a:lnTo>
                  <a:pt x="862863" y="4838699"/>
                </a:lnTo>
                <a:lnTo>
                  <a:pt x="862863" y="4864099"/>
                </a:lnTo>
                <a:lnTo>
                  <a:pt x="870712" y="4864099"/>
                </a:lnTo>
                <a:lnTo>
                  <a:pt x="870838" y="4673599"/>
                </a:lnTo>
                <a:lnTo>
                  <a:pt x="870899" y="4635499"/>
                </a:lnTo>
                <a:lnTo>
                  <a:pt x="871012" y="4622799"/>
                </a:lnTo>
                <a:lnTo>
                  <a:pt x="871203" y="4610099"/>
                </a:lnTo>
                <a:lnTo>
                  <a:pt x="871524" y="4584699"/>
                </a:lnTo>
                <a:close/>
              </a:path>
              <a:path w="9161145" h="6718300">
                <a:moveTo>
                  <a:pt x="1407782" y="4584699"/>
                </a:moveTo>
                <a:lnTo>
                  <a:pt x="1382496" y="4584699"/>
                </a:lnTo>
                <a:lnTo>
                  <a:pt x="1382598" y="4787899"/>
                </a:lnTo>
                <a:lnTo>
                  <a:pt x="1387297" y="4800599"/>
                </a:lnTo>
                <a:lnTo>
                  <a:pt x="1381721" y="4800599"/>
                </a:lnTo>
                <a:lnTo>
                  <a:pt x="1380515" y="4813299"/>
                </a:lnTo>
                <a:lnTo>
                  <a:pt x="1387881" y="4813299"/>
                </a:lnTo>
                <a:lnTo>
                  <a:pt x="1385633" y="4825999"/>
                </a:lnTo>
                <a:lnTo>
                  <a:pt x="1380578" y="4825999"/>
                </a:lnTo>
                <a:lnTo>
                  <a:pt x="1382877" y="4838699"/>
                </a:lnTo>
                <a:lnTo>
                  <a:pt x="1389113" y="4851399"/>
                </a:lnTo>
                <a:lnTo>
                  <a:pt x="1389113" y="4864099"/>
                </a:lnTo>
                <a:lnTo>
                  <a:pt x="1397850" y="4864099"/>
                </a:lnTo>
                <a:lnTo>
                  <a:pt x="1397901" y="4749799"/>
                </a:lnTo>
                <a:lnTo>
                  <a:pt x="1404264" y="4737099"/>
                </a:lnTo>
                <a:lnTo>
                  <a:pt x="1404264" y="4724399"/>
                </a:lnTo>
                <a:lnTo>
                  <a:pt x="1398181" y="4711699"/>
                </a:lnTo>
                <a:lnTo>
                  <a:pt x="1398181" y="4673599"/>
                </a:lnTo>
                <a:lnTo>
                  <a:pt x="1403235" y="4660899"/>
                </a:lnTo>
                <a:lnTo>
                  <a:pt x="1398079" y="4648199"/>
                </a:lnTo>
                <a:lnTo>
                  <a:pt x="1397903" y="4635499"/>
                </a:lnTo>
                <a:lnTo>
                  <a:pt x="1398042" y="4622799"/>
                </a:lnTo>
                <a:lnTo>
                  <a:pt x="1398070" y="4610099"/>
                </a:lnTo>
                <a:lnTo>
                  <a:pt x="1397558" y="4597399"/>
                </a:lnTo>
                <a:lnTo>
                  <a:pt x="1407782" y="4584699"/>
                </a:lnTo>
                <a:close/>
              </a:path>
              <a:path w="9161145" h="6718300">
                <a:moveTo>
                  <a:pt x="1683207" y="4838699"/>
                </a:moveTo>
                <a:lnTo>
                  <a:pt x="1668627" y="4838699"/>
                </a:lnTo>
                <a:lnTo>
                  <a:pt x="1667382" y="4864099"/>
                </a:lnTo>
                <a:lnTo>
                  <a:pt x="1691513" y="4864099"/>
                </a:lnTo>
                <a:lnTo>
                  <a:pt x="1688807" y="4851399"/>
                </a:lnTo>
                <a:lnTo>
                  <a:pt x="1685531" y="4851399"/>
                </a:lnTo>
                <a:lnTo>
                  <a:pt x="1683207" y="4838699"/>
                </a:lnTo>
                <a:close/>
              </a:path>
              <a:path w="9161145" h="6718300">
                <a:moveTo>
                  <a:pt x="1976716" y="4584699"/>
                </a:moveTo>
                <a:lnTo>
                  <a:pt x="1943976" y="4584699"/>
                </a:lnTo>
                <a:lnTo>
                  <a:pt x="1953234" y="4597399"/>
                </a:lnTo>
                <a:lnTo>
                  <a:pt x="1953234" y="4686299"/>
                </a:lnTo>
                <a:lnTo>
                  <a:pt x="1948306" y="4686299"/>
                </a:lnTo>
                <a:lnTo>
                  <a:pt x="1953260" y="4698999"/>
                </a:lnTo>
                <a:lnTo>
                  <a:pt x="1953260" y="4864099"/>
                </a:lnTo>
                <a:lnTo>
                  <a:pt x="1977364" y="4864099"/>
                </a:lnTo>
                <a:lnTo>
                  <a:pt x="1976767" y="4851399"/>
                </a:lnTo>
                <a:lnTo>
                  <a:pt x="1976716" y="4584699"/>
                </a:lnTo>
                <a:close/>
              </a:path>
              <a:path w="9161145" h="6718300">
                <a:moveTo>
                  <a:pt x="2247353" y="4610099"/>
                </a:moveTo>
                <a:lnTo>
                  <a:pt x="2230539" y="4610099"/>
                </a:lnTo>
                <a:lnTo>
                  <a:pt x="2225675" y="4622799"/>
                </a:lnTo>
                <a:lnTo>
                  <a:pt x="2224353" y="4622799"/>
                </a:lnTo>
                <a:lnTo>
                  <a:pt x="2224217" y="4635499"/>
                </a:lnTo>
                <a:lnTo>
                  <a:pt x="2224410" y="4648199"/>
                </a:lnTo>
                <a:lnTo>
                  <a:pt x="2224074" y="4660899"/>
                </a:lnTo>
                <a:lnTo>
                  <a:pt x="2219693" y="4673599"/>
                </a:lnTo>
                <a:lnTo>
                  <a:pt x="2220658" y="4673599"/>
                </a:lnTo>
                <a:lnTo>
                  <a:pt x="2224404" y="4686299"/>
                </a:lnTo>
                <a:lnTo>
                  <a:pt x="2224620" y="4686299"/>
                </a:lnTo>
                <a:lnTo>
                  <a:pt x="2221877" y="4698999"/>
                </a:lnTo>
                <a:lnTo>
                  <a:pt x="2217877" y="4698999"/>
                </a:lnTo>
                <a:lnTo>
                  <a:pt x="2217877" y="4711699"/>
                </a:lnTo>
                <a:lnTo>
                  <a:pt x="2224404" y="4724399"/>
                </a:lnTo>
                <a:lnTo>
                  <a:pt x="2224404" y="4800599"/>
                </a:lnTo>
                <a:lnTo>
                  <a:pt x="2230361" y="4813299"/>
                </a:lnTo>
                <a:lnTo>
                  <a:pt x="2225116" y="4825999"/>
                </a:lnTo>
                <a:lnTo>
                  <a:pt x="2224074" y="4864099"/>
                </a:lnTo>
                <a:lnTo>
                  <a:pt x="2248014" y="4864099"/>
                </a:lnTo>
                <a:lnTo>
                  <a:pt x="2247579" y="4800599"/>
                </a:lnTo>
                <a:lnTo>
                  <a:pt x="2247409" y="4749799"/>
                </a:lnTo>
                <a:lnTo>
                  <a:pt x="2247353" y="4610099"/>
                </a:lnTo>
                <a:close/>
              </a:path>
              <a:path w="9161145" h="6718300">
                <a:moveTo>
                  <a:pt x="2519654" y="4597399"/>
                </a:moveTo>
                <a:lnTo>
                  <a:pt x="2503309" y="4597399"/>
                </a:lnTo>
                <a:lnTo>
                  <a:pt x="2498750" y="4610099"/>
                </a:lnTo>
                <a:lnTo>
                  <a:pt x="2496032" y="4610099"/>
                </a:lnTo>
                <a:lnTo>
                  <a:pt x="2496032" y="4724399"/>
                </a:lnTo>
                <a:lnTo>
                  <a:pt x="2501504" y="4724399"/>
                </a:lnTo>
                <a:lnTo>
                  <a:pt x="2502049" y="4737099"/>
                </a:lnTo>
                <a:lnTo>
                  <a:pt x="2501861" y="4737099"/>
                </a:lnTo>
                <a:lnTo>
                  <a:pt x="2495740" y="4749799"/>
                </a:lnTo>
                <a:lnTo>
                  <a:pt x="2495816" y="4864099"/>
                </a:lnTo>
                <a:lnTo>
                  <a:pt x="2518333" y="4864099"/>
                </a:lnTo>
                <a:lnTo>
                  <a:pt x="2517606" y="4787899"/>
                </a:lnTo>
                <a:lnTo>
                  <a:pt x="2517436" y="4737099"/>
                </a:lnTo>
                <a:lnTo>
                  <a:pt x="2517535" y="4698999"/>
                </a:lnTo>
                <a:lnTo>
                  <a:pt x="2517677" y="4673599"/>
                </a:lnTo>
                <a:lnTo>
                  <a:pt x="2518437" y="4622799"/>
                </a:lnTo>
                <a:lnTo>
                  <a:pt x="2519654" y="4597399"/>
                </a:lnTo>
                <a:close/>
              </a:path>
              <a:path w="9161145" h="6718300">
                <a:moveTo>
                  <a:pt x="2789504" y="4584699"/>
                </a:moveTo>
                <a:lnTo>
                  <a:pt x="2757322" y="4584699"/>
                </a:lnTo>
                <a:lnTo>
                  <a:pt x="2766352" y="4597399"/>
                </a:lnTo>
                <a:lnTo>
                  <a:pt x="2766421" y="4622799"/>
                </a:lnTo>
                <a:lnTo>
                  <a:pt x="2766538" y="4787899"/>
                </a:lnTo>
                <a:lnTo>
                  <a:pt x="2766427" y="4825999"/>
                </a:lnTo>
                <a:lnTo>
                  <a:pt x="2766225" y="4864099"/>
                </a:lnTo>
                <a:lnTo>
                  <a:pt x="2789135" y="4864099"/>
                </a:lnTo>
                <a:lnTo>
                  <a:pt x="2789010" y="4749799"/>
                </a:lnTo>
                <a:lnTo>
                  <a:pt x="2789059" y="4597399"/>
                </a:lnTo>
                <a:lnTo>
                  <a:pt x="2789504" y="4584699"/>
                </a:lnTo>
                <a:close/>
              </a:path>
              <a:path w="9161145" h="6718300">
                <a:moveTo>
                  <a:pt x="3074860" y="4584699"/>
                </a:moveTo>
                <a:lnTo>
                  <a:pt x="3052406" y="4584699"/>
                </a:lnTo>
                <a:lnTo>
                  <a:pt x="3052406" y="4673599"/>
                </a:lnTo>
                <a:lnTo>
                  <a:pt x="3058223" y="4686299"/>
                </a:lnTo>
                <a:lnTo>
                  <a:pt x="3052483" y="4698999"/>
                </a:lnTo>
                <a:lnTo>
                  <a:pt x="3052457" y="4851399"/>
                </a:lnTo>
                <a:lnTo>
                  <a:pt x="3051746" y="4864099"/>
                </a:lnTo>
                <a:lnTo>
                  <a:pt x="3075127" y="4864099"/>
                </a:lnTo>
                <a:lnTo>
                  <a:pt x="3074887" y="4635499"/>
                </a:lnTo>
                <a:lnTo>
                  <a:pt x="3074860" y="4584699"/>
                </a:lnTo>
                <a:close/>
              </a:path>
              <a:path w="9161145" h="6718300">
                <a:moveTo>
                  <a:pt x="3360877" y="4851399"/>
                </a:moveTo>
                <a:lnTo>
                  <a:pt x="3339642" y="4851399"/>
                </a:lnTo>
                <a:lnTo>
                  <a:pt x="3341370" y="4864099"/>
                </a:lnTo>
                <a:lnTo>
                  <a:pt x="3360915" y="4864099"/>
                </a:lnTo>
                <a:lnTo>
                  <a:pt x="3360877" y="4851399"/>
                </a:lnTo>
                <a:close/>
              </a:path>
              <a:path w="9161145" h="6718300">
                <a:moveTo>
                  <a:pt x="3630968" y="4673599"/>
                </a:moveTo>
                <a:lnTo>
                  <a:pt x="3615308" y="4673599"/>
                </a:lnTo>
                <a:lnTo>
                  <a:pt x="3609517" y="4686299"/>
                </a:lnTo>
                <a:lnTo>
                  <a:pt x="3609517" y="4698999"/>
                </a:lnTo>
                <a:lnTo>
                  <a:pt x="3614991" y="4711699"/>
                </a:lnTo>
                <a:lnTo>
                  <a:pt x="3609962" y="4711699"/>
                </a:lnTo>
                <a:lnTo>
                  <a:pt x="3608870" y="4724399"/>
                </a:lnTo>
                <a:lnTo>
                  <a:pt x="3613594" y="4724399"/>
                </a:lnTo>
                <a:lnTo>
                  <a:pt x="3616007" y="4737099"/>
                </a:lnTo>
                <a:lnTo>
                  <a:pt x="3616131" y="4775199"/>
                </a:lnTo>
                <a:lnTo>
                  <a:pt x="3616007" y="4864099"/>
                </a:lnTo>
                <a:lnTo>
                  <a:pt x="3633139" y="4864099"/>
                </a:lnTo>
                <a:lnTo>
                  <a:pt x="3631474" y="4851399"/>
                </a:lnTo>
                <a:lnTo>
                  <a:pt x="3631274" y="4838699"/>
                </a:lnTo>
                <a:lnTo>
                  <a:pt x="3631419" y="4825999"/>
                </a:lnTo>
                <a:lnTo>
                  <a:pt x="3630790" y="4813299"/>
                </a:lnTo>
                <a:lnTo>
                  <a:pt x="3626739" y="4800599"/>
                </a:lnTo>
                <a:lnTo>
                  <a:pt x="3634193" y="4800599"/>
                </a:lnTo>
                <a:lnTo>
                  <a:pt x="3631107" y="4787899"/>
                </a:lnTo>
                <a:lnTo>
                  <a:pt x="3624694" y="4775199"/>
                </a:lnTo>
                <a:lnTo>
                  <a:pt x="3624694" y="4762499"/>
                </a:lnTo>
                <a:lnTo>
                  <a:pt x="3630218" y="4762499"/>
                </a:lnTo>
                <a:lnTo>
                  <a:pt x="3624668" y="4749799"/>
                </a:lnTo>
                <a:lnTo>
                  <a:pt x="3624668" y="4737099"/>
                </a:lnTo>
                <a:lnTo>
                  <a:pt x="3630968" y="4724399"/>
                </a:lnTo>
                <a:lnTo>
                  <a:pt x="3630968" y="4673599"/>
                </a:lnTo>
                <a:close/>
              </a:path>
              <a:path w="9161145" h="6718300">
                <a:moveTo>
                  <a:pt x="3888066" y="4584699"/>
                </a:moveTo>
                <a:lnTo>
                  <a:pt x="3862311" y="4584699"/>
                </a:lnTo>
                <a:lnTo>
                  <a:pt x="3870617" y="4597399"/>
                </a:lnTo>
                <a:lnTo>
                  <a:pt x="3865130" y="4610099"/>
                </a:lnTo>
                <a:lnTo>
                  <a:pt x="3865130" y="4737099"/>
                </a:lnTo>
                <a:lnTo>
                  <a:pt x="3870832" y="4749799"/>
                </a:lnTo>
                <a:lnTo>
                  <a:pt x="3865372" y="4749799"/>
                </a:lnTo>
                <a:lnTo>
                  <a:pt x="3865270" y="4800599"/>
                </a:lnTo>
                <a:lnTo>
                  <a:pt x="3871785" y="4800599"/>
                </a:lnTo>
                <a:lnTo>
                  <a:pt x="3871734" y="4864099"/>
                </a:lnTo>
                <a:lnTo>
                  <a:pt x="3887584" y="4864099"/>
                </a:lnTo>
                <a:lnTo>
                  <a:pt x="3887458" y="4787899"/>
                </a:lnTo>
                <a:lnTo>
                  <a:pt x="3887576" y="4610099"/>
                </a:lnTo>
                <a:lnTo>
                  <a:pt x="3887609" y="4597399"/>
                </a:lnTo>
                <a:lnTo>
                  <a:pt x="3887901" y="4597399"/>
                </a:lnTo>
                <a:lnTo>
                  <a:pt x="3888066" y="4584699"/>
                </a:lnTo>
                <a:close/>
              </a:path>
              <a:path w="9161145" h="6718300">
                <a:moveTo>
                  <a:pt x="4173067" y="4597399"/>
                </a:moveTo>
                <a:lnTo>
                  <a:pt x="4152099" y="4597399"/>
                </a:lnTo>
                <a:lnTo>
                  <a:pt x="4151160" y="4610099"/>
                </a:lnTo>
                <a:lnTo>
                  <a:pt x="4150906" y="4610099"/>
                </a:lnTo>
                <a:lnTo>
                  <a:pt x="4151020" y="4622799"/>
                </a:lnTo>
                <a:lnTo>
                  <a:pt x="4157484" y="4635499"/>
                </a:lnTo>
                <a:lnTo>
                  <a:pt x="4157484" y="4660899"/>
                </a:lnTo>
                <a:lnTo>
                  <a:pt x="4151249" y="4673599"/>
                </a:lnTo>
                <a:lnTo>
                  <a:pt x="4151249" y="4686299"/>
                </a:lnTo>
                <a:lnTo>
                  <a:pt x="4157522" y="4686299"/>
                </a:lnTo>
                <a:lnTo>
                  <a:pt x="4157522" y="4724399"/>
                </a:lnTo>
                <a:lnTo>
                  <a:pt x="4151223" y="4737099"/>
                </a:lnTo>
                <a:lnTo>
                  <a:pt x="4151223" y="4749799"/>
                </a:lnTo>
                <a:lnTo>
                  <a:pt x="4157484" y="4762499"/>
                </a:lnTo>
                <a:lnTo>
                  <a:pt x="4157484" y="4787899"/>
                </a:lnTo>
                <a:lnTo>
                  <a:pt x="4151883" y="4800599"/>
                </a:lnTo>
                <a:lnTo>
                  <a:pt x="4150921" y="4813299"/>
                </a:lnTo>
                <a:lnTo>
                  <a:pt x="4151291" y="4825999"/>
                </a:lnTo>
                <a:lnTo>
                  <a:pt x="4151414" y="4838699"/>
                </a:lnTo>
                <a:lnTo>
                  <a:pt x="4157357" y="4838699"/>
                </a:lnTo>
                <a:lnTo>
                  <a:pt x="4157880" y="4851399"/>
                </a:lnTo>
                <a:lnTo>
                  <a:pt x="4158321" y="4851399"/>
                </a:lnTo>
                <a:lnTo>
                  <a:pt x="4157330" y="4864099"/>
                </a:lnTo>
                <a:lnTo>
                  <a:pt x="4173702" y="4864099"/>
                </a:lnTo>
                <a:lnTo>
                  <a:pt x="4173381" y="4851399"/>
                </a:lnTo>
                <a:lnTo>
                  <a:pt x="4173082" y="4813299"/>
                </a:lnTo>
                <a:lnTo>
                  <a:pt x="4173067" y="4597399"/>
                </a:lnTo>
                <a:close/>
              </a:path>
              <a:path w="9161145" h="6718300">
                <a:moveTo>
                  <a:pt x="4445444" y="4584699"/>
                </a:moveTo>
                <a:lnTo>
                  <a:pt x="4428528" y="4584699"/>
                </a:lnTo>
                <a:lnTo>
                  <a:pt x="4428451" y="4597399"/>
                </a:lnTo>
                <a:lnTo>
                  <a:pt x="4428388" y="4635499"/>
                </a:lnTo>
                <a:lnTo>
                  <a:pt x="4422178" y="4635499"/>
                </a:lnTo>
                <a:lnTo>
                  <a:pt x="4422178" y="4800599"/>
                </a:lnTo>
                <a:lnTo>
                  <a:pt x="4427905" y="4800599"/>
                </a:lnTo>
                <a:lnTo>
                  <a:pt x="4428959" y="4813299"/>
                </a:lnTo>
                <a:lnTo>
                  <a:pt x="4422914" y="4813299"/>
                </a:lnTo>
                <a:lnTo>
                  <a:pt x="4427283" y="4825999"/>
                </a:lnTo>
                <a:lnTo>
                  <a:pt x="4422254" y="4838699"/>
                </a:lnTo>
                <a:lnTo>
                  <a:pt x="4421111" y="4864099"/>
                </a:lnTo>
                <a:lnTo>
                  <a:pt x="4445736" y="4864099"/>
                </a:lnTo>
                <a:lnTo>
                  <a:pt x="4444843" y="4838699"/>
                </a:lnTo>
                <a:lnTo>
                  <a:pt x="4444286" y="4787899"/>
                </a:lnTo>
                <a:lnTo>
                  <a:pt x="4444110" y="4737099"/>
                </a:lnTo>
                <a:lnTo>
                  <a:pt x="4444185" y="4660899"/>
                </a:lnTo>
                <a:lnTo>
                  <a:pt x="4444644" y="4622799"/>
                </a:lnTo>
                <a:lnTo>
                  <a:pt x="4445444" y="4584699"/>
                </a:lnTo>
                <a:close/>
              </a:path>
              <a:path w="9161145" h="6718300">
                <a:moveTo>
                  <a:pt x="4718469" y="4584699"/>
                </a:moveTo>
                <a:lnTo>
                  <a:pt x="4691900" y="4584699"/>
                </a:lnTo>
                <a:lnTo>
                  <a:pt x="4692248" y="4597399"/>
                </a:lnTo>
                <a:lnTo>
                  <a:pt x="4692462" y="4622799"/>
                </a:lnTo>
                <a:lnTo>
                  <a:pt x="4692777" y="4648199"/>
                </a:lnTo>
                <a:lnTo>
                  <a:pt x="4697107" y="4648199"/>
                </a:lnTo>
                <a:lnTo>
                  <a:pt x="4699000" y="4660899"/>
                </a:lnTo>
                <a:lnTo>
                  <a:pt x="4693729" y="4660899"/>
                </a:lnTo>
                <a:lnTo>
                  <a:pt x="4693102" y="4673599"/>
                </a:lnTo>
                <a:lnTo>
                  <a:pt x="4693283" y="4673599"/>
                </a:lnTo>
                <a:lnTo>
                  <a:pt x="4694624" y="4686299"/>
                </a:lnTo>
                <a:lnTo>
                  <a:pt x="4697476" y="4686299"/>
                </a:lnTo>
                <a:lnTo>
                  <a:pt x="4693005" y="4698999"/>
                </a:lnTo>
                <a:lnTo>
                  <a:pt x="4693005" y="4724399"/>
                </a:lnTo>
                <a:lnTo>
                  <a:pt x="4699215" y="4737099"/>
                </a:lnTo>
                <a:lnTo>
                  <a:pt x="4699215" y="4749799"/>
                </a:lnTo>
                <a:lnTo>
                  <a:pt x="4693399" y="4762499"/>
                </a:lnTo>
                <a:lnTo>
                  <a:pt x="4691151" y="4762499"/>
                </a:lnTo>
                <a:lnTo>
                  <a:pt x="4697755" y="4775199"/>
                </a:lnTo>
                <a:lnTo>
                  <a:pt x="4698885" y="4775199"/>
                </a:lnTo>
                <a:lnTo>
                  <a:pt x="4694809" y="4787899"/>
                </a:lnTo>
                <a:lnTo>
                  <a:pt x="4692759" y="4787899"/>
                </a:lnTo>
                <a:lnTo>
                  <a:pt x="4693854" y="4800599"/>
                </a:lnTo>
                <a:lnTo>
                  <a:pt x="4699215" y="4800599"/>
                </a:lnTo>
                <a:lnTo>
                  <a:pt x="4699215" y="4825999"/>
                </a:lnTo>
                <a:lnTo>
                  <a:pt x="4693081" y="4838699"/>
                </a:lnTo>
                <a:lnTo>
                  <a:pt x="4691900" y="4864099"/>
                </a:lnTo>
                <a:lnTo>
                  <a:pt x="4715637" y="4864099"/>
                </a:lnTo>
                <a:lnTo>
                  <a:pt x="4715368" y="4851399"/>
                </a:lnTo>
                <a:lnTo>
                  <a:pt x="4715233" y="4838699"/>
                </a:lnTo>
                <a:lnTo>
                  <a:pt x="4715141" y="4597399"/>
                </a:lnTo>
                <a:lnTo>
                  <a:pt x="4717135" y="4597399"/>
                </a:lnTo>
                <a:lnTo>
                  <a:pt x="4718469" y="4584699"/>
                </a:lnTo>
                <a:close/>
              </a:path>
              <a:path w="9161145" h="6718300">
                <a:moveTo>
                  <a:pt x="5015826" y="4584699"/>
                </a:moveTo>
                <a:lnTo>
                  <a:pt x="4997056" y="4584699"/>
                </a:lnTo>
                <a:lnTo>
                  <a:pt x="5000244" y="4597399"/>
                </a:lnTo>
                <a:lnTo>
                  <a:pt x="4998313" y="4597399"/>
                </a:lnTo>
                <a:lnTo>
                  <a:pt x="4993347" y="4610099"/>
                </a:lnTo>
                <a:lnTo>
                  <a:pt x="4993144" y="4610099"/>
                </a:lnTo>
                <a:lnTo>
                  <a:pt x="4997869" y="4622799"/>
                </a:lnTo>
                <a:lnTo>
                  <a:pt x="4999316" y="4622799"/>
                </a:lnTo>
                <a:lnTo>
                  <a:pt x="4999482" y="4635499"/>
                </a:lnTo>
                <a:lnTo>
                  <a:pt x="4994633" y="4635499"/>
                </a:lnTo>
                <a:lnTo>
                  <a:pt x="4993362" y="4648199"/>
                </a:lnTo>
                <a:lnTo>
                  <a:pt x="4994617" y="4648199"/>
                </a:lnTo>
                <a:lnTo>
                  <a:pt x="4998593" y="4660899"/>
                </a:lnTo>
                <a:lnTo>
                  <a:pt x="4999824" y="4660899"/>
                </a:lnTo>
                <a:lnTo>
                  <a:pt x="5000637" y="4673599"/>
                </a:lnTo>
                <a:lnTo>
                  <a:pt x="4993919" y="4673599"/>
                </a:lnTo>
                <a:lnTo>
                  <a:pt x="4993919" y="4762499"/>
                </a:lnTo>
                <a:lnTo>
                  <a:pt x="5000053" y="4775199"/>
                </a:lnTo>
                <a:lnTo>
                  <a:pt x="5000053" y="4800599"/>
                </a:lnTo>
                <a:lnTo>
                  <a:pt x="4994135" y="4800599"/>
                </a:lnTo>
                <a:lnTo>
                  <a:pt x="4992420" y="4813299"/>
                </a:lnTo>
                <a:lnTo>
                  <a:pt x="4998808" y="4813299"/>
                </a:lnTo>
                <a:lnTo>
                  <a:pt x="5000142" y="4825999"/>
                </a:lnTo>
                <a:lnTo>
                  <a:pt x="5000142" y="4838699"/>
                </a:lnTo>
                <a:lnTo>
                  <a:pt x="4994059" y="4851399"/>
                </a:lnTo>
                <a:lnTo>
                  <a:pt x="4992687" y="4851399"/>
                </a:lnTo>
                <a:lnTo>
                  <a:pt x="4995862" y="4864099"/>
                </a:lnTo>
                <a:lnTo>
                  <a:pt x="5016373" y="4864099"/>
                </a:lnTo>
                <a:lnTo>
                  <a:pt x="5016066" y="4813299"/>
                </a:lnTo>
                <a:lnTo>
                  <a:pt x="5015942" y="4787899"/>
                </a:lnTo>
                <a:lnTo>
                  <a:pt x="5015820" y="4724399"/>
                </a:lnTo>
                <a:lnTo>
                  <a:pt x="5015826" y="4584699"/>
                </a:lnTo>
                <a:close/>
              </a:path>
              <a:path w="9161145" h="6718300">
                <a:moveTo>
                  <a:pt x="5305450" y="4584699"/>
                </a:moveTo>
                <a:lnTo>
                  <a:pt x="5274678" y="4584699"/>
                </a:lnTo>
                <a:lnTo>
                  <a:pt x="5279250" y="4597399"/>
                </a:lnTo>
                <a:lnTo>
                  <a:pt x="5279250" y="4698999"/>
                </a:lnTo>
                <a:lnTo>
                  <a:pt x="5286070" y="4711699"/>
                </a:lnTo>
                <a:lnTo>
                  <a:pt x="5286070" y="4724399"/>
                </a:lnTo>
                <a:lnTo>
                  <a:pt x="5278945" y="4737099"/>
                </a:lnTo>
                <a:lnTo>
                  <a:pt x="5278869" y="4838699"/>
                </a:lnTo>
                <a:lnTo>
                  <a:pt x="5278780" y="4864099"/>
                </a:lnTo>
                <a:lnTo>
                  <a:pt x="5302516" y="4864099"/>
                </a:lnTo>
                <a:lnTo>
                  <a:pt x="5302301" y="4787899"/>
                </a:lnTo>
                <a:lnTo>
                  <a:pt x="5302176" y="4724399"/>
                </a:lnTo>
                <a:lnTo>
                  <a:pt x="5302046" y="4597399"/>
                </a:lnTo>
                <a:lnTo>
                  <a:pt x="5304218" y="4597399"/>
                </a:lnTo>
                <a:lnTo>
                  <a:pt x="5305450" y="4584699"/>
                </a:lnTo>
                <a:close/>
              </a:path>
              <a:path w="9161145" h="6718300">
                <a:moveTo>
                  <a:pt x="5578182" y="4584699"/>
                </a:moveTo>
                <a:lnTo>
                  <a:pt x="5547080" y="4584699"/>
                </a:lnTo>
                <a:lnTo>
                  <a:pt x="5549925" y="4597399"/>
                </a:lnTo>
                <a:lnTo>
                  <a:pt x="5549925" y="4622799"/>
                </a:lnTo>
                <a:lnTo>
                  <a:pt x="5555640" y="4635499"/>
                </a:lnTo>
                <a:lnTo>
                  <a:pt x="5550293" y="4648199"/>
                </a:lnTo>
                <a:lnTo>
                  <a:pt x="5549671" y="4864099"/>
                </a:lnTo>
                <a:lnTo>
                  <a:pt x="5573509" y="4864099"/>
                </a:lnTo>
                <a:lnTo>
                  <a:pt x="5573141" y="4825999"/>
                </a:lnTo>
                <a:lnTo>
                  <a:pt x="5573052" y="4597399"/>
                </a:lnTo>
                <a:lnTo>
                  <a:pt x="5578182" y="4584699"/>
                </a:lnTo>
                <a:close/>
              </a:path>
              <a:path w="9161145" h="6718300">
                <a:moveTo>
                  <a:pt x="5861456" y="4584699"/>
                </a:moveTo>
                <a:lnTo>
                  <a:pt x="5829744" y="4584699"/>
                </a:lnTo>
                <a:lnTo>
                  <a:pt x="5835967" y="4597399"/>
                </a:lnTo>
                <a:lnTo>
                  <a:pt x="5835967" y="4749799"/>
                </a:lnTo>
                <a:lnTo>
                  <a:pt x="5842381" y="4762499"/>
                </a:lnTo>
                <a:lnTo>
                  <a:pt x="5843308" y="4775199"/>
                </a:lnTo>
                <a:lnTo>
                  <a:pt x="5838952" y="4775199"/>
                </a:lnTo>
                <a:lnTo>
                  <a:pt x="5836462" y="4787899"/>
                </a:lnTo>
                <a:lnTo>
                  <a:pt x="5836462" y="4813299"/>
                </a:lnTo>
                <a:lnTo>
                  <a:pt x="5841199" y="4825999"/>
                </a:lnTo>
                <a:lnTo>
                  <a:pt x="5838685" y="4825999"/>
                </a:lnTo>
                <a:lnTo>
                  <a:pt x="5834545" y="4838699"/>
                </a:lnTo>
                <a:lnTo>
                  <a:pt x="5836551" y="4851399"/>
                </a:lnTo>
                <a:lnTo>
                  <a:pt x="5839853" y="4851399"/>
                </a:lnTo>
                <a:lnTo>
                  <a:pt x="5843968" y="4864099"/>
                </a:lnTo>
                <a:lnTo>
                  <a:pt x="5858764" y="4864099"/>
                </a:lnTo>
                <a:lnTo>
                  <a:pt x="5858852" y="4597399"/>
                </a:lnTo>
                <a:lnTo>
                  <a:pt x="5861456" y="4584699"/>
                </a:lnTo>
                <a:close/>
              </a:path>
              <a:path w="9161145" h="6718300">
                <a:moveTo>
                  <a:pt x="6150571" y="4584699"/>
                </a:moveTo>
                <a:lnTo>
                  <a:pt x="6117310" y="4584699"/>
                </a:lnTo>
                <a:lnTo>
                  <a:pt x="6121070" y="4597399"/>
                </a:lnTo>
                <a:lnTo>
                  <a:pt x="6122069" y="4610099"/>
                </a:lnTo>
                <a:lnTo>
                  <a:pt x="6121807" y="4610099"/>
                </a:lnTo>
                <a:lnTo>
                  <a:pt x="6121781" y="4622799"/>
                </a:lnTo>
                <a:lnTo>
                  <a:pt x="6122504" y="4622799"/>
                </a:lnTo>
                <a:lnTo>
                  <a:pt x="6121933" y="4635499"/>
                </a:lnTo>
                <a:lnTo>
                  <a:pt x="6121933" y="4648199"/>
                </a:lnTo>
                <a:lnTo>
                  <a:pt x="6128486" y="4660899"/>
                </a:lnTo>
                <a:lnTo>
                  <a:pt x="6128486" y="4673599"/>
                </a:lnTo>
                <a:lnTo>
                  <a:pt x="6127229" y="4673599"/>
                </a:lnTo>
                <a:lnTo>
                  <a:pt x="6120701" y="4686299"/>
                </a:lnTo>
                <a:lnTo>
                  <a:pt x="6122403" y="4686299"/>
                </a:lnTo>
                <a:lnTo>
                  <a:pt x="6128727" y="4698999"/>
                </a:lnTo>
                <a:lnTo>
                  <a:pt x="6128727" y="4737099"/>
                </a:lnTo>
                <a:lnTo>
                  <a:pt x="6123330" y="4749799"/>
                </a:lnTo>
                <a:lnTo>
                  <a:pt x="6128677" y="4762499"/>
                </a:lnTo>
                <a:lnTo>
                  <a:pt x="6128677" y="4813299"/>
                </a:lnTo>
                <a:lnTo>
                  <a:pt x="6125733" y="4813299"/>
                </a:lnTo>
                <a:lnTo>
                  <a:pt x="6122631" y="4825999"/>
                </a:lnTo>
                <a:lnTo>
                  <a:pt x="6121083" y="4825999"/>
                </a:lnTo>
                <a:lnTo>
                  <a:pt x="6122797" y="4838699"/>
                </a:lnTo>
                <a:lnTo>
                  <a:pt x="6128613" y="4838699"/>
                </a:lnTo>
                <a:lnTo>
                  <a:pt x="6128613" y="4851399"/>
                </a:lnTo>
                <a:lnTo>
                  <a:pt x="6120739" y="4864099"/>
                </a:lnTo>
                <a:lnTo>
                  <a:pt x="6146266" y="4864099"/>
                </a:lnTo>
                <a:lnTo>
                  <a:pt x="6145019" y="4838699"/>
                </a:lnTo>
                <a:lnTo>
                  <a:pt x="6144277" y="4787899"/>
                </a:lnTo>
                <a:lnTo>
                  <a:pt x="6144157" y="4762499"/>
                </a:lnTo>
                <a:lnTo>
                  <a:pt x="6144243" y="4686299"/>
                </a:lnTo>
                <a:lnTo>
                  <a:pt x="6144295" y="4673599"/>
                </a:lnTo>
                <a:lnTo>
                  <a:pt x="6145047" y="4597399"/>
                </a:lnTo>
                <a:lnTo>
                  <a:pt x="6150571" y="4584699"/>
                </a:lnTo>
                <a:close/>
              </a:path>
              <a:path w="9161145" h="6718300">
                <a:moveTo>
                  <a:pt x="6390792" y="4597399"/>
                </a:moveTo>
                <a:lnTo>
                  <a:pt x="6363652" y="4597399"/>
                </a:lnTo>
                <a:lnTo>
                  <a:pt x="6366700" y="4610099"/>
                </a:lnTo>
                <a:lnTo>
                  <a:pt x="6369331" y="4610099"/>
                </a:lnTo>
                <a:lnTo>
                  <a:pt x="6369697" y="4622799"/>
                </a:lnTo>
                <a:lnTo>
                  <a:pt x="6367968" y="4622799"/>
                </a:lnTo>
                <a:lnTo>
                  <a:pt x="6364312" y="4635499"/>
                </a:lnTo>
                <a:lnTo>
                  <a:pt x="6362636" y="4635499"/>
                </a:lnTo>
                <a:lnTo>
                  <a:pt x="6362636" y="4648199"/>
                </a:lnTo>
                <a:lnTo>
                  <a:pt x="6367069" y="4660899"/>
                </a:lnTo>
                <a:lnTo>
                  <a:pt x="6369243" y="4660899"/>
                </a:lnTo>
                <a:lnTo>
                  <a:pt x="6369812" y="4673599"/>
                </a:lnTo>
                <a:lnTo>
                  <a:pt x="6369431" y="4686299"/>
                </a:lnTo>
                <a:lnTo>
                  <a:pt x="6362788" y="4698999"/>
                </a:lnTo>
                <a:lnTo>
                  <a:pt x="6362788" y="4724399"/>
                </a:lnTo>
                <a:lnTo>
                  <a:pt x="6368503" y="4724399"/>
                </a:lnTo>
                <a:lnTo>
                  <a:pt x="6363208" y="4737099"/>
                </a:lnTo>
                <a:lnTo>
                  <a:pt x="6362115" y="4749799"/>
                </a:lnTo>
                <a:lnTo>
                  <a:pt x="6368364" y="4749799"/>
                </a:lnTo>
                <a:lnTo>
                  <a:pt x="6362661" y="4762499"/>
                </a:lnTo>
                <a:lnTo>
                  <a:pt x="6362661" y="4813299"/>
                </a:lnTo>
                <a:lnTo>
                  <a:pt x="6364084" y="4813299"/>
                </a:lnTo>
                <a:lnTo>
                  <a:pt x="6365214" y="4825999"/>
                </a:lnTo>
                <a:lnTo>
                  <a:pt x="6370180" y="4825999"/>
                </a:lnTo>
                <a:lnTo>
                  <a:pt x="6369761" y="4838699"/>
                </a:lnTo>
                <a:lnTo>
                  <a:pt x="6363068" y="4838699"/>
                </a:lnTo>
                <a:lnTo>
                  <a:pt x="6363652" y="4851399"/>
                </a:lnTo>
                <a:lnTo>
                  <a:pt x="6369519" y="4851399"/>
                </a:lnTo>
                <a:lnTo>
                  <a:pt x="6369024" y="4864099"/>
                </a:lnTo>
                <a:lnTo>
                  <a:pt x="6385750" y="4864099"/>
                </a:lnTo>
                <a:lnTo>
                  <a:pt x="6385636" y="4838699"/>
                </a:lnTo>
                <a:lnTo>
                  <a:pt x="6385514" y="4800599"/>
                </a:lnTo>
                <a:lnTo>
                  <a:pt x="6385403" y="4648199"/>
                </a:lnTo>
                <a:lnTo>
                  <a:pt x="6385204" y="4610099"/>
                </a:lnTo>
                <a:lnTo>
                  <a:pt x="6390792" y="4597399"/>
                </a:lnTo>
                <a:close/>
              </a:path>
              <a:path w="9161145" h="6718300">
                <a:moveTo>
                  <a:pt x="6659638" y="4584699"/>
                </a:moveTo>
                <a:lnTo>
                  <a:pt x="6632879" y="4584699"/>
                </a:lnTo>
                <a:lnTo>
                  <a:pt x="6636118" y="4597399"/>
                </a:lnTo>
                <a:lnTo>
                  <a:pt x="6640461" y="4597399"/>
                </a:lnTo>
                <a:lnTo>
                  <a:pt x="6640487" y="4610099"/>
                </a:lnTo>
                <a:lnTo>
                  <a:pt x="6635965" y="4610099"/>
                </a:lnTo>
                <a:lnTo>
                  <a:pt x="6634975" y="4622799"/>
                </a:lnTo>
                <a:lnTo>
                  <a:pt x="6640703" y="4622799"/>
                </a:lnTo>
                <a:lnTo>
                  <a:pt x="6639407" y="4635499"/>
                </a:lnTo>
                <a:lnTo>
                  <a:pt x="6633679" y="4635499"/>
                </a:lnTo>
                <a:lnTo>
                  <a:pt x="6633679" y="4660899"/>
                </a:lnTo>
                <a:lnTo>
                  <a:pt x="6636004" y="4660899"/>
                </a:lnTo>
                <a:lnTo>
                  <a:pt x="6640372" y="4673599"/>
                </a:lnTo>
                <a:lnTo>
                  <a:pt x="6640842" y="4673599"/>
                </a:lnTo>
                <a:lnTo>
                  <a:pt x="6636169" y="4686299"/>
                </a:lnTo>
                <a:lnTo>
                  <a:pt x="6632943" y="4686299"/>
                </a:lnTo>
                <a:lnTo>
                  <a:pt x="6637413" y="4698999"/>
                </a:lnTo>
                <a:lnTo>
                  <a:pt x="6639763" y="4698999"/>
                </a:lnTo>
                <a:lnTo>
                  <a:pt x="6639763" y="4762499"/>
                </a:lnTo>
                <a:lnTo>
                  <a:pt x="6633641" y="4762499"/>
                </a:lnTo>
                <a:lnTo>
                  <a:pt x="6633641" y="4800599"/>
                </a:lnTo>
                <a:lnTo>
                  <a:pt x="6640004" y="4813299"/>
                </a:lnTo>
                <a:lnTo>
                  <a:pt x="6640377" y="4838699"/>
                </a:lnTo>
                <a:lnTo>
                  <a:pt x="6640324" y="4851399"/>
                </a:lnTo>
                <a:lnTo>
                  <a:pt x="6639750" y="4864099"/>
                </a:lnTo>
                <a:lnTo>
                  <a:pt x="6656641" y="4864099"/>
                </a:lnTo>
                <a:lnTo>
                  <a:pt x="6656641" y="4597399"/>
                </a:lnTo>
                <a:lnTo>
                  <a:pt x="6659638" y="4584699"/>
                </a:lnTo>
                <a:close/>
              </a:path>
              <a:path w="9161145" h="6718300">
                <a:moveTo>
                  <a:pt x="6926808" y="4584699"/>
                </a:moveTo>
                <a:lnTo>
                  <a:pt x="6910793" y="4584699"/>
                </a:lnTo>
                <a:lnTo>
                  <a:pt x="6911508" y="4648199"/>
                </a:lnTo>
                <a:lnTo>
                  <a:pt x="6911499" y="4711699"/>
                </a:lnTo>
                <a:lnTo>
                  <a:pt x="6911382" y="4737099"/>
                </a:lnTo>
                <a:lnTo>
                  <a:pt x="6911273" y="4825999"/>
                </a:lnTo>
                <a:lnTo>
                  <a:pt x="6911530" y="4864099"/>
                </a:lnTo>
                <a:lnTo>
                  <a:pt x="6926783" y="4864099"/>
                </a:lnTo>
                <a:lnTo>
                  <a:pt x="6926808" y="4584699"/>
                </a:lnTo>
                <a:close/>
              </a:path>
              <a:path w="9161145" h="6718300">
                <a:moveTo>
                  <a:pt x="7513764" y="4584699"/>
                </a:moveTo>
                <a:lnTo>
                  <a:pt x="7486650" y="4584699"/>
                </a:lnTo>
                <a:lnTo>
                  <a:pt x="7496479" y="4597399"/>
                </a:lnTo>
                <a:lnTo>
                  <a:pt x="7497538" y="4622799"/>
                </a:lnTo>
                <a:lnTo>
                  <a:pt x="7498246" y="4686299"/>
                </a:lnTo>
                <a:lnTo>
                  <a:pt x="7498372" y="4711699"/>
                </a:lnTo>
                <a:lnTo>
                  <a:pt x="7498445" y="4813299"/>
                </a:lnTo>
                <a:lnTo>
                  <a:pt x="7497851" y="4864099"/>
                </a:lnTo>
                <a:lnTo>
                  <a:pt x="7513751" y="4864099"/>
                </a:lnTo>
                <a:lnTo>
                  <a:pt x="7513764" y="4584699"/>
                </a:lnTo>
                <a:close/>
              </a:path>
              <a:path w="9161145" h="6718300">
                <a:moveTo>
                  <a:pt x="7784871" y="4584699"/>
                </a:moveTo>
                <a:lnTo>
                  <a:pt x="7768894" y="4584699"/>
                </a:lnTo>
                <a:lnTo>
                  <a:pt x="7768971" y="4635499"/>
                </a:lnTo>
                <a:lnTo>
                  <a:pt x="7776032" y="4648199"/>
                </a:lnTo>
                <a:lnTo>
                  <a:pt x="7776616" y="4660899"/>
                </a:lnTo>
                <a:lnTo>
                  <a:pt x="7769313" y="4673599"/>
                </a:lnTo>
                <a:lnTo>
                  <a:pt x="7769313" y="4864099"/>
                </a:lnTo>
                <a:lnTo>
                  <a:pt x="7784198" y="4864099"/>
                </a:lnTo>
                <a:lnTo>
                  <a:pt x="7784283" y="4673599"/>
                </a:lnTo>
                <a:lnTo>
                  <a:pt x="7784409" y="4648199"/>
                </a:lnTo>
                <a:lnTo>
                  <a:pt x="7784871" y="4584699"/>
                </a:lnTo>
                <a:close/>
              </a:path>
              <a:path w="9161145" h="6718300">
                <a:moveTo>
                  <a:pt x="3360686" y="4597399"/>
                </a:moveTo>
                <a:lnTo>
                  <a:pt x="3345243" y="4597399"/>
                </a:lnTo>
                <a:lnTo>
                  <a:pt x="3345319" y="4648199"/>
                </a:lnTo>
                <a:lnTo>
                  <a:pt x="3338487" y="4660899"/>
                </a:lnTo>
                <a:lnTo>
                  <a:pt x="3340430" y="4660899"/>
                </a:lnTo>
                <a:lnTo>
                  <a:pt x="3345967" y="4673599"/>
                </a:lnTo>
                <a:lnTo>
                  <a:pt x="3345548" y="4673599"/>
                </a:lnTo>
                <a:lnTo>
                  <a:pt x="3344633" y="4686299"/>
                </a:lnTo>
                <a:lnTo>
                  <a:pt x="3338652" y="4686299"/>
                </a:lnTo>
                <a:lnTo>
                  <a:pt x="3338639" y="4698999"/>
                </a:lnTo>
                <a:lnTo>
                  <a:pt x="3344760" y="4711699"/>
                </a:lnTo>
                <a:lnTo>
                  <a:pt x="3344760" y="4762499"/>
                </a:lnTo>
                <a:lnTo>
                  <a:pt x="3338576" y="4762499"/>
                </a:lnTo>
                <a:lnTo>
                  <a:pt x="3338576" y="4813299"/>
                </a:lnTo>
                <a:lnTo>
                  <a:pt x="3343573" y="4825999"/>
                </a:lnTo>
                <a:lnTo>
                  <a:pt x="3345292" y="4838699"/>
                </a:lnTo>
                <a:lnTo>
                  <a:pt x="3343742" y="4838699"/>
                </a:lnTo>
                <a:lnTo>
                  <a:pt x="3338931" y="4851399"/>
                </a:lnTo>
                <a:lnTo>
                  <a:pt x="3360635" y="4851399"/>
                </a:lnTo>
                <a:lnTo>
                  <a:pt x="3360686" y="4597399"/>
                </a:lnTo>
                <a:close/>
              </a:path>
              <a:path w="9161145" h="6718300">
                <a:moveTo>
                  <a:pt x="1690725" y="4584699"/>
                </a:moveTo>
                <a:lnTo>
                  <a:pt x="1664614" y="4584699"/>
                </a:lnTo>
                <a:lnTo>
                  <a:pt x="1666782" y="4597399"/>
                </a:lnTo>
                <a:lnTo>
                  <a:pt x="1667870" y="4610099"/>
                </a:lnTo>
                <a:lnTo>
                  <a:pt x="1668098" y="4635499"/>
                </a:lnTo>
                <a:lnTo>
                  <a:pt x="1668132" y="4825999"/>
                </a:lnTo>
                <a:lnTo>
                  <a:pt x="1674114" y="4838699"/>
                </a:lnTo>
                <a:lnTo>
                  <a:pt x="1683994" y="4838699"/>
                </a:lnTo>
                <a:lnTo>
                  <a:pt x="1690408" y="4825999"/>
                </a:lnTo>
                <a:lnTo>
                  <a:pt x="1690408" y="4800599"/>
                </a:lnTo>
                <a:lnTo>
                  <a:pt x="1688668" y="4800599"/>
                </a:lnTo>
                <a:lnTo>
                  <a:pt x="1686445" y="4787899"/>
                </a:lnTo>
                <a:lnTo>
                  <a:pt x="1683778" y="4787899"/>
                </a:lnTo>
                <a:lnTo>
                  <a:pt x="1687855" y="4775199"/>
                </a:lnTo>
                <a:lnTo>
                  <a:pt x="1689658" y="4775199"/>
                </a:lnTo>
                <a:lnTo>
                  <a:pt x="1689976" y="4762499"/>
                </a:lnTo>
                <a:lnTo>
                  <a:pt x="1683130" y="4762499"/>
                </a:lnTo>
                <a:lnTo>
                  <a:pt x="1682711" y="4749799"/>
                </a:lnTo>
                <a:lnTo>
                  <a:pt x="1689252" y="4749799"/>
                </a:lnTo>
                <a:lnTo>
                  <a:pt x="1689684" y="4737099"/>
                </a:lnTo>
                <a:lnTo>
                  <a:pt x="1690382" y="4737099"/>
                </a:lnTo>
                <a:lnTo>
                  <a:pt x="1690382" y="4673599"/>
                </a:lnTo>
                <a:lnTo>
                  <a:pt x="1684870" y="4673599"/>
                </a:lnTo>
                <a:lnTo>
                  <a:pt x="1690725" y="4660899"/>
                </a:lnTo>
                <a:lnTo>
                  <a:pt x="1690725" y="4584699"/>
                </a:lnTo>
                <a:close/>
              </a:path>
              <a:path w="9161145" h="6718300">
                <a:moveTo>
                  <a:pt x="3631920" y="4584699"/>
                </a:moveTo>
                <a:lnTo>
                  <a:pt x="3604933" y="4584699"/>
                </a:lnTo>
                <a:lnTo>
                  <a:pt x="3615169" y="4597399"/>
                </a:lnTo>
                <a:lnTo>
                  <a:pt x="3615994" y="4597399"/>
                </a:lnTo>
                <a:lnTo>
                  <a:pt x="3616058" y="4635499"/>
                </a:lnTo>
                <a:lnTo>
                  <a:pt x="3609784" y="4648199"/>
                </a:lnTo>
                <a:lnTo>
                  <a:pt x="3616528" y="4660899"/>
                </a:lnTo>
                <a:lnTo>
                  <a:pt x="3616985" y="4673599"/>
                </a:lnTo>
                <a:lnTo>
                  <a:pt x="3626205" y="4673599"/>
                </a:lnTo>
                <a:lnTo>
                  <a:pt x="3631006" y="4660899"/>
                </a:lnTo>
                <a:lnTo>
                  <a:pt x="3631428" y="4622799"/>
                </a:lnTo>
                <a:lnTo>
                  <a:pt x="3631920" y="4584699"/>
                </a:lnTo>
                <a:close/>
              </a:path>
              <a:path w="9161145" h="6718300">
                <a:moveTo>
                  <a:pt x="2247912" y="4584699"/>
                </a:moveTo>
                <a:lnTo>
                  <a:pt x="2222309" y="4584699"/>
                </a:lnTo>
                <a:lnTo>
                  <a:pt x="2223528" y="4597399"/>
                </a:lnTo>
                <a:lnTo>
                  <a:pt x="2227287" y="4597399"/>
                </a:lnTo>
                <a:lnTo>
                  <a:pt x="2229116" y="4610099"/>
                </a:lnTo>
                <a:lnTo>
                  <a:pt x="2247416" y="4610099"/>
                </a:lnTo>
                <a:lnTo>
                  <a:pt x="2247557" y="4597399"/>
                </a:lnTo>
                <a:lnTo>
                  <a:pt x="2247912" y="4584699"/>
                </a:lnTo>
                <a:close/>
              </a:path>
              <a:path w="9161145" h="6718300">
                <a:moveTo>
                  <a:pt x="2521127" y="4584699"/>
                </a:moveTo>
                <a:lnTo>
                  <a:pt x="2497315" y="4584699"/>
                </a:lnTo>
                <a:lnTo>
                  <a:pt x="2503424" y="4597399"/>
                </a:lnTo>
                <a:lnTo>
                  <a:pt x="2520480" y="4597399"/>
                </a:lnTo>
                <a:lnTo>
                  <a:pt x="2521127" y="4584699"/>
                </a:lnTo>
                <a:close/>
              </a:path>
              <a:path w="9161145" h="6718300">
                <a:moveTo>
                  <a:pt x="3381362" y="4584699"/>
                </a:moveTo>
                <a:lnTo>
                  <a:pt x="3333978" y="4584699"/>
                </a:lnTo>
                <a:lnTo>
                  <a:pt x="3343795" y="4597399"/>
                </a:lnTo>
                <a:lnTo>
                  <a:pt x="3361207" y="4597399"/>
                </a:lnTo>
                <a:lnTo>
                  <a:pt x="3381362" y="4584699"/>
                </a:lnTo>
                <a:close/>
              </a:path>
              <a:path w="9161145" h="6718300">
                <a:moveTo>
                  <a:pt x="4173626" y="4584699"/>
                </a:moveTo>
                <a:lnTo>
                  <a:pt x="4147210" y="4584699"/>
                </a:lnTo>
                <a:lnTo>
                  <a:pt x="4157179" y="4597399"/>
                </a:lnTo>
                <a:lnTo>
                  <a:pt x="4173435" y="4597399"/>
                </a:lnTo>
                <a:lnTo>
                  <a:pt x="4173626" y="4584699"/>
                </a:lnTo>
                <a:close/>
              </a:path>
              <a:path w="9161145" h="6718300">
                <a:moveTo>
                  <a:pt x="6395618" y="4584699"/>
                </a:moveTo>
                <a:lnTo>
                  <a:pt x="6357747" y="4584699"/>
                </a:lnTo>
                <a:lnTo>
                  <a:pt x="6360985" y="4597399"/>
                </a:lnTo>
                <a:lnTo>
                  <a:pt x="6386042" y="4597399"/>
                </a:lnTo>
                <a:lnTo>
                  <a:pt x="6395618" y="4584699"/>
                </a:lnTo>
                <a:close/>
              </a:path>
              <a:path w="9161145" h="6718300">
                <a:moveTo>
                  <a:pt x="8260943" y="4571999"/>
                </a:moveTo>
                <a:lnTo>
                  <a:pt x="338429" y="4571999"/>
                </a:lnTo>
                <a:lnTo>
                  <a:pt x="342900" y="4584699"/>
                </a:lnTo>
                <a:lnTo>
                  <a:pt x="8265172" y="4584699"/>
                </a:lnTo>
                <a:lnTo>
                  <a:pt x="8260943" y="4571999"/>
                </a:lnTo>
                <a:close/>
              </a:path>
              <a:path w="9161145" h="6718300">
                <a:moveTo>
                  <a:pt x="585114" y="4330699"/>
                </a:moveTo>
                <a:lnTo>
                  <a:pt x="570498" y="4330699"/>
                </a:lnTo>
                <a:lnTo>
                  <a:pt x="570097" y="4343399"/>
                </a:lnTo>
                <a:lnTo>
                  <a:pt x="570623" y="4343399"/>
                </a:lnTo>
                <a:lnTo>
                  <a:pt x="576757" y="4356099"/>
                </a:lnTo>
                <a:lnTo>
                  <a:pt x="578434" y="4356099"/>
                </a:lnTo>
                <a:lnTo>
                  <a:pt x="571779" y="4368799"/>
                </a:lnTo>
                <a:lnTo>
                  <a:pt x="570293" y="4368799"/>
                </a:lnTo>
                <a:lnTo>
                  <a:pt x="570293" y="4533899"/>
                </a:lnTo>
                <a:lnTo>
                  <a:pt x="576579" y="4546599"/>
                </a:lnTo>
                <a:lnTo>
                  <a:pt x="577761" y="4559299"/>
                </a:lnTo>
                <a:lnTo>
                  <a:pt x="570941" y="4559299"/>
                </a:lnTo>
                <a:lnTo>
                  <a:pt x="565213" y="4571999"/>
                </a:lnTo>
                <a:lnTo>
                  <a:pt x="585215" y="4571999"/>
                </a:lnTo>
                <a:lnTo>
                  <a:pt x="585114" y="4330699"/>
                </a:lnTo>
                <a:close/>
              </a:path>
              <a:path w="9161145" h="6718300">
                <a:moveTo>
                  <a:pt x="1155217" y="4317999"/>
                </a:moveTo>
                <a:lnTo>
                  <a:pt x="850709" y="4317999"/>
                </a:lnTo>
                <a:lnTo>
                  <a:pt x="855675" y="4330699"/>
                </a:lnTo>
                <a:lnTo>
                  <a:pt x="855675" y="4368799"/>
                </a:lnTo>
                <a:lnTo>
                  <a:pt x="861593" y="4381499"/>
                </a:lnTo>
                <a:lnTo>
                  <a:pt x="855992" y="4381499"/>
                </a:lnTo>
                <a:lnTo>
                  <a:pt x="855929" y="4521199"/>
                </a:lnTo>
                <a:lnTo>
                  <a:pt x="861517" y="4521199"/>
                </a:lnTo>
                <a:lnTo>
                  <a:pt x="857387" y="4533899"/>
                </a:lnTo>
                <a:lnTo>
                  <a:pt x="855910" y="4533899"/>
                </a:lnTo>
                <a:lnTo>
                  <a:pt x="856023" y="4546599"/>
                </a:lnTo>
                <a:lnTo>
                  <a:pt x="856665" y="4559299"/>
                </a:lnTo>
                <a:lnTo>
                  <a:pt x="859955" y="4559299"/>
                </a:lnTo>
                <a:lnTo>
                  <a:pt x="858977" y="4571999"/>
                </a:lnTo>
                <a:lnTo>
                  <a:pt x="876884" y="4571999"/>
                </a:lnTo>
                <a:lnTo>
                  <a:pt x="871270" y="4559299"/>
                </a:lnTo>
                <a:lnTo>
                  <a:pt x="871321" y="4330699"/>
                </a:lnTo>
                <a:lnTo>
                  <a:pt x="1142174" y="4330699"/>
                </a:lnTo>
                <a:lnTo>
                  <a:pt x="1155217" y="4317999"/>
                </a:lnTo>
                <a:close/>
              </a:path>
              <a:path w="9161145" h="6718300">
                <a:moveTo>
                  <a:pt x="1113840" y="4330699"/>
                </a:moveTo>
                <a:lnTo>
                  <a:pt x="1096149" y="4330699"/>
                </a:lnTo>
                <a:lnTo>
                  <a:pt x="1096213" y="4559299"/>
                </a:lnTo>
                <a:lnTo>
                  <a:pt x="1091780" y="4571999"/>
                </a:lnTo>
                <a:lnTo>
                  <a:pt x="1117828" y="4571999"/>
                </a:lnTo>
                <a:lnTo>
                  <a:pt x="1112380" y="4559299"/>
                </a:lnTo>
                <a:lnTo>
                  <a:pt x="1111536" y="4483099"/>
                </a:lnTo>
                <a:lnTo>
                  <a:pt x="1111321" y="4444999"/>
                </a:lnTo>
                <a:lnTo>
                  <a:pt x="1111391" y="4406899"/>
                </a:lnTo>
                <a:lnTo>
                  <a:pt x="1111532" y="4381499"/>
                </a:lnTo>
                <a:lnTo>
                  <a:pt x="1112392" y="4343399"/>
                </a:lnTo>
                <a:lnTo>
                  <a:pt x="1113840" y="4330699"/>
                </a:lnTo>
                <a:close/>
              </a:path>
              <a:path w="9161145" h="6718300">
                <a:moveTo>
                  <a:pt x="1404607" y="4330699"/>
                </a:moveTo>
                <a:lnTo>
                  <a:pt x="1381772" y="4330699"/>
                </a:lnTo>
                <a:lnTo>
                  <a:pt x="1382371" y="4356099"/>
                </a:lnTo>
                <a:lnTo>
                  <a:pt x="1382278" y="4394199"/>
                </a:lnTo>
                <a:lnTo>
                  <a:pt x="1382115" y="4419599"/>
                </a:lnTo>
                <a:lnTo>
                  <a:pt x="1382039" y="4559299"/>
                </a:lnTo>
                <a:lnTo>
                  <a:pt x="1377721" y="4571999"/>
                </a:lnTo>
                <a:lnTo>
                  <a:pt x="1402778" y="4571999"/>
                </a:lnTo>
                <a:lnTo>
                  <a:pt x="1399209" y="4559299"/>
                </a:lnTo>
                <a:lnTo>
                  <a:pt x="1404467" y="4559299"/>
                </a:lnTo>
                <a:lnTo>
                  <a:pt x="1404467" y="4521199"/>
                </a:lnTo>
                <a:lnTo>
                  <a:pt x="1398930" y="4521199"/>
                </a:lnTo>
                <a:lnTo>
                  <a:pt x="1402937" y="4508499"/>
                </a:lnTo>
                <a:lnTo>
                  <a:pt x="1403651" y="4508499"/>
                </a:lnTo>
                <a:lnTo>
                  <a:pt x="1401827" y="4495799"/>
                </a:lnTo>
                <a:lnTo>
                  <a:pt x="1398219" y="4495799"/>
                </a:lnTo>
                <a:lnTo>
                  <a:pt x="1398219" y="4483099"/>
                </a:lnTo>
                <a:lnTo>
                  <a:pt x="1404607" y="4470399"/>
                </a:lnTo>
                <a:lnTo>
                  <a:pt x="1404607" y="4330699"/>
                </a:lnTo>
                <a:close/>
              </a:path>
              <a:path w="9161145" h="6718300">
                <a:moveTo>
                  <a:pt x="1693303" y="4559299"/>
                </a:moveTo>
                <a:lnTo>
                  <a:pt x="1665249" y="4559299"/>
                </a:lnTo>
                <a:lnTo>
                  <a:pt x="1663217" y="4571999"/>
                </a:lnTo>
                <a:lnTo>
                  <a:pt x="1722825" y="4571999"/>
                </a:lnTo>
                <a:lnTo>
                  <a:pt x="1693303" y="4559299"/>
                </a:lnTo>
                <a:close/>
              </a:path>
              <a:path w="9161145" h="6718300">
                <a:moveTo>
                  <a:pt x="1977478" y="4330699"/>
                </a:moveTo>
                <a:lnTo>
                  <a:pt x="1948355" y="4330699"/>
                </a:lnTo>
                <a:lnTo>
                  <a:pt x="1946787" y="4343399"/>
                </a:lnTo>
                <a:lnTo>
                  <a:pt x="1947789" y="4356099"/>
                </a:lnTo>
                <a:lnTo>
                  <a:pt x="1952548" y="4356099"/>
                </a:lnTo>
                <a:lnTo>
                  <a:pt x="1953361" y="4368799"/>
                </a:lnTo>
                <a:lnTo>
                  <a:pt x="1953463" y="4394199"/>
                </a:lnTo>
                <a:lnTo>
                  <a:pt x="1948091" y="4406899"/>
                </a:lnTo>
                <a:lnTo>
                  <a:pt x="1952421" y="4406899"/>
                </a:lnTo>
                <a:lnTo>
                  <a:pt x="1947659" y="4419599"/>
                </a:lnTo>
                <a:lnTo>
                  <a:pt x="1953399" y="4432299"/>
                </a:lnTo>
                <a:lnTo>
                  <a:pt x="1953399" y="4470399"/>
                </a:lnTo>
                <a:lnTo>
                  <a:pt x="1948497" y="4483099"/>
                </a:lnTo>
                <a:lnTo>
                  <a:pt x="1951630" y="4483099"/>
                </a:lnTo>
                <a:lnTo>
                  <a:pt x="1953261" y="4495799"/>
                </a:lnTo>
                <a:lnTo>
                  <a:pt x="1953714" y="4495799"/>
                </a:lnTo>
                <a:lnTo>
                  <a:pt x="1953310" y="4508499"/>
                </a:lnTo>
                <a:lnTo>
                  <a:pt x="1946782" y="4521199"/>
                </a:lnTo>
                <a:lnTo>
                  <a:pt x="1946782" y="4559299"/>
                </a:lnTo>
                <a:lnTo>
                  <a:pt x="1942820" y="4571999"/>
                </a:lnTo>
                <a:lnTo>
                  <a:pt x="1978342" y="4571999"/>
                </a:lnTo>
                <a:lnTo>
                  <a:pt x="1977352" y="4533899"/>
                </a:lnTo>
                <a:lnTo>
                  <a:pt x="1976747" y="4483099"/>
                </a:lnTo>
                <a:lnTo>
                  <a:pt x="1976648" y="4457699"/>
                </a:lnTo>
                <a:lnTo>
                  <a:pt x="1976738" y="4381499"/>
                </a:lnTo>
                <a:lnTo>
                  <a:pt x="1976785" y="4368799"/>
                </a:lnTo>
                <a:lnTo>
                  <a:pt x="1977478" y="4330699"/>
                </a:lnTo>
                <a:close/>
              </a:path>
              <a:path w="9161145" h="6718300">
                <a:moveTo>
                  <a:pt x="2248014" y="4330699"/>
                </a:moveTo>
                <a:lnTo>
                  <a:pt x="2224354" y="4330699"/>
                </a:lnTo>
                <a:lnTo>
                  <a:pt x="2224354" y="4381499"/>
                </a:lnTo>
                <a:lnTo>
                  <a:pt x="2222969" y="4381499"/>
                </a:lnTo>
                <a:lnTo>
                  <a:pt x="2215997" y="4394199"/>
                </a:lnTo>
                <a:lnTo>
                  <a:pt x="2218918" y="4394199"/>
                </a:lnTo>
                <a:lnTo>
                  <a:pt x="2224671" y="4406899"/>
                </a:lnTo>
                <a:lnTo>
                  <a:pt x="2224608" y="4559299"/>
                </a:lnTo>
                <a:lnTo>
                  <a:pt x="2222296" y="4559299"/>
                </a:lnTo>
                <a:lnTo>
                  <a:pt x="2221496" y="4571999"/>
                </a:lnTo>
                <a:lnTo>
                  <a:pt x="2252878" y="4571999"/>
                </a:lnTo>
                <a:lnTo>
                  <a:pt x="2247963" y="4559299"/>
                </a:lnTo>
                <a:lnTo>
                  <a:pt x="2248014" y="4330699"/>
                </a:lnTo>
                <a:close/>
              </a:path>
              <a:path w="9161145" h="6718300">
                <a:moveTo>
                  <a:pt x="2524694" y="4559299"/>
                </a:moveTo>
                <a:lnTo>
                  <a:pt x="2492616" y="4559299"/>
                </a:lnTo>
                <a:lnTo>
                  <a:pt x="2490609" y="4571999"/>
                </a:lnTo>
                <a:lnTo>
                  <a:pt x="2535251" y="4571999"/>
                </a:lnTo>
                <a:lnTo>
                  <a:pt x="2524694" y="4559299"/>
                </a:lnTo>
                <a:close/>
              </a:path>
              <a:path w="9161145" h="6718300">
                <a:moveTo>
                  <a:pt x="2791574" y="4317999"/>
                </a:moveTo>
                <a:lnTo>
                  <a:pt x="2650375" y="4317999"/>
                </a:lnTo>
                <a:lnTo>
                  <a:pt x="2657957" y="4330699"/>
                </a:lnTo>
                <a:lnTo>
                  <a:pt x="2766339" y="4330699"/>
                </a:lnTo>
                <a:lnTo>
                  <a:pt x="2766339" y="4559299"/>
                </a:lnTo>
                <a:lnTo>
                  <a:pt x="2761005" y="4571999"/>
                </a:lnTo>
                <a:lnTo>
                  <a:pt x="2794279" y="4571999"/>
                </a:lnTo>
                <a:lnTo>
                  <a:pt x="2792412" y="4559299"/>
                </a:lnTo>
                <a:lnTo>
                  <a:pt x="2788932" y="4559299"/>
                </a:lnTo>
                <a:lnTo>
                  <a:pt x="2789055" y="4432299"/>
                </a:lnTo>
                <a:lnTo>
                  <a:pt x="2789275" y="4330699"/>
                </a:lnTo>
                <a:lnTo>
                  <a:pt x="2791574" y="4317999"/>
                </a:lnTo>
                <a:close/>
              </a:path>
              <a:path w="9161145" h="6718300">
                <a:moveTo>
                  <a:pt x="3080578" y="4559299"/>
                </a:moveTo>
                <a:lnTo>
                  <a:pt x="3049663" y="4559299"/>
                </a:lnTo>
                <a:lnTo>
                  <a:pt x="3047745" y="4571999"/>
                </a:lnTo>
                <a:lnTo>
                  <a:pt x="3091143" y="4571999"/>
                </a:lnTo>
                <a:lnTo>
                  <a:pt x="3080578" y="4559299"/>
                </a:lnTo>
                <a:close/>
              </a:path>
              <a:path w="9161145" h="6718300">
                <a:moveTo>
                  <a:pt x="3358883" y="4356099"/>
                </a:moveTo>
                <a:lnTo>
                  <a:pt x="3338576" y="4356099"/>
                </a:lnTo>
                <a:lnTo>
                  <a:pt x="3338576" y="4381499"/>
                </a:lnTo>
                <a:lnTo>
                  <a:pt x="3340023" y="4381499"/>
                </a:lnTo>
                <a:lnTo>
                  <a:pt x="3346310" y="4394199"/>
                </a:lnTo>
                <a:lnTo>
                  <a:pt x="3340227" y="4406899"/>
                </a:lnTo>
                <a:lnTo>
                  <a:pt x="3344505" y="4419599"/>
                </a:lnTo>
                <a:lnTo>
                  <a:pt x="3345499" y="4419599"/>
                </a:lnTo>
                <a:lnTo>
                  <a:pt x="3343418" y="4432299"/>
                </a:lnTo>
                <a:lnTo>
                  <a:pt x="3338474" y="4432299"/>
                </a:lnTo>
                <a:lnTo>
                  <a:pt x="3338474" y="4495799"/>
                </a:lnTo>
                <a:lnTo>
                  <a:pt x="3344138" y="4508499"/>
                </a:lnTo>
                <a:lnTo>
                  <a:pt x="3338944" y="4508499"/>
                </a:lnTo>
                <a:lnTo>
                  <a:pt x="3338423" y="4521199"/>
                </a:lnTo>
                <a:lnTo>
                  <a:pt x="3338644" y="4546599"/>
                </a:lnTo>
                <a:lnTo>
                  <a:pt x="3338080" y="4559299"/>
                </a:lnTo>
                <a:lnTo>
                  <a:pt x="3332200" y="4571999"/>
                </a:lnTo>
                <a:lnTo>
                  <a:pt x="3365360" y="4571999"/>
                </a:lnTo>
                <a:lnTo>
                  <a:pt x="3363569" y="4559299"/>
                </a:lnTo>
                <a:lnTo>
                  <a:pt x="3360978" y="4559299"/>
                </a:lnTo>
                <a:lnTo>
                  <a:pt x="3360872" y="4533899"/>
                </a:lnTo>
                <a:lnTo>
                  <a:pt x="3360750" y="4483099"/>
                </a:lnTo>
                <a:lnTo>
                  <a:pt x="3360686" y="4381499"/>
                </a:lnTo>
                <a:lnTo>
                  <a:pt x="3354908" y="4368799"/>
                </a:lnTo>
                <a:lnTo>
                  <a:pt x="3358883" y="4356099"/>
                </a:lnTo>
                <a:close/>
              </a:path>
              <a:path w="9161145" h="6718300">
                <a:moveTo>
                  <a:pt x="3634701" y="4559299"/>
                </a:moveTo>
                <a:lnTo>
                  <a:pt x="3608760" y="4559299"/>
                </a:lnTo>
                <a:lnTo>
                  <a:pt x="3604463" y="4571999"/>
                </a:lnTo>
                <a:lnTo>
                  <a:pt x="3636175" y="4571999"/>
                </a:lnTo>
                <a:lnTo>
                  <a:pt x="3634701" y="4559299"/>
                </a:lnTo>
                <a:close/>
              </a:path>
              <a:path w="9161145" h="6718300">
                <a:moveTo>
                  <a:pt x="3891546" y="4559299"/>
                </a:moveTo>
                <a:lnTo>
                  <a:pt x="3868242" y="4559299"/>
                </a:lnTo>
                <a:lnTo>
                  <a:pt x="3863517" y="4571999"/>
                </a:lnTo>
                <a:lnTo>
                  <a:pt x="3893413" y="4571999"/>
                </a:lnTo>
                <a:lnTo>
                  <a:pt x="3891546" y="4559299"/>
                </a:lnTo>
                <a:close/>
              </a:path>
              <a:path w="9161145" h="6718300">
                <a:moveTo>
                  <a:pt x="4174490" y="4559299"/>
                </a:moveTo>
                <a:lnTo>
                  <a:pt x="4147756" y="4559299"/>
                </a:lnTo>
                <a:lnTo>
                  <a:pt x="4119690" y="4571999"/>
                </a:lnTo>
                <a:lnTo>
                  <a:pt x="4179328" y="4571999"/>
                </a:lnTo>
                <a:lnTo>
                  <a:pt x="4174490" y="4559299"/>
                </a:lnTo>
                <a:close/>
              </a:path>
              <a:path w="9161145" h="6718300">
                <a:moveTo>
                  <a:pt x="4447794" y="4559299"/>
                </a:moveTo>
                <a:lnTo>
                  <a:pt x="4420031" y="4559299"/>
                </a:lnTo>
                <a:lnTo>
                  <a:pt x="4416425" y="4571999"/>
                </a:lnTo>
                <a:lnTo>
                  <a:pt x="4477929" y="4571999"/>
                </a:lnTo>
                <a:lnTo>
                  <a:pt x="4447794" y="4559299"/>
                </a:lnTo>
                <a:close/>
              </a:path>
              <a:path w="9161145" h="6718300">
                <a:moveTo>
                  <a:pt x="4715167" y="4330699"/>
                </a:moveTo>
                <a:lnTo>
                  <a:pt x="4691681" y="4330699"/>
                </a:lnTo>
                <a:lnTo>
                  <a:pt x="4692691" y="4343399"/>
                </a:lnTo>
                <a:lnTo>
                  <a:pt x="4692295" y="4343399"/>
                </a:lnTo>
                <a:lnTo>
                  <a:pt x="4692738" y="4356099"/>
                </a:lnTo>
                <a:lnTo>
                  <a:pt x="4698593" y="4356099"/>
                </a:lnTo>
                <a:lnTo>
                  <a:pt x="4700587" y="4368799"/>
                </a:lnTo>
                <a:lnTo>
                  <a:pt x="4694682" y="4368799"/>
                </a:lnTo>
                <a:lnTo>
                  <a:pt x="4692535" y="4381499"/>
                </a:lnTo>
                <a:lnTo>
                  <a:pt x="4692535" y="4394199"/>
                </a:lnTo>
                <a:lnTo>
                  <a:pt x="4695151" y="4394199"/>
                </a:lnTo>
                <a:lnTo>
                  <a:pt x="4699469" y="4406899"/>
                </a:lnTo>
                <a:lnTo>
                  <a:pt x="4699634" y="4406899"/>
                </a:lnTo>
                <a:lnTo>
                  <a:pt x="4696917" y="4419599"/>
                </a:lnTo>
                <a:lnTo>
                  <a:pt x="4692789" y="4419599"/>
                </a:lnTo>
                <a:lnTo>
                  <a:pt x="4692789" y="4432299"/>
                </a:lnTo>
                <a:lnTo>
                  <a:pt x="4695444" y="4432299"/>
                </a:lnTo>
                <a:lnTo>
                  <a:pt x="4700384" y="4444999"/>
                </a:lnTo>
                <a:lnTo>
                  <a:pt x="4699812" y="4444999"/>
                </a:lnTo>
                <a:lnTo>
                  <a:pt x="4695190" y="4457699"/>
                </a:lnTo>
                <a:lnTo>
                  <a:pt x="4693043" y="4457699"/>
                </a:lnTo>
                <a:lnTo>
                  <a:pt x="4691824" y="4470399"/>
                </a:lnTo>
                <a:lnTo>
                  <a:pt x="4698644" y="4470399"/>
                </a:lnTo>
                <a:lnTo>
                  <a:pt x="4699507" y="4483099"/>
                </a:lnTo>
                <a:lnTo>
                  <a:pt x="4699546" y="4495799"/>
                </a:lnTo>
                <a:lnTo>
                  <a:pt x="4697594" y="4495799"/>
                </a:lnTo>
                <a:lnTo>
                  <a:pt x="4692484" y="4508499"/>
                </a:lnTo>
                <a:lnTo>
                  <a:pt x="4692484" y="4559299"/>
                </a:lnTo>
                <a:lnTo>
                  <a:pt x="4687303" y="4571999"/>
                </a:lnTo>
                <a:lnTo>
                  <a:pt x="4720945" y="4571999"/>
                </a:lnTo>
                <a:lnTo>
                  <a:pt x="4715129" y="4559299"/>
                </a:lnTo>
                <a:lnTo>
                  <a:pt x="4715167" y="4330699"/>
                </a:lnTo>
                <a:close/>
              </a:path>
              <a:path w="9161145" h="6718300">
                <a:moveTo>
                  <a:pt x="5016868" y="4330699"/>
                </a:moveTo>
                <a:lnTo>
                  <a:pt x="4995164" y="4330699"/>
                </a:lnTo>
                <a:lnTo>
                  <a:pt x="5000586" y="4343399"/>
                </a:lnTo>
                <a:lnTo>
                  <a:pt x="5000853" y="4343399"/>
                </a:lnTo>
                <a:lnTo>
                  <a:pt x="4996065" y="4356099"/>
                </a:lnTo>
                <a:lnTo>
                  <a:pt x="4993690" y="4356099"/>
                </a:lnTo>
                <a:lnTo>
                  <a:pt x="4993690" y="4368799"/>
                </a:lnTo>
                <a:lnTo>
                  <a:pt x="4999189" y="4381499"/>
                </a:lnTo>
                <a:lnTo>
                  <a:pt x="4993716" y="4394199"/>
                </a:lnTo>
                <a:lnTo>
                  <a:pt x="4993716" y="4406899"/>
                </a:lnTo>
                <a:lnTo>
                  <a:pt x="4999634" y="4419599"/>
                </a:lnTo>
                <a:lnTo>
                  <a:pt x="4999660" y="4432299"/>
                </a:lnTo>
                <a:lnTo>
                  <a:pt x="4994512" y="4432299"/>
                </a:lnTo>
                <a:lnTo>
                  <a:pt x="4994224" y="4444999"/>
                </a:lnTo>
                <a:lnTo>
                  <a:pt x="4999951" y="4444999"/>
                </a:lnTo>
                <a:lnTo>
                  <a:pt x="5001552" y="4457699"/>
                </a:lnTo>
                <a:lnTo>
                  <a:pt x="4995087" y="4457699"/>
                </a:lnTo>
                <a:lnTo>
                  <a:pt x="4993805" y="4470399"/>
                </a:lnTo>
                <a:lnTo>
                  <a:pt x="4993805" y="4483099"/>
                </a:lnTo>
                <a:lnTo>
                  <a:pt x="5000053" y="4495799"/>
                </a:lnTo>
                <a:lnTo>
                  <a:pt x="5000053" y="4521199"/>
                </a:lnTo>
                <a:lnTo>
                  <a:pt x="4994033" y="4521199"/>
                </a:lnTo>
                <a:lnTo>
                  <a:pt x="4994033" y="4559299"/>
                </a:lnTo>
                <a:lnTo>
                  <a:pt x="4987290" y="4571999"/>
                </a:lnTo>
                <a:lnTo>
                  <a:pt x="5020881" y="4571999"/>
                </a:lnTo>
                <a:lnTo>
                  <a:pt x="5018481" y="4559299"/>
                </a:lnTo>
                <a:lnTo>
                  <a:pt x="5016855" y="4559299"/>
                </a:lnTo>
                <a:lnTo>
                  <a:pt x="5016183" y="4533899"/>
                </a:lnTo>
                <a:lnTo>
                  <a:pt x="5015938" y="4495799"/>
                </a:lnTo>
                <a:lnTo>
                  <a:pt x="5016035" y="4394199"/>
                </a:lnTo>
                <a:lnTo>
                  <a:pt x="5016204" y="4368799"/>
                </a:lnTo>
                <a:lnTo>
                  <a:pt x="5016868" y="4330699"/>
                </a:lnTo>
                <a:close/>
              </a:path>
              <a:path w="9161145" h="6718300">
                <a:moveTo>
                  <a:pt x="5374220" y="4317999"/>
                </a:moveTo>
                <a:lnTo>
                  <a:pt x="5278158" y="4317999"/>
                </a:lnTo>
                <a:lnTo>
                  <a:pt x="5279059" y="4330699"/>
                </a:lnTo>
                <a:lnTo>
                  <a:pt x="5279174" y="4343399"/>
                </a:lnTo>
                <a:lnTo>
                  <a:pt x="5279174" y="4368799"/>
                </a:lnTo>
                <a:lnTo>
                  <a:pt x="5286019" y="4381499"/>
                </a:lnTo>
                <a:lnTo>
                  <a:pt x="5286921" y="4381499"/>
                </a:lnTo>
                <a:lnTo>
                  <a:pt x="5288381" y="4394199"/>
                </a:lnTo>
                <a:lnTo>
                  <a:pt x="5278374" y="4394199"/>
                </a:lnTo>
                <a:lnTo>
                  <a:pt x="5283936" y="4406899"/>
                </a:lnTo>
                <a:lnTo>
                  <a:pt x="5285066" y="4406899"/>
                </a:lnTo>
                <a:lnTo>
                  <a:pt x="5279237" y="4419599"/>
                </a:lnTo>
                <a:lnTo>
                  <a:pt x="5279237" y="4559299"/>
                </a:lnTo>
                <a:lnTo>
                  <a:pt x="5273395" y="4571999"/>
                </a:lnTo>
                <a:lnTo>
                  <a:pt x="5332623" y="4571999"/>
                </a:lnTo>
                <a:lnTo>
                  <a:pt x="5305831" y="4559299"/>
                </a:lnTo>
                <a:lnTo>
                  <a:pt x="5302377" y="4559299"/>
                </a:lnTo>
                <a:lnTo>
                  <a:pt x="5302049" y="4406899"/>
                </a:lnTo>
                <a:lnTo>
                  <a:pt x="5301983" y="4330699"/>
                </a:lnTo>
                <a:lnTo>
                  <a:pt x="5364060" y="4330699"/>
                </a:lnTo>
                <a:lnTo>
                  <a:pt x="5374220" y="4317999"/>
                </a:lnTo>
                <a:close/>
              </a:path>
              <a:path w="9161145" h="6718300">
                <a:moveTo>
                  <a:pt x="5576531" y="4559299"/>
                </a:moveTo>
                <a:lnTo>
                  <a:pt x="5546686" y="4559299"/>
                </a:lnTo>
                <a:lnTo>
                  <a:pt x="5544566" y="4571999"/>
                </a:lnTo>
                <a:lnTo>
                  <a:pt x="5582953" y="4571999"/>
                </a:lnTo>
                <a:lnTo>
                  <a:pt x="5576531" y="4559299"/>
                </a:lnTo>
                <a:close/>
              </a:path>
              <a:path w="9161145" h="6718300">
                <a:moveTo>
                  <a:pt x="5859195" y="4330699"/>
                </a:moveTo>
                <a:lnTo>
                  <a:pt x="5836018" y="4330699"/>
                </a:lnTo>
                <a:lnTo>
                  <a:pt x="5836018" y="4521199"/>
                </a:lnTo>
                <a:lnTo>
                  <a:pt x="5842266" y="4533899"/>
                </a:lnTo>
                <a:lnTo>
                  <a:pt x="5842878" y="4546599"/>
                </a:lnTo>
                <a:lnTo>
                  <a:pt x="5843195" y="4546599"/>
                </a:lnTo>
                <a:lnTo>
                  <a:pt x="5842943" y="4559299"/>
                </a:lnTo>
                <a:lnTo>
                  <a:pt x="5840196" y="4559299"/>
                </a:lnTo>
                <a:lnTo>
                  <a:pt x="5838139" y="4571999"/>
                </a:lnTo>
                <a:lnTo>
                  <a:pt x="5865266" y="4571999"/>
                </a:lnTo>
                <a:lnTo>
                  <a:pt x="5860326" y="4559299"/>
                </a:lnTo>
                <a:lnTo>
                  <a:pt x="5859155" y="4533899"/>
                </a:lnTo>
                <a:lnTo>
                  <a:pt x="5858459" y="4495799"/>
                </a:lnTo>
                <a:lnTo>
                  <a:pt x="5858311" y="4470399"/>
                </a:lnTo>
                <a:lnTo>
                  <a:pt x="5858433" y="4406899"/>
                </a:lnTo>
                <a:lnTo>
                  <a:pt x="5858483" y="4394199"/>
                </a:lnTo>
                <a:lnTo>
                  <a:pt x="5859195" y="4330699"/>
                </a:lnTo>
                <a:close/>
              </a:path>
              <a:path w="9161145" h="6718300">
                <a:moveTo>
                  <a:pt x="6146304" y="4559299"/>
                </a:moveTo>
                <a:lnTo>
                  <a:pt x="6118631" y="4559299"/>
                </a:lnTo>
                <a:lnTo>
                  <a:pt x="6115215" y="4571999"/>
                </a:lnTo>
                <a:lnTo>
                  <a:pt x="6149733" y="4571999"/>
                </a:lnTo>
                <a:lnTo>
                  <a:pt x="6146304" y="4559299"/>
                </a:lnTo>
                <a:close/>
              </a:path>
              <a:path w="9161145" h="6718300">
                <a:moveTo>
                  <a:pt x="6388646" y="4559299"/>
                </a:moveTo>
                <a:lnTo>
                  <a:pt x="6359740" y="4559299"/>
                </a:lnTo>
                <a:lnTo>
                  <a:pt x="6357823" y="4571999"/>
                </a:lnTo>
                <a:lnTo>
                  <a:pt x="6390093" y="4571999"/>
                </a:lnTo>
                <a:lnTo>
                  <a:pt x="6388646" y="4559299"/>
                </a:lnTo>
                <a:close/>
              </a:path>
              <a:path w="9161145" h="6718300">
                <a:moveTo>
                  <a:pt x="6659448" y="4559299"/>
                </a:moveTo>
                <a:lnTo>
                  <a:pt x="6630428" y="4559299"/>
                </a:lnTo>
                <a:lnTo>
                  <a:pt x="6599343" y="4571999"/>
                </a:lnTo>
                <a:lnTo>
                  <a:pt x="6660845" y="4571999"/>
                </a:lnTo>
                <a:lnTo>
                  <a:pt x="6659448" y="4559299"/>
                </a:lnTo>
                <a:close/>
              </a:path>
              <a:path w="9161145" h="6718300">
                <a:moveTo>
                  <a:pt x="6927619" y="4330699"/>
                </a:moveTo>
                <a:lnTo>
                  <a:pt x="6911212" y="4330699"/>
                </a:lnTo>
                <a:lnTo>
                  <a:pt x="6911314" y="4559299"/>
                </a:lnTo>
                <a:lnTo>
                  <a:pt x="6878566" y="4571999"/>
                </a:lnTo>
                <a:lnTo>
                  <a:pt x="6931533" y="4571999"/>
                </a:lnTo>
                <a:lnTo>
                  <a:pt x="6930542" y="4559299"/>
                </a:lnTo>
                <a:lnTo>
                  <a:pt x="6926803" y="4559299"/>
                </a:lnTo>
                <a:lnTo>
                  <a:pt x="6926476" y="4546599"/>
                </a:lnTo>
                <a:lnTo>
                  <a:pt x="6926861" y="4546599"/>
                </a:lnTo>
                <a:lnTo>
                  <a:pt x="6926948" y="4533899"/>
                </a:lnTo>
                <a:lnTo>
                  <a:pt x="6926709" y="4533899"/>
                </a:lnTo>
                <a:lnTo>
                  <a:pt x="6926817" y="4508499"/>
                </a:lnTo>
                <a:lnTo>
                  <a:pt x="6926816" y="4495799"/>
                </a:lnTo>
                <a:lnTo>
                  <a:pt x="6926647" y="4483099"/>
                </a:lnTo>
                <a:lnTo>
                  <a:pt x="6926633" y="4470399"/>
                </a:lnTo>
                <a:lnTo>
                  <a:pt x="6926766" y="4457699"/>
                </a:lnTo>
                <a:lnTo>
                  <a:pt x="6926849" y="4381499"/>
                </a:lnTo>
                <a:lnTo>
                  <a:pt x="6926772" y="4368799"/>
                </a:lnTo>
                <a:lnTo>
                  <a:pt x="6927024" y="4356099"/>
                </a:lnTo>
                <a:lnTo>
                  <a:pt x="6926870" y="4343399"/>
                </a:lnTo>
                <a:lnTo>
                  <a:pt x="6926581" y="4343399"/>
                </a:lnTo>
                <a:lnTo>
                  <a:pt x="6927619" y="4330699"/>
                </a:lnTo>
                <a:close/>
              </a:path>
              <a:path w="9161145" h="6718300">
                <a:moveTo>
                  <a:pt x="7212177" y="4559299"/>
                </a:moveTo>
                <a:lnTo>
                  <a:pt x="7193724" y="4559299"/>
                </a:lnTo>
                <a:lnTo>
                  <a:pt x="7192695" y="4571999"/>
                </a:lnTo>
                <a:lnTo>
                  <a:pt x="7215720" y="4571999"/>
                </a:lnTo>
                <a:lnTo>
                  <a:pt x="7212177" y="4559299"/>
                </a:lnTo>
                <a:close/>
              </a:path>
              <a:path w="9161145" h="6718300">
                <a:moveTo>
                  <a:pt x="7513802" y="4330699"/>
                </a:moveTo>
                <a:lnTo>
                  <a:pt x="7497711" y="4330699"/>
                </a:lnTo>
                <a:lnTo>
                  <a:pt x="7498643" y="4394199"/>
                </a:lnTo>
                <a:lnTo>
                  <a:pt x="7498768" y="4419599"/>
                </a:lnTo>
                <a:lnTo>
                  <a:pt x="7498855" y="4470399"/>
                </a:lnTo>
                <a:lnTo>
                  <a:pt x="7497738" y="4533899"/>
                </a:lnTo>
                <a:lnTo>
                  <a:pt x="7490650" y="4571999"/>
                </a:lnTo>
                <a:lnTo>
                  <a:pt x="7519898" y="4571999"/>
                </a:lnTo>
                <a:lnTo>
                  <a:pt x="7513853" y="4559299"/>
                </a:lnTo>
                <a:lnTo>
                  <a:pt x="7513802" y="4330699"/>
                </a:lnTo>
                <a:close/>
              </a:path>
              <a:path w="9161145" h="6718300">
                <a:moveTo>
                  <a:pt x="7784045" y="4330699"/>
                </a:moveTo>
                <a:lnTo>
                  <a:pt x="7769313" y="4330699"/>
                </a:lnTo>
                <a:lnTo>
                  <a:pt x="7769326" y="4559299"/>
                </a:lnTo>
                <a:lnTo>
                  <a:pt x="7763865" y="4571999"/>
                </a:lnTo>
                <a:lnTo>
                  <a:pt x="7795463" y="4571999"/>
                </a:lnTo>
                <a:lnTo>
                  <a:pt x="7785392" y="4559299"/>
                </a:lnTo>
                <a:lnTo>
                  <a:pt x="7784388" y="4559299"/>
                </a:lnTo>
                <a:lnTo>
                  <a:pt x="7784152" y="4419599"/>
                </a:lnTo>
                <a:lnTo>
                  <a:pt x="7784045" y="4330699"/>
                </a:lnTo>
                <a:close/>
              </a:path>
              <a:path w="9161145" h="6718300">
                <a:moveTo>
                  <a:pt x="1690725" y="4330699"/>
                </a:moveTo>
                <a:lnTo>
                  <a:pt x="1668221" y="4330699"/>
                </a:lnTo>
                <a:lnTo>
                  <a:pt x="1668121" y="4356099"/>
                </a:lnTo>
                <a:lnTo>
                  <a:pt x="1668043" y="4559299"/>
                </a:lnTo>
                <a:lnTo>
                  <a:pt x="1690700" y="4559299"/>
                </a:lnTo>
                <a:lnTo>
                  <a:pt x="1690581" y="4521199"/>
                </a:lnTo>
                <a:lnTo>
                  <a:pt x="1690560" y="4432299"/>
                </a:lnTo>
                <a:lnTo>
                  <a:pt x="1685150" y="4432299"/>
                </a:lnTo>
                <a:lnTo>
                  <a:pt x="1690230" y="4419599"/>
                </a:lnTo>
                <a:lnTo>
                  <a:pt x="1690725" y="4330699"/>
                </a:lnTo>
                <a:close/>
              </a:path>
              <a:path w="9161145" h="6718300">
                <a:moveTo>
                  <a:pt x="2650375" y="4317999"/>
                </a:moveTo>
                <a:lnTo>
                  <a:pt x="2495054" y="4317999"/>
                </a:lnTo>
                <a:lnTo>
                  <a:pt x="2495580" y="4356099"/>
                </a:lnTo>
                <a:lnTo>
                  <a:pt x="2495685" y="4470399"/>
                </a:lnTo>
                <a:lnTo>
                  <a:pt x="2495565" y="4495799"/>
                </a:lnTo>
                <a:lnTo>
                  <a:pt x="2495274" y="4533899"/>
                </a:lnTo>
                <a:lnTo>
                  <a:pt x="2494635" y="4559299"/>
                </a:lnTo>
                <a:lnTo>
                  <a:pt x="2518498" y="4559299"/>
                </a:lnTo>
                <a:lnTo>
                  <a:pt x="2518498" y="4330699"/>
                </a:lnTo>
                <a:lnTo>
                  <a:pt x="2639885" y="4330699"/>
                </a:lnTo>
                <a:lnTo>
                  <a:pt x="2650375" y="4317999"/>
                </a:lnTo>
                <a:close/>
              </a:path>
              <a:path w="9161145" h="6718300">
                <a:moveTo>
                  <a:pt x="3085630" y="4317999"/>
                </a:moveTo>
                <a:lnTo>
                  <a:pt x="2977997" y="4317999"/>
                </a:lnTo>
                <a:lnTo>
                  <a:pt x="2983356" y="4330699"/>
                </a:lnTo>
                <a:lnTo>
                  <a:pt x="3051543" y="4330699"/>
                </a:lnTo>
                <a:lnTo>
                  <a:pt x="3053867" y="4343399"/>
                </a:lnTo>
                <a:lnTo>
                  <a:pt x="3056128" y="4343399"/>
                </a:lnTo>
                <a:lnTo>
                  <a:pt x="3057880" y="4356099"/>
                </a:lnTo>
                <a:lnTo>
                  <a:pt x="3052889" y="4356099"/>
                </a:lnTo>
                <a:lnTo>
                  <a:pt x="3052470" y="4368799"/>
                </a:lnTo>
                <a:lnTo>
                  <a:pt x="3052406" y="4559299"/>
                </a:lnTo>
                <a:lnTo>
                  <a:pt x="3075368" y="4559299"/>
                </a:lnTo>
                <a:lnTo>
                  <a:pt x="3075368" y="4330699"/>
                </a:lnTo>
                <a:lnTo>
                  <a:pt x="3085630" y="4317999"/>
                </a:lnTo>
                <a:close/>
              </a:path>
              <a:path w="9161145" h="6718300">
                <a:moveTo>
                  <a:pt x="3631971" y="4317999"/>
                </a:moveTo>
                <a:lnTo>
                  <a:pt x="3475113" y="4317999"/>
                </a:lnTo>
                <a:lnTo>
                  <a:pt x="3486302" y="4330699"/>
                </a:lnTo>
                <a:lnTo>
                  <a:pt x="3615308" y="4330699"/>
                </a:lnTo>
                <a:lnTo>
                  <a:pt x="3609492" y="4343399"/>
                </a:lnTo>
                <a:lnTo>
                  <a:pt x="3609492" y="4406899"/>
                </a:lnTo>
                <a:lnTo>
                  <a:pt x="3614851" y="4406899"/>
                </a:lnTo>
                <a:lnTo>
                  <a:pt x="3615881" y="4419599"/>
                </a:lnTo>
                <a:lnTo>
                  <a:pt x="3616099" y="4419599"/>
                </a:lnTo>
                <a:lnTo>
                  <a:pt x="3615969" y="4432299"/>
                </a:lnTo>
                <a:lnTo>
                  <a:pt x="3615956" y="4444999"/>
                </a:lnTo>
                <a:lnTo>
                  <a:pt x="3611499" y="4444999"/>
                </a:lnTo>
                <a:lnTo>
                  <a:pt x="3609759" y="4457699"/>
                </a:lnTo>
                <a:lnTo>
                  <a:pt x="3615461" y="4457699"/>
                </a:lnTo>
                <a:lnTo>
                  <a:pt x="3615461" y="4483099"/>
                </a:lnTo>
                <a:lnTo>
                  <a:pt x="3609466" y="4495799"/>
                </a:lnTo>
                <a:lnTo>
                  <a:pt x="3609466" y="4521199"/>
                </a:lnTo>
                <a:lnTo>
                  <a:pt x="3616312" y="4521199"/>
                </a:lnTo>
                <a:lnTo>
                  <a:pt x="3616858" y="4533899"/>
                </a:lnTo>
                <a:lnTo>
                  <a:pt x="3610838" y="4533899"/>
                </a:lnTo>
                <a:lnTo>
                  <a:pt x="3609543" y="4546599"/>
                </a:lnTo>
                <a:lnTo>
                  <a:pt x="3609374" y="4546599"/>
                </a:lnTo>
                <a:lnTo>
                  <a:pt x="3609755" y="4559299"/>
                </a:lnTo>
                <a:lnTo>
                  <a:pt x="3631958" y="4559299"/>
                </a:lnTo>
                <a:lnTo>
                  <a:pt x="3631780" y="4546599"/>
                </a:lnTo>
                <a:lnTo>
                  <a:pt x="3631742" y="4495799"/>
                </a:lnTo>
                <a:lnTo>
                  <a:pt x="3625786" y="4483099"/>
                </a:lnTo>
                <a:lnTo>
                  <a:pt x="3629901" y="4470399"/>
                </a:lnTo>
                <a:lnTo>
                  <a:pt x="3631209" y="4470399"/>
                </a:lnTo>
                <a:lnTo>
                  <a:pt x="3631971" y="4317999"/>
                </a:lnTo>
                <a:close/>
              </a:path>
              <a:path w="9161145" h="6718300">
                <a:moveTo>
                  <a:pt x="3887609" y="4330699"/>
                </a:moveTo>
                <a:lnTo>
                  <a:pt x="3864940" y="4330699"/>
                </a:lnTo>
                <a:lnTo>
                  <a:pt x="3864940" y="4394199"/>
                </a:lnTo>
                <a:lnTo>
                  <a:pt x="3871506" y="4406899"/>
                </a:lnTo>
                <a:lnTo>
                  <a:pt x="3871506" y="4432299"/>
                </a:lnTo>
                <a:lnTo>
                  <a:pt x="3865003" y="4444999"/>
                </a:lnTo>
                <a:lnTo>
                  <a:pt x="3865003" y="4470399"/>
                </a:lnTo>
                <a:lnTo>
                  <a:pt x="3870769" y="4483099"/>
                </a:lnTo>
                <a:lnTo>
                  <a:pt x="3871658" y="4483099"/>
                </a:lnTo>
                <a:lnTo>
                  <a:pt x="3871709" y="4533899"/>
                </a:lnTo>
                <a:lnTo>
                  <a:pt x="3865638" y="4546599"/>
                </a:lnTo>
                <a:lnTo>
                  <a:pt x="3864546" y="4559299"/>
                </a:lnTo>
                <a:lnTo>
                  <a:pt x="3887279" y="4559299"/>
                </a:lnTo>
                <a:lnTo>
                  <a:pt x="3887387" y="4406899"/>
                </a:lnTo>
                <a:lnTo>
                  <a:pt x="3887472" y="4368799"/>
                </a:lnTo>
                <a:lnTo>
                  <a:pt x="3887609" y="4330699"/>
                </a:lnTo>
                <a:close/>
              </a:path>
              <a:path w="9161145" h="6718300">
                <a:moveTo>
                  <a:pt x="4173181" y="4330699"/>
                </a:moveTo>
                <a:lnTo>
                  <a:pt x="4158424" y="4330699"/>
                </a:lnTo>
                <a:lnTo>
                  <a:pt x="4156278" y="4343399"/>
                </a:lnTo>
                <a:lnTo>
                  <a:pt x="4150537" y="4343399"/>
                </a:lnTo>
                <a:lnTo>
                  <a:pt x="4150258" y="4356099"/>
                </a:lnTo>
                <a:lnTo>
                  <a:pt x="4157649" y="4356099"/>
                </a:lnTo>
                <a:lnTo>
                  <a:pt x="4157649" y="4394199"/>
                </a:lnTo>
                <a:lnTo>
                  <a:pt x="4151503" y="4406899"/>
                </a:lnTo>
                <a:lnTo>
                  <a:pt x="4151503" y="4419599"/>
                </a:lnTo>
                <a:lnTo>
                  <a:pt x="4157611" y="4432299"/>
                </a:lnTo>
                <a:lnTo>
                  <a:pt x="4157611" y="4444999"/>
                </a:lnTo>
                <a:lnTo>
                  <a:pt x="4151490" y="4457699"/>
                </a:lnTo>
                <a:lnTo>
                  <a:pt x="4151490" y="4508499"/>
                </a:lnTo>
                <a:lnTo>
                  <a:pt x="4157776" y="4521199"/>
                </a:lnTo>
                <a:lnTo>
                  <a:pt x="4157776" y="4546599"/>
                </a:lnTo>
                <a:lnTo>
                  <a:pt x="4155338" y="4546599"/>
                </a:lnTo>
                <a:lnTo>
                  <a:pt x="4153090" y="4559299"/>
                </a:lnTo>
                <a:lnTo>
                  <a:pt x="4173448" y="4559299"/>
                </a:lnTo>
                <a:lnTo>
                  <a:pt x="4173253" y="4533899"/>
                </a:lnTo>
                <a:lnTo>
                  <a:pt x="4173181" y="4330699"/>
                </a:lnTo>
                <a:close/>
              </a:path>
              <a:path w="9161145" h="6718300">
                <a:moveTo>
                  <a:pt x="4444212" y="4317999"/>
                </a:moveTo>
                <a:lnTo>
                  <a:pt x="4406010" y="4317999"/>
                </a:lnTo>
                <a:lnTo>
                  <a:pt x="4412564" y="4330699"/>
                </a:lnTo>
                <a:lnTo>
                  <a:pt x="4421581" y="4330699"/>
                </a:lnTo>
                <a:lnTo>
                  <a:pt x="4421606" y="4559299"/>
                </a:lnTo>
                <a:lnTo>
                  <a:pt x="4444517" y="4559299"/>
                </a:lnTo>
                <a:lnTo>
                  <a:pt x="4444303" y="4432299"/>
                </a:lnTo>
                <a:lnTo>
                  <a:pt x="4444212" y="4317999"/>
                </a:lnTo>
                <a:close/>
              </a:path>
              <a:path w="9161145" h="6718300">
                <a:moveTo>
                  <a:pt x="5572252" y="4330699"/>
                </a:moveTo>
                <a:lnTo>
                  <a:pt x="5550077" y="4330699"/>
                </a:lnTo>
                <a:lnTo>
                  <a:pt x="5550077" y="4356099"/>
                </a:lnTo>
                <a:lnTo>
                  <a:pt x="5555856" y="4356099"/>
                </a:lnTo>
                <a:lnTo>
                  <a:pt x="5550014" y="4368799"/>
                </a:lnTo>
                <a:lnTo>
                  <a:pt x="5549988" y="4457699"/>
                </a:lnTo>
                <a:lnTo>
                  <a:pt x="5550168" y="4521199"/>
                </a:lnTo>
                <a:lnTo>
                  <a:pt x="5550147" y="4559299"/>
                </a:lnTo>
                <a:lnTo>
                  <a:pt x="5573001" y="4559299"/>
                </a:lnTo>
                <a:lnTo>
                  <a:pt x="5573026" y="4368799"/>
                </a:lnTo>
                <a:lnTo>
                  <a:pt x="5579592" y="4356099"/>
                </a:lnTo>
                <a:lnTo>
                  <a:pt x="5579592" y="4343399"/>
                </a:lnTo>
                <a:lnTo>
                  <a:pt x="5575477" y="4343399"/>
                </a:lnTo>
                <a:lnTo>
                  <a:pt x="5572252" y="4330699"/>
                </a:lnTo>
                <a:close/>
              </a:path>
              <a:path w="9161145" h="6718300">
                <a:moveTo>
                  <a:pt x="6144590" y="4330699"/>
                </a:moveTo>
                <a:lnTo>
                  <a:pt x="6121755" y="4330699"/>
                </a:lnTo>
                <a:lnTo>
                  <a:pt x="6121755" y="4368799"/>
                </a:lnTo>
                <a:lnTo>
                  <a:pt x="6128766" y="4381499"/>
                </a:lnTo>
                <a:lnTo>
                  <a:pt x="6128766" y="4419599"/>
                </a:lnTo>
                <a:lnTo>
                  <a:pt x="6123254" y="4432299"/>
                </a:lnTo>
                <a:lnTo>
                  <a:pt x="6127559" y="4432299"/>
                </a:lnTo>
                <a:lnTo>
                  <a:pt x="6130493" y="4444999"/>
                </a:lnTo>
                <a:lnTo>
                  <a:pt x="6127432" y="4444999"/>
                </a:lnTo>
                <a:lnTo>
                  <a:pt x="6128994" y="4457699"/>
                </a:lnTo>
                <a:lnTo>
                  <a:pt x="6122162" y="4470399"/>
                </a:lnTo>
                <a:lnTo>
                  <a:pt x="6122162" y="4495799"/>
                </a:lnTo>
                <a:lnTo>
                  <a:pt x="6128562" y="4508499"/>
                </a:lnTo>
                <a:lnTo>
                  <a:pt x="6128562" y="4521199"/>
                </a:lnTo>
                <a:lnTo>
                  <a:pt x="6122466" y="4533899"/>
                </a:lnTo>
                <a:lnTo>
                  <a:pt x="6121976" y="4546599"/>
                </a:lnTo>
                <a:lnTo>
                  <a:pt x="6122114" y="4546599"/>
                </a:lnTo>
                <a:lnTo>
                  <a:pt x="6121923" y="4559299"/>
                </a:lnTo>
                <a:lnTo>
                  <a:pt x="6144653" y="4559299"/>
                </a:lnTo>
                <a:lnTo>
                  <a:pt x="6144590" y="4330699"/>
                </a:lnTo>
                <a:close/>
              </a:path>
              <a:path w="9161145" h="6718300">
                <a:moveTo>
                  <a:pt x="6386550" y="4406899"/>
                </a:moveTo>
                <a:lnTo>
                  <a:pt x="6363623" y="4406899"/>
                </a:lnTo>
                <a:lnTo>
                  <a:pt x="6364710" y="4419599"/>
                </a:lnTo>
                <a:lnTo>
                  <a:pt x="6368097" y="4419599"/>
                </a:lnTo>
                <a:lnTo>
                  <a:pt x="6364033" y="4432299"/>
                </a:lnTo>
                <a:lnTo>
                  <a:pt x="6362674" y="4432299"/>
                </a:lnTo>
                <a:lnTo>
                  <a:pt x="6362598" y="4495799"/>
                </a:lnTo>
                <a:lnTo>
                  <a:pt x="6368300" y="4508499"/>
                </a:lnTo>
                <a:lnTo>
                  <a:pt x="6362128" y="4508499"/>
                </a:lnTo>
                <a:lnTo>
                  <a:pt x="6363246" y="4521199"/>
                </a:lnTo>
                <a:lnTo>
                  <a:pt x="6369024" y="4521199"/>
                </a:lnTo>
                <a:lnTo>
                  <a:pt x="6369939" y="4533899"/>
                </a:lnTo>
                <a:lnTo>
                  <a:pt x="6366751" y="4533899"/>
                </a:lnTo>
                <a:lnTo>
                  <a:pt x="6363322" y="4546599"/>
                </a:lnTo>
                <a:lnTo>
                  <a:pt x="6361747" y="4559299"/>
                </a:lnTo>
                <a:lnTo>
                  <a:pt x="6385979" y="4559299"/>
                </a:lnTo>
                <a:lnTo>
                  <a:pt x="6385800" y="4546599"/>
                </a:lnTo>
                <a:lnTo>
                  <a:pt x="6385763" y="4495799"/>
                </a:lnTo>
                <a:lnTo>
                  <a:pt x="6391656" y="4483099"/>
                </a:lnTo>
                <a:lnTo>
                  <a:pt x="6392151" y="4470399"/>
                </a:lnTo>
                <a:lnTo>
                  <a:pt x="6386525" y="4470399"/>
                </a:lnTo>
                <a:lnTo>
                  <a:pt x="6385775" y="4457699"/>
                </a:lnTo>
                <a:lnTo>
                  <a:pt x="6385712" y="4432299"/>
                </a:lnTo>
                <a:lnTo>
                  <a:pt x="6390843" y="4419599"/>
                </a:lnTo>
                <a:lnTo>
                  <a:pt x="6386550" y="4406899"/>
                </a:lnTo>
                <a:close/>
              </a:path>
              <a:path w="9161145" h="6718300">
                <a:moveTo>
                  <a:pt x="6656362" y="4330699"/>
                </a:moveTo>
                <a:lnTo>
                  <a:pt x="6635165" y="4330699"/>
                </a:lnTo>
                <a:lnTo>
                  <a:pt x="6636880" y="4343399"/>
                </a:lnTo>
                <a:lnTo>
                  <a:pt x="6638925" y="4343399"/>
                </a:lnTo>
                <a:lnTo>
                  <a:pt x="6633629" y="4356099"/>
                </a:lnTo>
                <a:lnTo>
                  <a:pt x="6633629" y="4368799"/>
                </a:lnTo>
                <a:lnTo>
                  <a:pt x="6638950" y="4368799"/>
                </a:lnTo>
                <a:lnTo>
                  <a:pt x="6633578" y="4381499"/>
                </a:lnTo>
                <a:lnTo>
                  <a:pt x="6633895" y="4394199"/>
                </a:lnTo>
                <a:lnTo>
                  <a:pt x="6638772" y="4406899"/>
                </a:lnTo>
                <a:lnTo>
                  <a:pt x="6634784" y="4406899"/>
                </a:lnTo>
                <a:lnTo>
                  <a:pt x="6634365" y="4419599"/>
                </a:lnTo>
                <a:lnTo>
                  <a:pt x="6633603" y="4419599"/>
                </a:lnTo>
                <a:lnTo>
                  <a:pt x="6633540" y="4495799"/>
                </a:lnTo>
                <a:lnTo>
                  <a:pt x="6639890" y="4508499"/>
                </a:lnTo>
                <a:lnTo>
                  <a:pt x="6640804" y="4521199"/>
                </a:lnTo>
                <a:lnTo>
                  <a:pt x="6640664" y="4521199"/>
                </a:lnTo>
                <a:lnTo>
                  <a:pt x="6634810" y="4533899"/>
                </a:lnTo>
                <a:lnTo>
                  <a:pt x="6639826" y="4546599"/>
                </a:lnTo>
                <a:lnTo>
                  <a:pt x="6634264" y="4559299"/>
                </a:lnTo>
                <a:lnTo>
                  <a:pt x="6656882" y="4559299"/>
                </a:lnTo>
                <a:lnTo>
                  <a:pt x="6656624" y="4546599"/>
                </a:lnTo>
                <a:lnTo>
                  <a:pt x="6656479" y="4521199"/>
                </a:lnTo>
                <a:lnTo>
                  <a:pt x="6656362" y="4457699"/>
                </a:lnTo>
                <a:lnTo>
                  <a:pt x="6656362" y="4330699"/>
                </a:lnTo>
                <a:close/>
              </a:path>
              <a:path w="9161145" h="6718300">
                <a:moveTo>
                  <a:pt x="7217486" y="4546599"/>
                </a:moveTo>
                <a:lnTo>
                  <a:pt x="7191308" y="4546599"/>
                </a:lnTo>
                <a:lnTo>
                  <a:pt x="7191294" y="4559299"/>
                </a:lnTo>
                <a:lnTo>
                  <a:pt x="7215289" y="4559299"/>
                </a:lnTo>
                <a:lnTo>
                  <a:pt x="7217486" y="4546599"/>
                </a:lnTo>
                <a:close/>
              </a:path>
              <a:path w="9161145" h="6718300">
                <a:moveTo>
                  <a:pt x="7220064" y="4533899"/>
                </a:moveTo>
                <a:lnTo>
                  <a:pt x="7191819" y="4533899"/>
                </a:lnTo>
                <a:lnTo>
                  <a:pt x="7195286" y="4546599"/>
                </a:lnTo>
                <a:lnTo>
                  <a:pt x="7219124" y="4546599"/>
                </a:lnTo>
                <a:lnTo>
                  <a:pt x="7220064" y="4533899"/>
                </a:lnTo>
                <a:close/>
              </a:path>
              <a:path w="9161145" h="6718300">
                <a:moveTo>
                  <a:pt x="7216194" y="4508499"/>
                </a:moveTo>
                <a:lnTo>
                  <a:pt x="7191756" y="4508499"/>
                </a:lnTo>
                <a:lnTo>
                  <a:pt x="7198156" y="4521199"/>
                </a:lnTo>
                <a:lnTo>
                  <a:pt x="7195426" y="4521199"/>
                </a:lnTo>
                <a:lnTo>
                  <a:pt x="7193521" y="4533899"/>
                </a:lnTo>
                <a:lnTo>
                  <a:pt x="7214260" y="4533899"/>
                </a:lnTo>
                <a:lnTo>
                  <a:pt x="7213092" y="4521199"/>
                </a:lnTo>
                <a:lnTo>
                  <a:pt x="7216194" y="4508499"/>
                </a:lnTo>
                <a:close/>
              </a:path>
              <a:path w="9161145" h="6718300">
                <a:moveTo>
                  <a:pt x="7218020" y="4432299"/>
                </a:moveTo>
                <a:lnTo>
                  <a:pt x="7196861" y="4432299"/>
                </a:lnTo>
                <a:lnTo>
                  <a:pt x="7196861" y="4457699"/>
                </a:lnTo>
                <a:lnTo>
                  <a:pt x="7190295" y="4470399"/>
                </a:lnTo>
                <a:lnTo>
                  <a:pt x="7190295" y="4495799"/>
                </a:lnTo>
                <a:lnTo>
                  <a:pt x="7195972" y="4508499"/>
                </a:lnTo>
                <a:lnTo>
                  <a:pt x="7219723" y="4508499"/>
                </a:lnTo>
                <a:lnTo>
                  <a:pt x="7218946" y="4495799"/>
                </a:lnTo>
                <a:lnTo>
                  <a:pt x="7213142" y="4483099"/>
                </a:lnTo>
                <a:lnTo>
                  <a:pt x="7213142" y="4444999"/>
                </a:lnTo>
                <a:lnTo>
                  <a:pt x="7218020" y="4432299"/>
                </a:lnTo>
                <a:close/>
              </a:path>
              <a:path w="9161145" h="6718300">
                <a:moveTo>
                  <a:pt x="7216889" y="4317999"/>
                </a:moveTo>
                <a:lnTo>
                  <a:pt x="7086523" y="4317999"/>
                </a:lnTo>
                <a:lnTo>
                  <a:pt x="7097293" y="4330699"/>
                </a:lnTo>
                <a:lnTo>
                  <a:pt x="7196061" y="4330699"/>
                </a:lnTo>
                <a:lnTo>
                  <a:pt x="7190155" y="4343399"/>
                </a:lnTo>
                <a:lnTo>
                  <a:pt x="7192378" y="4343399"/>
                </a:lnTo>
                <a:lnTo>
                  <a:pt x="7197140" y="4356099"/>
                </a:lnTo>
                <a:lnTo>
                  <a:pt x="7197572" y="4356099"/>
                </a:lnTo>
                <a:lnTo>
                  <a:pt x="7192721" y="4368799"/>
                </a:lnTo>
                <a:lnTo>
                  <a:pt x="7189685" y="4368799"/>
                </a:lnTo>
                <a:lnTo>
                  <a:pt x="7193940" y="4381499"/>
                </a:lnTo>
                <a:lnTo>
                  <a:pt x="7196531" y="4381499"/>
                </a:lnTo>
                <a:lnTo>
                  <a:pt x="7196531" y="4406899"/>
                </a:lnTo>
                <a:lnTo>
                  <a:pt x="7190676" y="4419599"/>
                </a:lnTo>
                <a:lnTo>
                  <a:pt x="7189647" y="4432299"/>
                </a:lnTo>
                <a:lnTo>
                  <a:pt x="7219653" y="4432299"/>
                </a:lnTo>
                <a:lnTo>
                  <a:pt x="7218030" y="4419599"/>
                </a:lnTo>
                <a:lnTo>
                  <a:pt x="7213142" y="4406899"/>
                </a:lnTo>
                <a:lnTo>
                  <a:pt x="7213142" y="4330699"/>
                </a:lnTo>
                <a:lnTo>
                  <a:pt x="7216889" y="4317999"/>
                </a:lnTo>
                <a:close/>
              </a:path>
              <a:path w="9161145" h="6718300">
                <a:moveTo>
                  <a:pt x="6392773" y="4394199"/>
                </a:moveTo>
                <a:lnTo>
                  <a:pt x="6368503" y="4394199"/>
                </a:lnTo>
                <a:lnTo>
                  <a:pt x="6364875" y="4406899"/>
                </a:lnTo>
                <a:lnTo>
                  <a:pt x="6391757" y="4406899"/>
                </a:lnTo>
                <a:lnTo>
                  <a:pt x="6392773" y="4394199"/>
                </a:lnTo>
                <a:close/>
              </a:path>
              <a:path w="9161145" h="6718300">
                <a:moveTo>
                  <a:pt x="6406032" y="4317999"/>
                </a:moveTo>
                <a:lnTo>
                  <a:pt x="6360020" y="4317999"/>
                </a:lnTo>
                <a:lnTo>
                  <a:pt x="6369075" y="4330699"/>
                </a:lnTo>
                <a:lnTo>
                  <a:pt x="6369075" y="4356099"/>
                </a:lnTo>
                <a:lnTo>
                  <a:pt x="6362712" y="4356099"/>
                </a:lnTo>
                <a:lnTo>
                  <a:pt x="6362712" y="4394199"/>
                </a:lnTo>
                <a:lnTo>
                  <a:pt x="6385712" y="4394199"/>
                </a:lnTo>
                <a:lnTo>
                  <a:pt x="6385652" y="4368799"/>
                </a:lnTo>
                <a:lnTo>
                  <a:pt x="6385502" y="4356099"/>
                </a:lnTo>
                <a:lnTo>
                  <a:pt x="6385476" y="4343399"/>
                </a:lnTo>
                <a:lnTo>
                  <a:pt x="6385788" y="4330699"/>
                </a:lnTo>
                <a:lnTo>
                  <a:pt x="6406032" y="4317999"/>
                </a:lnTo>
                <a:close/>
              </a:path>
              <a:path w="9161145" h="6718300">
                <a:moveTo>
                  <a:pt x="3370592" y="4317999"/>
                </a:moveTo>
                <a:lnTo>
                  <a:pt x="3303181" y="4317999"/>
                </a:lnTo>
                <a:lnTo>
                  <a:pt x="3312693" y="4330699"/>
                </a:lnTo>
                <a:lnTo>
                  <a:pt x="3344049" y="4330699"/>
                </a:lnTo>
                <a:lnTo>
                  <a:pt x="3345191" y="4343399"/>
                </a:lnTo>
                <a:lnTo>
                  <a:pt x="3344332" y="4356099"/>
                </a:lnTo>
                <a:lnTo>
                  <a:pt x="3360432" y="4356099"/>
                </a:lnTo>
                <a:lnTo>
                  <a:pt x="3360715" y="4343399"/>
                </a:lnTo>
                <a:lnTo>
                  <a:pt x="3361232" y="4330699"/>
                </a:lnTo>
                <a:lnTo>
                  <a:pt x="3370592" y="4317999"/>
                </a:lnTo>
                <a:close/>
              </a:path>
              <a:path w="9161145" h="6718300">
                <a:moveTo>
                  <a:pt x="566077" y="4317999"/>
                </a:moveTo>
                <a:lnTo>
                  <a:pt x="525287" y="4317999"/>
                </a:lnTo>
                <a:lnTo>
                  <a:pt x="530021" y="4330699"/>
                </a:lnTo>
                <a:lnTo>
                  <a:pt x="556450" y="4330699"/>
                </a:lnTo>
                <a:lnTo>
                  <a:pt x="566077" y="4317999"/>
                </a:lnTo>
                <a:close/>
              </a:path>
              <a:path w="9161145" h="6718300">
                <a:moveTo>
                  <a:pt x="667156" y="4317999"/>
                </a:moveTo>
                <a:lnTo>
                  <a:pt x="566077" y="4317999"/>
                </a:lnTo>
                <a:lnTo>
                  <a:pt x="569825" y="4330699"/>
                </a:lnTo>
                <a:lnTo>
                  <a:pt x="659599" y="4330699"/>
                </a:lnTo>
                <a:lnTo>
                  <a:pt x="667156" y="4317999"/>
                </a:lnTo>
                <a:close/>
              </a:path>
              <a:path w="9161145" h="6718300">
                <a:moveTo>
                  <a:pt x="829805" y="4317999"/>
                </a:moveTo>
                <a:lnTo>
                  <a:pt x="678027" y="4317999"/>
                </a:lnTo>
                <a:lnTo>
                  <a:pt x="687768" y="4330699"/>
                </a:lnTo>
                <a:lnTo>
                  <a:pt x="819518" y="4330699"/>
                </a:lnTo>
                <a:lnTo>
                  <a:pt x="829805" y="4317999"/>
                </a:lnTo>
                <a:close/>
              </a:path>
              <a:path w="9161145" h="6718300">
                <a:moveTo>
                  <a:pt x="1486382" y="4317999"/>
                </a:moveTo>
                <a:lnTo>
                  <a:pt x="1173645" y="4317999"/>
                </a:lnTo>
                <a:lnTo>
                  <a:pt x="1184605" y="4330699"/>
                </a:lnTo>
                <a:lnTo>
                  <a:pt x="1484172" y="4330699"/>
                </a:lnTo>
                <a:lnTo>
                  <a:pt x="1486382" y="4317999"/>
                </a:lnTo>
                <a:close/>
              </a:path>
              <a:path w="9161145" h="6718300">
                <a:moveTo>
                  <a:pt x="1816303" y="4317999"/>
                </a:moveTo>
                <a:lnTo>
                  <a:pt x="1506054" y="4317999"/>
                </a:lnTo>
                <a:lnTo>
                  <a:pt x="1508747" y="4330699"/>
                </a:lnTo>
                <a:lnTo>
                  <a:pt x="1805177" y="4330699"/>
                </a:lnTo>
                <a:lnTo>
                  <a:pt x="1816303" y="4317999"/>
                </a:lnTo>
                <a:close/>
              </a:path>
              <a:path w="9161145" h="6718300">
                <a:moveTo>
                  <a:pt x="2093594" y="4317999"/>
                </a:moveTo>
                <a:lnTo>
                  <a:pt x="1834413" y="4317999"/>
                </a:lnTo>
                <a:lnTo>
                  <a:pt x="1848497" y="4330699"/>
                </a:lnTo>
                <a:lnTo>
                  <a:pt x="2083549" y="4330699"/>
                </a:lnTo>
                <a:lnTo>
                  <a:pt x="2093594" y="4317999"/>
                </a:lnTo>
                <a:close/>
              </a:path>
              <a:path w="9161145" h="6718300">
                <a:moveTo>
                  <a:pt x="2139340" y="4317999"/>
                </a:moveTo>
                <a:lnTo>
                  <a:pt x="2104631" y="4317999"/>
                </a:lnTo>
                <a:lnTo>
                  <a:pt x="2110701" y="4330699"/>
                </a:lnTo>
                <a:lnTo>
                  <a:pt x="2129053" y="4330699"/>
                </a:lnTo>
                <a:lnTo>
                  <a:pt x="2139340" y="4317999"/>
                </a:lnTo>
                <a:close/>
              </a:path>
              <a:path w="9161145" h="6718300">
                <a:moveTo>
                  <a:pt x="2470810" y="4317999"/>
                </a:moveTo>
                <a:lnTo>
                  <a:pt x="2160219" y="4317999"/>
                </a:lnTo>
                <a:lnTo>
                  <a:pt x="2171153" y="4330699"/>
                </a:lnTo>
                <a:lnTo>
                  <a:pt x="2460383" y="4330699"/>
                </a:lnTo>
                <a:lnTo>
                  <a:pt x="2470810" y="4317999"/>
                </a:lnTo>
                <a:close/>
              </a:path>
              <a:path w="9161145" h="6718300">
                <a:moveTo>
                  <a:pt x="2968485" y="4317999"/>
                </a:moveTo>
                <a:lnTo>
                  <a:pt x="2821381" y="4317999"/>
                </a:lnTo>
                <a:lnTo>
                  <a:pt x="2831350" y="4330699"/>
                </a:lnTo>
                <a:lnTo>
                  <a:pt x="2965462" y="4330699"/>
                </a:lnTo>
                <a:lnTo>
                  <a:pt x="2968485" y="4317999"/>
                </a:lnTo>
                <a:close/>
              </a:path>
              <a:path w="9161145" h="6718300">
                <a:moveTo>
                  <a:pt x="3124174" y="4317999"/>
                </a:moveTo>
                <a:lnTo>
                  <a:pt x="3085630" y="4317999"/>
                </a:lnTo>
                <a:lnTo>
                  <a:pt x="3095498" y="4330699"/>
                </a:lnTo>
                <a:lnTo>
                  <a:pt x="3114446" y="4330699"/>
                </a:lnTo>
                <a:lnTo>
                  <a:pt x="3124174" y="4317999"/>
                </a:lnTo>
                <a:close/>
              </a:path>
              <a:path w="9161145" h="6718300">
                <a:moveTo>
                  <a:pt x="3296069" y="4317999"/>
                </a:moveTo>
                <a:lnTo>
                  <a:pt x="3145853" y="4317999"/>
                </a:lnTo>
                <a:lnTo>
                  <a:pt x="3155530" y="4330699"/>
                </a:lnTo>
                <a:lnTo>
                  <a:pt x="3292500" y="4330699"/>
                </a:lnTo>
                <a:lnTo>
                  <a:pt x="3296069" y="4317999"/>
                </a:lnTo>
                <a:close/>
              </a:path>
              <a:path w="9161145" h="6718300">
                <a:moveTo>
                  <a:pt x="3402253" y="4317999"/>
                </a:moveTo>
                <a:lnTo>
                  <a:pt x="3379270" y="4317999"/>
                </a:lnTo>
                <a:lnTo>
                  <a:pt x="3387580" y="4330699"/>
                </a:lnTo>
                <a:lnTo>
                  <a:pt x="3395311" y="4330699"/>
                </a:lnTo>
                <a:lnTo>
                  <a:pt x="3402253" y="4317999"/>
                </a:lnTo>
                <a:close/>
              </a:path>
              <a:path w="9161145" h="6718300">
                <a:moveTo>
                  <a:pt x="3449320" y="4317999"/>
                </a:moveTo>
                <a:lnTo>
                  <a:pt x="3413290" y="4317999"/>
                </a:lnTo>
                <a:lnTo>
                  <a:pt x="3418598" y="4330699"/>
                </a:lnTo>
                <a:lnTo>
                  <a:pt x="3438182" y="4330699"/>
                </a:lnTo>
                <a:lnTo>
                  <a:pt x="3449320" y="4317999"/>
                </a:lnTo>
                <a:close/>
              </a:path>
              <a:path w="9161145" h="6718300">
                <a:moveTo>
                  <a:pt x="3734358" y="4317999"/>
                </a:moveTo>
                <a:lnTo>
                  <a:pt x="3634435" y="4317999"/>
                </a:lnTo>
                <a:lnTo>
                  <a:pt x="3644569" y="4330699"/>
                </a:lnTo>
                <a:lnTo>
                  <a:pt x="3724465" y="4330699"/>
                </a:lnTo>
                <a:lnTo>
                  <a:pt x="3734358" y="4317999"/>
                </a:lnTo>
                <a:close/>
              </a:path>
              <a:path w="9161145" h="6718300">
                <a:moveTo>
                  <a:pt x="3780142" y="4317999"/>
                </a:moveTo>
                <a:lnTo>
                  <a:pt x="3743845" y="4317999"/>
                </a:lnTo>
                <a:lnTo>
                  <a:pt x="3748036" y="4330699"/>
                </a:lnTo>
                <a:lnTo>
                  <a:pt x="3770223" y="4330699"/>
                </a:lnTo>
                <a:lnTo>
                  <a:pt x="3780142" y="4317999"/>
                </a:lnTo>
                <a:close/>
              </a:path>
              <a:path w="9161145" h="6718300">
                <a:moveTo>
                  <a:pt x="3956723" y="4317999"/>
                </a:moveTo>
                <a:lnTo>
                  <a:pt x="3805440" y="4317999"/>
                </a:lnTo>
                <a:lnTo>
                  <a:pt x="3818801" y="4330699"/>
                </a:lnTo>
                <a:lnTo>
                  <a:pt x="3949852" y="4330699"/>
                </a:lnTo>
                <a:lnTo>
                  <a:pt x="3956723" y="4317999"/>
                </a:lnTo>
                <a:close/>
              </a:path>
              <a:path w="9161145" h="6718300">
                <a:moveTo>
                  <a:pt x="4057891" y="4317999"/>
                </a:moveTo>
                <a:lnTo>
                  <a:pt x="3962882" y="4317999"/>
                </a:lnTo>
                <a:lnTo>
                  <a:pt x="3966298" y="4330699"/>
                </a:lnTo>
                <a:lnTo>
                  <a:pt x="4055109" y="4330699"/>
                </a:lnTo>
                <a:lnTo>
                  <a:pt x="4057891" y="4317999"/>
                </a:lnTo>
                <a:close/>
              </a:path>
              <a:path w="9161145" h="6718300">
                <a:moveTo>
                  <a:pt x="4110431" y="4317999"/>
                </a:moveTo>
                <a:lnTo>
                  <a:pt x="4078579" y="4317999"/>
                </a:lnTo>
                <a:lnTo>
                  <a:pt x="4081246" y="4330699"/>
                </a:lnTo>
                <a:lnTo>
                  <a:pt x="4100334" y="4330699"/>
                </a:lnTo>
                <a:lnTo>
                  <a:pt x="4110431" y="4317999"/>
                </a:lnTo>
                <a:close/>
              </a:path>
              <a:path w="9161145" h="6718300">
                <a:moveTo>
                  <a:pt x="4194060" y="4317999"/>
                </a:moveTo>
                <a:lnTo>
                  <a:pt x="4129874" y="4317999"/>
                </a:lnTo>
                <a:lnTo>
                  <a:pt x="4141127" y="4330699"/>
                </a:lnTo>
                <a:lnTo>
                  <a:pt x="4187571" y="4330699"/>
                </a:lnTo>
                <a:lnTo>
                  <a:pt x="4194060" y="4317999"/>
                </a:lnTo>
                <a:close/>
              </a:path>
              <a:path w="9161145" h="6718300">
                <a:moveTo>
                  <a:pt x="4283125" y="4317999"/>
                </a:moveTo>
                <a:lnTo>
                  <a:pt x="4200296" y="4317999"/>
                </a:lnTo>
                <a:lnTo>
                  <a:pt x="4206443" y="4330699"/>
                </a:lnTo>
                <a:lnTo>
                  <a:pt x="4273346" y="4330699"/>
                </a:lnTo>
                <a:lnTo>
                  <a:pt x="4283125" y="4317999"/>
                </a:lnTo>
                <a:close/>
              </a:path>
              <a:path w="9161145" h="6718300">
                <a:moveTo>
                  <a:pt x="4395774" y="4317999"/>
                </a:moveTo>
                <a:lnTo>
                  <a:pt x="4295190" y="4317999"/>
                </a:lnTo>
                <a:lnTo>
                  <a:pt x="4297629" y="4330699"/>
                </a:lnTo>
                <a:lnTo>
                  <a:pt x="4386072" y="4330699"/>
                </a:lnTo>
                <a:lnTo>
                  <a:pt x="4395774" y="4317999"/>
                </a:lnTo>
                <a:close/>
              </a:path>
              <a:path w="9161145" h="6718300">
                <a:moveTo>
                  <a:pt x="4615243" y="4317999"/>
                </a:moveTo>
                <a:lnTo>
                  <a:pt x="4461497" y="4317999"/>
                </a:lnTo>
                <a:lnTo>
                  <a:pt x="4471657" y="4330699"/>
                </a:lnTo>
                <a:lnTo>
                  <a:pt x="4603242" y="4330699"/>
                </a:lnTo>
                <a:lnTo>
                  <a:pt x="4615243" y="4317999"/>
                </a:lnTo>
                <a:close/>
              </a:path>
              <a:path w="9161145" h="6718300">
                <a:moveTo>
                  <a:pt x="4766398" y="4317999"/>
                </a:moveTo>
                <a:lnTo>
                  <a:pt x="4624171" y="4317999"/>
                </a:lnTo>
                <a:lnTo>
                  <a:pt x="4630115" y="4330699"/>
                </a:lnTo>
                <a:lnTo>
                  <a:pt x="4753229" y="4330699"/>
                </a:lnTo>
                <a:lnTo>
                  <a:pt x="4766398" y="4317999"/>
                </a:lnTo>
                <a:close/>
              </a:path>
              <a:path w="9161145" h="6718300">
                <a:moveTo>
                  <a:pt x="4943602" y="4317999"/>
                </a:moveTo>
                <a:lnTo>
                  <a:pt x="4785029" y="4317999"/>
                </a:lnTo>
                <a:lnTo>
                  <a:pt x="4795202" y="4330699"/>
                </a:lnTo>
                <a:lnTo>
                  <a:pt x="4935715" y="4330699"/>
                </a:lnTo>
                <a:lnTo>
                  <a:pt x="4943602" y="4317999"/>
                </a:lnTo>
                <a:close/>
              </a:path>
              <a:path w="9161145" h="6718300">
                <a:moveTo>
                  <a:pt x="5050650" y="4317999"/>
                </a:moveTo>
                <a:lnTo>
                  <a:pt x="4943602" y="4317999"/>
                </a:lnTo>
                <a:lnTo>
                  <a:pt x="4954231" y="4330699"/>
                </a:lnTo>
                <a:lnTo>
                  <a:pt x="5041252" y="4330699"/>
                </a:lnTo>
                <a:lnTo>
                  <a:pt x="5050650" y="4317999"/>
                </a:lnTo>
                <a:close/>
              </a:path>
              <a:path w="9161145" h="6718300">
                <a:moveTo>
                  <a:pt x="5095925" y="4317999"/>
                </a:moveTo>
                <a:lnTo>
                  <a:pt x="5061496" y="4317999"/>
                </a:lnTo>
                <a:lnTo>
                  <a:pt x="5067782" y="4330699"/>
                </a:lnTo>
                <a:lnTo>
                  <a:pt x="5085829" y="4330699"/>
                </a:lnTo>
                <a:lnTo>
                  <a:pt x="5095925" y="4317999"/>
                </a:lnTo>
                <a:close/>
              </a:path>
              <a:path w="9161145" h="6718300">
                <a:moveTo>
                  <a:pt x="5262321" y="4317999"/>
                </a:moveTo>
                <a:lnTo>
                  <a:pt x="5115077" y="4317999"/>
                </a:lnTo>
                <a:lnTo>
                  <a:pt x="5127091" y="4330699"/>
                </a:lnTo>
                <a:lnTo>
                  <a:pt x="5257520" y="4330699"/>
                </a:lnTo>
                <a:lnTo>
                  <a:pt x="5262321" y="4317999"/>
                </a:lnTo>
                <a:close/>
              </a:path>
              <a:path w="9161145" h="6718300">
                <a:moveTo>
                  <a:pt x="5419864" y="4317999"/>
                </a:moveTo>
                <a:lnTo>
                  <a:pt x="5385041" y="4317999"/>
                </a:lnTo>
                <a:lnTo>
                  <a:pt x="5391188" y="4330699"/>
                </a:lnTo>
                <a:lnTo>
                  <a:pt x="5409526" y="4330699"/>
                </a:lnTo>
                <a:lnTo>
                  <a:pt x="5419864" y="4317999"/>
                </a:lnTo>
                <a:close/>
              </a:path>
              <a:path w="9161145" h="6718300">
                <a:moveTo>
                  <a:pt x="5592279" y="4317999"/>
                </a:moveTo>
                <a:lnTo>
                  <a:pt x="5446331" y="4317999"/>
                </a:lnTo>
                <a:lnTo>
                  <a:pt x="5458447" y="4330699"/>
                </a:lnTo>
                <a:lnTo>
                  <a:pt x="5590133" y="4330699"/>
                </a:lnTo>
                <a:lnTo>
                  <a:pt x="5592279" y="4317999"/>
                </a:lnTo>
                <a:close/>
              </a:path>
              <a:path w="9161145" h="6718300">
                <a:moveTo>
                  <a:pt x="5705729" y="4317999"/>
                </a:moveTo>
                <a:lnTo>
                  <a:pt x="5604078" y="4317999"/>
                </a:lnTo>
                <a:lnTo>
                  <a:pt x="5614898" y="4330699"/>
                </a:lnTo>
                <a:lnTo>
                  <a:pt x="5694400" y="4330699"/>
                </a:lnTo>
                <a:lnTo>
                  <a:pt x="5705729" y="4317999"/>
                </a:lnTo>
                <a:close/>
              </a:path>
              <a:path w="9161145" h="6718300">
                <a:moveTo>
                  <a:pt x="5750890" y="4317999"/>
                </a:moveTo>
                <a:lnTo>
                  <a:pt x="5714911" y="4317999"/>
                </a:lnTo>
                <a:lnTo>
                  <a:pt x="5720359" y="4330699"/>
                </a:lnTo>
                <a:lnTo>
                  <a:pt x="5741009" y="4330699"/>
                </a:lnTo>
                <a:lnTo>
                  <a:pt x="5750890" y="4317999"/>
                </a:lnTo>
                <a:close/>
              </a:path>
              <a:path w="9161145" h="6718300">
                <a:moveTo>
                  <a:pt x="5930188" y="4317999"/>
                </a:moveTo>
                <a:lnTo>
                  <a:pt x="5776976" y="4317999"/>
                </a:lnTo>
                <a:lnTo>
                  <a:pt x="5787364" y="4330699"/>
                </a:lnTo>
                <a:lnTo>
                  <a:pt x="5919457" y="4330699"/>
                </a:lnTo>
                <a:lnTo>
                  <a:pt x="5930188" y="4317999"/>
                </a:lnTo>
                <a:close/>
              </a:path>
              <a:path w="9161145" h="6718300">
                <a:moveTo>
                  <a:pt x="6035738" y="4317999"/>
                </a:moveTo>
                <a:lnTo>
                  <a:pt x="5930188" y="4317999"/>
                </a:lnTo>
                <a:lnTo>
                  <a:pt x="5938075" y="4330699"/>
                </a:lnTo>
                <a:lnTo>
                  <a:pt x="6026010" y="4330699"/>
                </a:lnTo>
                <a:lnTo>
                  <a:pt x="6035738" y="4317999"/>
                </a:lnTo>
                <a:close/>
              </a:path>
              <a:path w="9161145" h="6718300">
                <a:moveTo>
                  <a:pt x="6081344" y="4317999"/>
                </a:moveTo>
                <a:lnTo>
                  <a:pt x="6046673" y="4317999"/>
                </a:lnTo>
                <a:lnTo>
                  <a:pt x="6052426" y="4330699"/>
                </a:lnTo>
                <a:lnTo>
                  <a:pt x="6070981" y="4330699"/>
                </a:lnTo>
                <a:lnTo>
                  <a:pt x="6081344" y="4317999"/>
                </a:lnTo>
                <a:close/>
              </a:path>
              <a:path w="9161145" h="6718300">
                <a:moveTo>
                  <a:pt x="6249339" y="4317999"/>
                </a:moveTo>
                <a:lnTo>
                  <a:pt x="6107633" y="4317999"/>
                </a:lnTo>
                <a:lnTo>
                  <a:pt x="6115100" y="4330699"/>
                </a:lnTo>
                <a:lnTo>
                  <a:pt x="6242786" y="4330699"/>
                </a:lnTo>
                <a:lnTo>
                  <a:pt x="6249339" y="4317999"/>
                </a:lnTo>
                <a:close/>
              </a:path>
              <a:path w="9161145" h="6718300">
                <a:moveTo>
                  <a:pt x="6360020" y="4317999"/>
                </a:moveTo>
                <a:lnTo>
                  <a:pt x="6260287" y="4317999"/>
                </a:lnTo>
                <a:lnTo>
                  <a:pt x="6269875" y="4330699"/>
                </a:lnTo>
                <a:lnTo>
                  <a:pt x="6348907" y="4330699"/>
                </a:lnTo>
                <a:lnTo>
                  <a:pt x="6360020" y="4317999"/>
                </a:lnTo>
                <a:close/>
              </a:path>
              <a:path w="9161145" h="6718300">
                <a:moveTo>
                  <a:pt x="6585165" y="4317999"/>
                </a:moveTo>
                <a:lnTo>
                  <a:pt x="6431546" y="4317999"/>
                </a:lnTo>
                <a:lnTo>
                  <a:pt x="6441274" y="4330699"/>
                </a:lnTo>
                <a:lnTo>
                  <a:pt x="6575234" y="4330699"/>
                </a:lnTo>
                <a:lnTo>
                  <a:pt x="6585165" y="4317999"/>
                </a:lnTo>
                <a:close/>
              </a:path>
              <a:path w="9161145" h="6718300">
                <a:moveTo>
                  <a:pt x="6690106" y="4317999"/>
                </a:moveTo>
                <a:lnTo>
                  <a:pt x="6590766" y="4317999"/>
                </a:lnTo>
                <a:lnTo>
                  <a:pt x="6599224" y="4330699"/>
                </a:lnTo>
                <a:lnTo>
                  <a:pt x="6686537" y="4330699"/>
                </a:lnTo>
                <a:lnTo>
                  <a:pt x="6690106" y="4317999"/>
                </a:lnTo>
                <a:close/>
              </a:path>
              <a:path w="9161145" h="6718300">
                <a:moveTo>
                  <a:pt x="6735876" y="4317999"/>
                </a:moveTo>
                <a:lnTo>
                  <a:pt x="6709714" y="4317999"/>
                </a:lnTo>
                <a:lnTo>
                  <a:pt x="6711988" y="4330699"/>
                </a:lnTo>
                <a:lnTo>
                  <a:pt x="6725475" y="4330699"/>
                </a:lnTo>
                <a:lnTo>
                  <a:pt x="6735876" y="4317999"/>
                </a:lnTo>
                <a:close/>
              </a:path>
              <a:path w="9161145" h="6718300">
                <a:moveTo>
                  <a:pt x="7019861" y="4317999"/>
                </a:moveTo>
                <a:lnTo>
                  <a:pt x="6756755" y="4317999"/>
                </a:lnTo>
                <a:lnTo>
                  <a:pt x="6767334" y="4330699"/>
                </a:lnTo>
                <a:lnTo>
                  <a:pt x="7016115" y="4330699"/>
                </a:lnTo>
                <a:lnTo>
                  <a:pt x="7019861" y="4317999"/>
                </a:lnTo>
                <a:close/>
              </a:path>
              <a:path w="9161145" h="6718300">
                <a:moveTo>
                  <a:pt x="7068134" y="4317999"/>
                </a:moveTo>
                <a:lnTo>
                  <a:pt x="7026998" y="4317999"/>
                </a:lnTo>
                <a:lnTo>
                  <a:pt x="7036879" y="4330699"/>
                </a:lnTo>
                <a:lnTo>
                  <a:pt x="7056018" y="4330699"/>
                </a:lnTo>
                <a:lnTo>
                  <a:pt x="7068134" y="4317999"/>
                </a:lnTo>
                <a:close/>
              </a:path>
              <a:path w="9161145" h="6718300">
                <a:moveTo>
                  <a:pt x="7234034" y="4317999"/>
                </a:moveTo>
                <a:lnTo>
                  <a:pt x="7216889" y="4317999"/>
                </a:lnTo>
                <a:lnTo>
                  <a:pt x="7223874" y="4330699"/>
                </a:lnTo>
                <a:lnTo>
                  <a:pt x="7231786" y="4330699"/>
                </a:lnTo>
                <a:lnTo>
                  <a:pt x="7234034" y="4317999"/>
                </a:lnTo>
                <a:close/>
              </a:path>
              <a:path w="9161145" h="6718300">
                <a:moveTo>
                  <a:pt x="7339114" y="4317999"/>
                </a:moveTo>
                <a:lnTo>
                  <a:pt x="7251331" y="4317999"/>
                </a:lnTo>
                <a:lnTo>
                  <a:pt x="7253592" y="4330699"/>
                </a:lnTo>
                <a:lnTo>
                  <a:pt x="7336828" y="4330699"/>
                </a:lnTo>
                <a:lnTo>
                  <a:pt x="7339114" y="4317999"/>
                </a:lnTo>
                <a:close/>
              </a:path>
              <a:path w="9161145" h="6718300">
                <a:moveTo>
                  <a:pt x="7389837" y="4317999"/>
                </a:moveTo>
                <a:lnTo>
                  <a:pt x="7356563" y="4317999"/>
                </a:lnTo>
                <a:lnTo>
                  <a:pt x="7358811" y="4330699"/>
                </a:lnTo>
                <a:lnTo>
                  <a:pt x="7379881" y="4330699"/>
                </a:lnTo>
                <a:lnTo>
                  <a:pt x="7389837" y="4317999"/>
                </a:lnTo>
                <a:close/>
              </a:path>
              <a:path w="9161145" h="6718300">
                <a:moveTo>
                  <a:pt x="7464348" y="4317999"/>
                </a:moveTo>
                <a:lnTo>
                  <a:pt x="7418628" y="4317999"/>
                </a:lnTo>
                <a:lnTo>
                  <a:pt x="7428445" y="4330699"/>
                </a:lnTo>
                <a:lnTo>
                  <a:pt x="7454925" y="4330699"/>
                </a:lnTo>
                <a:lnTo>
                  <a:pt x="7464348" y="4317999"/>
                </a:lnTo>
                <a:close/>
              </a:path>
              <a:path w="9161145" h="6718300">
                <a:moveTo>
                  <a:pt x="7568869" y="4317999"/>
                </a:moveTo>
                <a:lnTo>
                  <a:pt x="7464348" y="4317999"/>
                </a:lnTo>
                <a:lnTo>
                  <a:pt x="7474140" y="4330699"/>
                </a:lnTo>
                <a:lnTo>
                  <a:pt x="7565250" y="4330699"/>
                </a:lnTo>
                <a:lnTo>
                  <a:pt x="7568869" y="4317999"/>
                </a:lnTo>
                <a:close/>
              </a:path>
              <a:path w="9161145" h="6718300">
                <a:moveTo>
                  <a:pt x="7676997" y="4317999"/>
                </a:moveTo>
                <a:lnTo>
                  <a:pt x="7575981" y="4317999"/>
                </a:lnTo>
                <a:lnTo>
                  <a:pt x="7585989" y="4330699"/>
                </a:lnTo>
                <a:lnTo>
                  <a:pt x="7665250" y="4330699"/>
                </a:lnTo>
                <a:lnTo>
                  <a:pt x="7676997" y="4317999"/>
                </a:lnTo>
                <a:close/>
              </a:path>
              <a:path w="9161145" h="6718300">
                <a:moveTo>
                  <a:pt x="7722247" y="4317999"/>
                </a:moveTo>
                <a:lnTo>
                  <a:pt x="7686052" y="4317999"/>
                </a:lnTo>
                <a:lnTo>
                  <a:pt x="7691932" y="4330699"/>
                </a:lnTo>
                <a:lnTo>
                  <a:pt x="7711795" y="4330699"/>
                </a:lnTo>
                <a:lnTo>
                  <a:pt x="7722247" y="4317999"/>
                </a:lnTo>
                <a:close/>
              </a:path>
              <a:path w="9161145" h="6718300">
                <a:moveTo>
                  <a:pt x="7785379" y="4317999"/>
                </a:moveTo>
                <a:lnTo>
                  <a:pt x="7746230" y="4317999"/>
                </a:lnTo>
                <a:lnTo>
                  <a:pt x="7752170" y="4330699"/>
                </a:lnTo>
                <a:lnTo>
                  <a:pt x="7784071" y="4330699"/>
                </a:lnTo>
                <a:lnTo>
                  <a:pt x="7785379" y="4317999"/>
                </a:lnTo>
                <a:close/>
              </a:path>
              <a:path w="9161145" h="6718300">
                <a:moveTo>
                  <a:pt x="7893138" y="4317999"/>
                </a:moveTo>
                <a:lnTo>
                  <a:pt x="7795107" y="4317999"/>
                </a:lnTo>
                <a:lnTo>
                  <a:pt x="7804696" y="4330699"/>
                </a:lnTo>
                <a:lnTo>
                  <a:pt x="7883423" y="4330699"/>
                </a:lnTo>
                <a:lnTo>
                  <a:pt x="7893138" y="4317999"/>
                </a:lnTo>
                <a:close/>
              </a:path>
              <a:path w="9161145" h="6718300">
                <a:moveTo>
                  <a:pt x="7993227" y="4317999"/>
                </a:moveTo>
                <a:lnTo>
                  <a:pt x="7923212" y="4317999"/>
                </a:lnTo>
                <a:lnTo>
                  <a:pt x="7932686" y="4330699"/>
                </a:lnTo>
                <a:lnTo>
                  <a:pt x="7981556" y="4330699"/>
                </a:lnTo>
                <a:lnTo>
                  <a:pt x="7993227" y="4317999"/>
                </a:lnTo>
                <a:close/>
              </a:path>
              <a:path w="9161145" h="6718300">
                <a:moveTo>
                  <a:pt x="8040611" y="4317999"/>
                </a:moveTo>
                <a:lnTo>
                  <a:pt x="8034426" y="4317999"/>
                </a:lnTo>
                <a:lnTo>
                  <a:pt x="8038719" y="4330699"/>
                </a:lnTo>
                <a:lnTo>
                  <a:pt x="8040611" y="4317999"/>
                </a:lnTo>
                <a:close/>
              </a:path>
              <a:path w="9161145" h="6718300">
                <a:moveTo>
                  <a:pt x="587794" y="4305299"/>
                </a:moveTo>
                <a:lnTo>
                  <a:pt x="524249" y="4305299"/>
                </a:lnTo>
                <a:lnTo>
                  <a:pt x="515483" y="4317999"/>
                </a:lnTo>
                <a:lnTo>
                  <a:pt x="593420" y="4317999"/>
                </a:lnTo>
                <a:lnTo>
                  <a:pt x="587794" y="4305299"/>
                </a:lnTo>
                <a:close/>
              </a:path>
              <a:path w="9161145" h="6718300">
                <a:moveTo>
                  <a:pt x="2046390" y="4305299"/>
                </a:moveTo>
                <a:lnTo>
                  <a:pt x="599833" y="4305299"/>
                </a:lnTo>
                <a:lnTo>
                  <a:pt x="593420" y="4317999"/>
                </a:lnTo>
                <a:lnTo>
                  <a:pt x="2095341" y="4317999"/>
                </a:lnTo>
                <a:lnTo>
                  <a:pt x="2046390" y="4305299"/>
                </a:lnTo>
                <a:close/>
              </a:path>
              <a:path w="9161145" h="6718300">
                <a:moveTo>
                  <a:pt x="3974819" y="4305299"/>
                </a:moveTo>
                <a:lnTo>
                  <a:pt x="2152225" y="4305299"/>
                </a:lnTo>
                <a:lnTo>
                  <a:pt x="2095341" y="4317999"/>
                </a:lnTo>
                <a:lnTo>
                  <a:pt x="4037166" y="4317999"/>
                </a:lnTo>
                <a:lnTo>
                  <a:pt x="3974819" y="4305299"/>
                </a:lnTo>
                <a:close/>
              </a:path>
              <a:path w="9161145" h="6718300">
                <a:moveTo>
                  <a:pt x="5108159" y="4305299"/>
                </a:moveTo>
                <a:lnTo>
                  <a:pt x="4097031" y="4305299"/>
                </a:lnTo>
                <a:lnTo>
                  <a:pt x="4037166" y="4317999"/>
                </a:lnTo>
                <a:lnTo>
                  <a:pt x="5172982" y="4317999"/>
                </a:lnTo>
                <a:lnTo>
                  <a:pt x="5108159" y="4305299"/>
                </a:lnTo>
                <a:close/>
              </a:path>
              <a:path w="9161145" h="6718300">
                <a:moveTo>
                  <a:pt x="8029249" y="4305299"/>
                </a:moveTo>
                <a:lnTo>
                  <a:pt x="5234049" y="4305299"/>
                </a:lnTo>
                <a:lnTo>
                  <a:pt x="5172982" y="4317999"/>
                </a:lnTo>
                <a:lnTo>
                  <a:pt x="8049895" y="4317999"/>
                </a:lnTo>
                <a:lnTo>
                  <a:pt x="8029249" y="4305299"/>
                </a:lnTo>
                <a:close/>
              </a:path>
              <a:path w="9161145" h="6718300">
                <a:moveTo>
                  <a:pt x="822464" y="3746499"/>
                </a:moveTo>
                <a:lnTo>
                  <a:pt x="563613" y="3746499"/>
                </a:lnTo>
                <a:lnTo>
                  <a:pt x="569823" y="3759199"/>
                </a:lnTo>
                <a:lnTo>
                  <a:pt x="570025" y="4025899"/>
                </a:lnTo>
                <a:lnTo>
                  <a:pt x="570146" y="4241799"/>
                </a:lnTo>
                <a:lnTo>
                  <a:pt x="570031" y="4267199"/>
                </a:lnTo>
                <a:lnTo>
                  <a:pt x="569838" y="4279899"/>
                </a:lnTo>
                <a:lnTo>
                  <a:pt x="569531" y="4305299"/>
                </a:lnTo>
                <a:lnTo>
                  <a:pt x="583476" y="4305299"/>
                </a:lnTo>
                <a:lnTo>
                  <a:pt x="585266" y="4292599"/>
                </a:lnTo>
                <a:lnTo>
                  <a:pt x="585386" y="4102099"/>
                </a:lnTo>
                <a:lnTo>
                  <a:pt x="585441" y="4063999"/>
                </a:lnTo>
                <a:lnTo>
                  <a:pt x="585536" y="4051299"/>
                </a:lnTo>
                <a:lnTo>
                  <a:pt x="585762" y="4038599"/>
                </a:lnTo>
                <a:lnTo>
                  <a:pt x="609417" y="4038599"/>
                </a:lnTo>
                <a:lnTo>
                  <a:pt x="615975" y="4025899"/>
                </a:lnTo>
                <a:lnTo>
                  <a:pt x="592594" y="4025899"/>
                </a:lnTo>
                <a:lnTo>
                  <a:pt x="588632" y="4013199"/>
                </a:lnTo>
                <a:lnTo>
                  <a:pt x="585368" y="4013199"/>
                </a:lnTo>
                <a:lnTo>
                  <a:pt x="585368" y="3848099"/>
                </a:lnTo>
                <a:lnTo>
                  <a:pt x="590778" y="3835399"/>
                </a:lnTo>
                <a:lnTo>
                  <a:pt x="585571" y="3822699"/>
                </a:lnTo>
                <a:lnTo>
                  <a:pt x="585571" y="3771899"/>
                </a:lnTo>
                <a:lnTo>
                  <a:pt x="587717" y="3759199"/>
                </a:lnTo>
                <a:lnTo>
                  <a:pt x="821118" y="3759199"/>
                </a:lnTo>
                <a:lnTo>
                  <a:pt x="822464" y="3746499"/>
                </a:lnTo>
                <a:close/>
              </a:path>
              <a:path w="9161145" h="6718300">
                <a:moveTo>
                  <a:pt x="873582" y="4038599"/>
                </a:moveTo>
                <a:lnTo>
                  <a:pt x="855422" y="4038599"/>
                </a:lnTo>
                <a:lnTo>
                  <a:pt x="855652" y="4051299"/>
                </a:lnTo>
                <a:lnTo>
                  <a:pt x="855717" y="4165599"/>
                </a:lnTo>
                <a:lnTo>
                  <a:pt x="855810" y="4178299"/>
                </a:lnTo>
                <a:lnTo>
                  <a:pt x="855916" y="4229099"/>
                </a:lnTo>
                <a:lnTo>
                  <a:pt x="861504" y="4241799"/>
                </a:lnTo>
                <a:lnTo>
                  <a:pt x="858380" y="4241799"/>
                </a:lnTo>
                <a:lnTo>
                  <a:pt x="855370" y="4254499"/>
                </a:lnTo>
                <a:lnTo>
                  <a:pt x="860615" y="4254499"/>
                </a:lnTo>
                <a:lnTo>
                  <a:pt x="860717" y="4267199"/>
                </a:lnTo>
                <a:lnTo>
                  <a:pt x="855065" y="4267199"/>
                </a:lnTo>
                <a:lnTo>
                  <a:pt x="854710" y="4279899"/>
                </a:lnTo>
                <a:lnTo>
                  <a:pt x="861999" y="4279899"/>
                </a:lnTo>
                <a:lnTo>
                  <a:pt x="862723" y="4292599"/>
                </a:lnTo>
                <a:lnTo>
                  <a:pt x="854468" y="4305299"/>
                </a:lnTo>
                <a:lnTo>
                  <a:pt x="871296" y="4305299"/>
                </a:lnTo>
                <a:lnTo>
                  <a:pt x="871296" y="4127499"/>
                </a:lnTo>
                <a:lnTo>
                  <a:pt x="876592" y="4114799"/>
                </a:lnTo>
                <a:lnTo>
                  <a:pt x="871816" y="4114799"/>
                </a:lnTo>
                <a:lnTo>
                  <a:pt x="872248" y="4102099"/>
                </a:lnTo>
                <a:lnTo>
                  <a:pt x="876928" y="4102099"/>
                </a:lnTo>
                <a:lnTo>
                  <a:pt x="878184" y="4089399"/>
                </a:lnTo>
                <a:lnTo>
                  <a:pt x="876932" y="4076699"/>
                </a:lnTo>
                <a:lnTo>
                  <a:pt x="871753" y="4076699"/>
                </a:lnTo>
                <a:lnTo>
                  <a:pt x="872261" y="4063999"/>
                </a:lnTo>
                <a:lnTo>
                  <a:pt x="878459" y="4063999"/>
                </a:lnTo>
                <a:lnTo>
                  <a:pt x="880224" y="4051299"/>
                </a:lnTo>
                <a:lnTo>
                  <a:pt x="872769" y="4051299"/>
                </a:lnTo>
                <a:lnTo>
                  <a:pt x="873582" y="4038599"/>
                </a:lnTo>
                <a:close/>
              </a:path>
              <a:path w="9161145" h="6718300">
                <a:moveTo>
                  <a:pt x="1111923" y="4038599"/>
                </a:moveTo>
                <a:lnTo>
                  <a:pt x="1096467" y="4038599"/>
                </a:lnTo>
                <a:lnTo>
                  <a:pt x="1096467" y="4305299"/>
                </a:lnTo>
                <a:lnTo>
                  <a:pt x="1112139" y="4305299"/>
                </a:lnTo>
                <a:lnTo>
                  <a:pt x="1112227" y="4229099"/>
                </a:lnTo>
                <a:lnTo>
                  <a:pt x="1113409" y="4229099"/>
                </a:lnTo>
                <a:lnTo>
                  <a:pt x="1114361" y="4216399"/>
                </a:lnTo>
                <a:lnTo>
                  <a:pt x="1119022" y="4216399"/>
                </a:lnTo>
                <a:lnTo>
                  <a:pt x="1114170" y="4203699"/>
                </a:lnTo>
                <a:lnTo>
                  <a:pt x="1112050" y="4203699"/>
                </a:lnTo>
                <a:lnTo>
                  <a:pt x="1112050" y="4152899"/>
                </a:lnTo>
                <a:lnTo>
                  <a:pt x="1118247" y="4152899"/>
                </a:lnTo>
                <a:lnTo>
                  <a:pt x="1118247" y="4127499"/>
                </a:lnTo>
                <a:lnTo>
                  <a:pt x="1112202" y="4114799"/>
                </a:lnTo>
                <a:lnTo>
                  <a:pt x="1112202" y="4102099"/>
                </a:lnTo>
                <a:lnTo>
                  <a:pt x="1117511" y="4102099"/>
                </a:lnTo>
                <a:lnTo>
                  <a:pt x="1112774" y="4089399"/>
                </a:lnTo>
                <a:lnTo>
                  <a:pt x="1112012" y="4076699"/>
                </a:lnTo>
                <a:lnTo>
                  <a:pt x="1111967" y="4063999"/>
                </a:lnTo>
                <a:lnTo>
                  <a:pt x="1112113" y="4051299"/>
                </a:lnTo>
                <a:lnTo>
                  <a:pt x="1111923" y="4038599"/>
                </a:lnTo>
                <a:close/>
              </a:path>
              <a:path w="9161145" h="6718300">
                <a:moveTo>
                  <a:pt x="1404912" y="4038599"/>
                </a:moveTo>
                <a:lnTo>
                  <a:pt x="1382293" y="4038599"/>
                </a:lnTo>
                <a:lnTo>
                  <a:pt x="1382229" y="4051299"/>
                </a:lnTo>
                <a:lnTo>
                  <a:pt x="1381924" y="4190999"/>
                </a:lnTo>
                <a:lnTo>
                  <a:pt x="1381823" y="4305299"/>
                </a:lnTo>
                <a:lnTo>
                  <a:pt x="1404557" y="4305299"/>
                </a:lnTo>
                <a:lnTo>
                  <a:pt x="1404470" y="4292599"/>
                </a:lnTo>
                <a:lnTo>
                  <a:pt x="1403188" y="4279899"/>
                </a:lnTo>
                <a:lnTo>
                  <a:pt x="1399031" y="4279899"/>
                </a:lnTo>
                <a:lnTo>
                  <a:pt x="1404581" y="4267199"/>
                </a:lnTo>
                <a:lnTo>
                  <a:pt x="1404581" y="4216399"/>
                </a:lnTo>
                <a:lnTo>
                  <a:pt x="1401476" y="4216399"/>
                </a:lnTo>
                <a:lnTo>
                  <a:pt x="1398995" y="4203699"/>
                </a:lnTo>
                <a:lnTo>
                  <a:pt x="1397850" y="4203699"/>
                </a:lnTo>
                <a:lnTo>
                  <a:pt x="1398752" y="4190999"/>
                </a:lnTo>
                <a:lnTo>
                  <a:pt x="1404975" y="4190999"/>
                </a:lnTo>
                <a:lnTo>
                  <a:pt x="1404912" y="4038599"/>
                </a:lnTo>
                <a:close/>
              </a:path>
              <a:path w="9161145" h="6718300">
                <a:moveTo>
                  <a:pt x="1690954" y="4038599"/>
                </a:moveTo>
                <a:lnTo>
                  <a:pt x="1667522" y="4038599"/>
                </a:lnTo>
                <a:lnTo>
                  <a:pt x="1667433" y="4305299"/>
                </a:lnTo>
                <a:lnTo>
                  <a:pt x="1690903" y="4305299"/>
                </a:lnTo>
                <a:lnTo>
                  <a:pt x="1690954" y="4038599"/>
                </a:lnTo>
                <a:close/>
              </a:path>
              <a:path w="9161145" h="6718300">
                <a:moveTo>
                  <a:pt x="1976843" y="4038599"/>
                </a:moveTo>
                <a:lnTo>
                  <a:pt x="1948434" y="4038599"/>
                </a:lnTo>
                <a:lnTo>
                  <a:pt x="1954123" y="4051299"/>
                </a:lnTo>
                <a:lnTo>
                  <a:pt x="1954517" y="4051299"/>
                </a:lnTo>
                <a:lnTo>
                  <a:pt x="1946046" y="4063999"/>
                </a:lnTo>
                <a:lnTo>
                  <a:pt x="1952421" y="4063999"/>
                </a:lnTo>
                <a:lnTo>
                  <a:pt x="1947011" y="4076699"/>
                </a:lnTo>
                <a:lnTo>
                  <a:pt x="1947011" y="4089399"/>
                </a:lnTo>
                <a:lnTo>
                  <a:pt x="1953564" y="4102099"/>
                </a:lnTo>
                <a:lnTo>
                  <a:pt x="1953564" y="4127499"/>
                </a:lnTo>
                <a:lnTo>
                  <a:pt x="1946960" y="4140199"/>
                </a:lnTo>
                <a:lnTo>
                  <a:pt x="1946960" y="4190999"/>
                </a:lnTo>
                <a:lnTo>
                  <a:pt x="1952980" y="4203699"/>
                </a:lnTo>
                <a:lnTo>
                  <a:pt x="1954936" y="4203699"/>
                </a:lnTo>
                <a:lnTo>
                  <a:pt x="1948459" y="4216399"/>
                </a:lnTo>
                <a:lnTo>
                  <a:pt x="1946948" y="4216399"/>
                </a:lnTo>
                <a:lnTo>
                  <a:pt x="1946948" y="4229099"/>
                </a:lnTo>
                <a:lnTo>
                  <a:pt x="1952447" y="4241799"/>
                </a:lnTo>
                <a:lnTo>
                  <a:pt x="1949500" y="4241799"/>
                </a:lnTo>
                <a:lnTo>
                  <a:pt x="1946275" y="4254499"/>
                </a:lnTo>
                <a:lnTo>
                  <a:pt x="1947278" y="4254499"/>
                </a:lnTo>
                <a:lnTo>
                  <a:pt x="1953361" y="4267199"/>
                </a:lnTo>
                <a:lnTo>
                  <a:pt x="1953350" y="4292599"/>
                </a:lnTo>
                <a:lnTo>
                  <a:pt x="1953171" y="4305299"/>
                </a:lnTo>
                <a:lnTo>
                  <a:pt x="1976907" y="4305299"/>
                </a:lnTo>
                <a:lnTo>
                  <a:pt x="1976843" y="4038599"/>
                </a:lnTo>
                <a:close/>
              </a:path>
              <a:path w="9161145" h="6718300">
                <a:moveTo>
                  <a:pt x="2248712" y="4038599"/>
                </a:moveTo>
                <a:lnTo>
                  <a:pt x="2223782" y="4038599"/>
                </a:lnTo>
                <a:lnTo>
                  <a:pt x="2217775" y="4051299"/>
                </a:lnTo>
                <a:lnTo>
                  <a:pt x="2217775" y="4076699"/>
                </a:lnTo>
                <a:lnTo>
                  <a:pt x="2223262" y="4076699"/>
                </a:lnTo>
                <a:lnTo>
                  <a:pt x="2224460" y="4089399"/>
                </a:lnTo>
                <a:lnTo>
                  <a:pt x="2224281" y="4102099"/>
                </a:lnTo>
                <a:lnTo>
                  <a:pt x="2222601" y="4102099"/>
                </a:lnTo>
                <a:lnTo>
                  <a:pt x="2219299" y="4114799"/>
                </a:lnTo>
                <a:lnTo>
                  <a:pt x="2223554" y="4114799"/>
                </a:lnTo>
                <a:lnTo>
                  <a:pt x="2224603" y="4127499"/>
                </a:lnTo>
                <a:lnTo>
                  <a:pt x="2224968" y="4140199"/>
                </a:lnTo>
                <a:lnTo>
                  <a:pt x="2224645" y="4165599"/>
                </a:lnTo>
                <a:lnTo>
                  <a:pt x="2223630" y="4190999"/>
                </a:lnTo>
                <a:lnTo>
                  <a:pt x="2218918" y="4190999"/>
                </a:lnTo>
                <a:lnTo>
                  <a:pt x="2224417" y="4203699"/>
                </a:lnTo>
                <a:lnTo>
                  <a:pt x="2224417" y="4292599"/>
                </a:lnTo>
                <a:lnTo>
                  <a:pt x="2218956" y="4292599"/>
                </a:lnTo>
                <a:lnTo>
                  <a:pt x="2216823" y="4305299"/>
                </a:lnTo>
                <a:lnTo>
                  <a:pt x="2249093" y="4305299"/>
                </a:lnTo>
                <a:lnTo>
                  <a:pt x="2248248" y="4267199"/>
                </a:lnTo>
                <a:lnTo>
                  <a:pt x="2247870" y="4216399"/>
                </a:lnTo>
                <a:lnTo>
                  <a:pt x="2247759" y="4190999"/>
                </a:lnTo>
                <a:lnTo>
                  <a:pt x="2247874" y="4102099"/>
                </a:lnTo>
                <a:lnTo>
                  <a:pt x="2247997" y="4076699"/>
                </a:lnTo>
                <a:lnTo>
                  <a:pt x="2248712" y="4038599"/>
                </a:lnTo>
                <a:close/>
              </a:path>
              <a:path w="9161145" h="6718300">
                <a:moveTo>
                  <a:pt x="2518359" y="4038599"/>
                </a:moveTo>
                <a:lnTo>
                  <a:pt x="2495423" y="4038599"/>
                </a:lnTo>
                <a:lnTo>
                  <a:pt x="2495423" y="4254499"/>
                </a:lnTo>
                <a:lnTo>
                  <a:pt x="2502446" y="4267199"/>
                </a:lnTo>
                <a:lnTo>
                  <a:pt x="2503360" y="4267199"/>
                </a:lnTo>
                <a:lnTo>
                  <a:pt x="2498813" y="4279899"/>
                </a:lnTo>
                <a:lnTo>
                  <a:pt x="2496413" y="4279899"/>
                </a:lnTo>
                <a:lnTo>
                  <a:pt x="2495041" y="4305299"/>
                </a:lnTo>
                <a:lnTo>
                  <a:pt x="2518244" y="4305299"/>
                </a:lnTo>
                <a:lnTo>
                  <a:pt x="2518131" y="4267199"/>
                </a:lnTo>
                <a:lnTo>
                  <a:pt x="2518251" y="4152899"/>
                </a:lnTo>
                <a:lnTo>
                  <a:pt x="2518361" y="4102099"/>
                </a:lnTo>
                <a:lnTo>
                  <a:pt x="2518359" y="4038599"/>
                </a:lnTo>
                <a:close/>
              </a:path>
              <a:path w="9161145" h="6718300">
                <a:moveTo>
                  <a:pt x="2789643" y="4038599"/>
                </a:moveTo>
                <a:lnTo>
                  <a:pt x="2764739" y="4038599"/>
                </a:lnTo>
                <a:lnTo>
                  <a:pt x="2765923" y="4063999"/>
                </a:lnTo>
                <a:lnTo>
                  <a:pt x="2766678" y="4127499"/>
                </a:lnTo>
                <a:lnTo>
                  <a:pt x="2766794" y="4152899"/>
                </a:lnTo>
                <a:lnTo>
                  <a:pt x="2766884" y="4216399"/>
                </a:lnTo>
                <a:lnTo>
                  <a:pt x="2766757" y="4254499"/>
                </a:lnTo>
                <a:lnTo>
                  <a:pt x="2766009" y="4305299"/>
                </a:lnTo>
                <a:lnTo>
                  <a:pt x="2789580" y="4305299"/>
                </a:lnTo>
                <a:lnTo>
                  <a:pt x="2789643" y="4038599"/>
                </a:lnTo>
                <a:close/>
              </a:path>
              <a:path w="9161145" h="6718300">
                <a:moveTo>
                  <a:pt x="3075012" y="4038599"/>
                </a:moveTo>
                <a:lnTo>
                  <a:pt x="3050844" y="4038599"/>
                </a:lnTo>
                <a:lnTo>
                  <a:pt x="3051594" y="4063999"/>
                </a:lnTo>
                <a:lnTo>
                  <a:pt x="3052099" y="4127499"/>
                </a:lnTo>
                <a:lnTo>
                  <a:pt x="3052143" y="4140199"/>
                </a:lnTo>
                <a:lnTo>
                  <a:pt x="3052229" y="4254499"/>
                </a:lnTo>
                <a:lnTo>
                  <a:pt x="3051784" y="4305299"/>
                </a:lnTo>
                <a:lnTo>
                  <a:pt x="3075533" y="4305299"/>
                </a:lnTo>
                <a:lnTo>
                  <a:pt x="3075236" y="4292599"/>
                </a:lnTo>
                <a:lnTo>
                  <a:pt x="3075090" y="4292599"/>
                </a:lnTo>
                <a:lnTo>
                  <a:pt x="3075012" y="4038599"/>
                </a:lnTo>
                <a:close/>
              </a:path>
              <a:path w="9161145" h="6718300">
                <a:moveTo>
                  <a:pt x="3354489" y="4038599"/>
                </a:moveTo>
                <a:lnTo>
                  <a:pt x="3338461" y="4038599"/>
                </a:lnTo>
                <a:lnTo>
                  <a:pt x="3338067" y="4051299"/>
                </a:lnTo>
                <a:lnTo>
                  <a:pt x="3343986" y="4063999"/>
                </a:lnTo>
                <a:lnTo>
                  <a:pt x="3338690" y="4076699"/>
                </a:lnTo>
                <a:lnTo>
                  <a:pt x="3344926" y="4089399"/>
                </a:lnTo>
                <a:lnTo>
                  <a:pt x="3345548" y="4102099"/>
                </a:lnTo>
                <a:lnTo>
                  <a:pt x="3338576" y="4102099"/>
                </a:lnTo>
                <a:lnTo>
                  <a:pt x="3338576" y="4254499"/>
                </a:lnTo>
                <a:lnTo>
                  <a:pt x="3344646" y="4267199"/>
                </a:lnTo>
                <a:lnTo>
                  <a:pt x="3345407" y="4279899"/>
                </a:lnTo>
                <a:lnTo>
                  <a:pt x="3345534" y="4292599"/>
                </a:lnTo>
                <a:lnTo>
                  <a:pt x="3345362" y="4292599"/>
                </a:lnTo>
                <a:lnTo>
                  <a:pt x="3345230" y="4305299"/>
                </a:lnTo>
                <a:lnTo>
                  <a:pt x="3354578" y="4305299"/>
                </a:lnTo>
                <a:lnTo>
                  <a:pt x="3360547" y="4292599"/>
                </a:lnTo>
                <a:lnTo>
                  <a:pt x="3360547" y="4267199"/>
                </a:lnTo>
                <a:lnTo>
                  <a:pt x="3354374" y="4267199"/>
                </a:lnTo>
                <a:lnTo>
                  <a:pt x="3353805" y="4254499"/>
                </a:lnTo>
                <a:lnTo>
                  <a:pt x="3354247" y="4241799"/>
                </a:lnTo>
                <a:lnTo>
                  <a:pt x="3356300" y="4241799"/>
                </a:lnTo>
                <a:lnTo>
                  <a:pt x="3360559" y="4229099"/>
                </a:lnTo>
                <a:lnTo>
                  <a:pt x="3360559" y="4051299"/>
                </a:lnTo>
                <a:lnTo>
                  <a:pt x="3354489" y="4038599"/>
                </a:lnTo>
                <a:close/>
              </a:path>
              <a:path w="9161145" h="6718300">
                <a:moveTo>
                  <a:pt x="3631590" y="4038599"/>
                </a:moveTo>
                <a:lnTo>
                  <a:pt x="3609401" y="4038599"/>
                </a:lnTo>
                <a:lnTo>
                  <a:pt x="3609627" y="4051299"/>
                </a:lnTo>
                <a:lnTo>
                  <a:pt x="3609227" y="4063999"/>
                </a:lnTo>
                <a:lnTo>
                  <a:pt x="3610521" y="4063999"/>
                </a:lnTo>
                <a:lnTo>
                  <a:pt x="3615969" y="4076699"/>
                </a:lnTo>
                <a:lnTo>
                  <a:pt x="3615969" y="4114799"/>
                </a:lnTo>
                <a:lnTo>
                  <a:pt x="3608247" y="4114799"/>
                </a:lnTo>
                <a:lnTo>
                  <a:pt x="3608209" y="4127499"/>
                </a:lnTo>
                <a:lnTo>
                  <a:pt x="3614813" y="4127499"/>
                </a:lnTo>
                <a:lnTo>
                  <a:pt x="3609568" y="4140199"/>
                </a:lnTo>
                <a:lnTo>
                  <a:pt x="3609568" y="4178299"/>
                </a:lnTo>
                <a:lnTo>
                  <a:pt x="3610660" y="4190999"/>
                </a:lnTo>
                <a:lnTo>
                  <a:pt x="3617341" y="4190999"/>
                </a:lnTo>
                <a:lnTo>
                  <a:pt x="3615626" y="4203699"/>
                </a:lnTo>
                <a:lnTo>
                  <a:pt x="3609492" y="4216399"/>
                </a:lnTo>
                <a:lnTo>
                  <a:pt x="3609492" y="4267199"/>
                </a:lnTo>
                <a:lnTo>
                  <a:pt x="3611689" y="4267199"/>
                </a:lnTo>
                <a:lnTo>
                  <a:pt x="3614610" y="4279899"/>
                </a:lnTo>
                <a:lnTo>
                  <a:pt x="3616718" y="4279899"/>
                </a:lnTo>
                <a:lnTo>
                  <a:pt x="3616896" y="4292599"/>
                </a:lnTo>
                <a:lnTo>
                  <a:pt x="3610698" y="4305299"/>
                </a:lnTo>
                <a:lnTo>
                  <a:pt x="3631526" y="4305299"/>
                </a:lnTo>
                <a:lnTo>
                  <a:pt x="3631514" y="4102099"/>
                </a:lnTo>
                <a:lnTo>
                  <a:pt x="3625291" y="4089399"/>
                </a:lnTo>
                <a:lnTo>
                  <a:pt x="3623462" y="4076699"/>
                </a:lnTo>
                <a:lnTo>
                  <a:pt x="3631590" y="4076699"/>
                </a:lnTo>
                <a:lnTo>
                  <a:pt x="3631590" y="4038599"/>
                </a:lnTo>
                <a:close/>
              </a:path>
              <a:path w="9161145" h="6718300">
                <a:moveTo>
                  <a:pt x="3896982" y="4025899"/>
                </a:moveTo>
                <a:lnTo>
                  <a:pt x="2281440" y="4025899"/>
                </a:lnTo>
                <a:lnTo>
                  <a:pt x="2283180" y="4038599"/>
                </a:lnTo>
                <a:lnTo>
                  <a:pt x="3864762" y="4038599"/>
                </a:lnTo>
                <a:lnTo>
                  <a:pt x="3864762" y="4076699"/>
                </a:lnTo>
                <a:lnTo>
                  <a:pt x="3871683" y="4089399"/>
                </a:lnTo>
                <a:lnTo>
                  <a:pt x="3865422" y="4102099"/>
                </a:lnTo>
                <a:lnTo>
                  <a:pt x="3865422" y="4152899"/>
                </a:lnTo>
                <a:lnTo>
                  <a:pt x="3871874" y="4165599"/>
                </a:lnTo>
                <a:lnTo>
                  <a:pt x="3871874" y="4203699"/>
                </a:lnTo>
                <a:lnTo>
                  <a:pt x="3865803" y="4216399"/>
                </a:lnTo>
                <a:lnTo>
                  <a:pt x="3864584" y="4229099"/>
                </a:lnTo>
                <a:lnTo>
                  <a:pt x="3870782" y="4229099"/>
                </a:lnTo>
                <a:lnTo>
                  <a:pt x="3865460" y="4241799"/>
                </a:lnTo>
                <a:lnTo>
                  <a:pt x="3864820" y="4241799"/>
                </a:lnTo>
                <a:lnTo>
                  <a:pt x="3864825" y="4254499"/>
                </a:lnTo>
                <a:lnTo>
                  <a:pt x="3866450" y="4267199"/>
                </a:lnTo>
                <a:lnTo>
                  <a:pt x="3870667" y="4267199"/>
                </a:lnTo>
                <a:lnTo>
                  <a:pt x="3865397" y="4279899"/>
                </a:lnTo>
                <a:lnTo>
                  <a:pt x="3864890" y="4279899"/>
                </a:lnTo>
                <a:lnTo>
                  <a:pt x="3864998" y="4292599"/>
                </a:lnTo>
                <a:lnTo>
                  <a:pt x="3864824" y="4305299"/>
                </a:lnTo>
                <a:lnTo>
                  <a:pt x="3887724" y="4305299"/>
                </a:lnTo>
                <a:lnTo>
                  <a:pt x="3887625" y="4279899"/>
                </a:lnTo>
                <a:lnTo>
                  <a:pt x="3887500" y="4216399"/>
                </a:lnTo>
                <a:lnTo>
                  <a:pt x="3887431" y="4038599"/>
                </a:lnTo>
                <a:lnTo>
                  <a:pt x="3896982" y="4025899"/>
                </a:lnTo>
                <a:close/>
              </a:path>
              <a:path w="9161145" h="6718300">
                <a:moveTo>
                  <a:pt x="4173308" y="4038599"/>
                </a:moveTo>
                <a:lnTo>
                  <a:pt x="4157230" y="4038599"/>
                </a:lnTo>
                <a:lnTo>
                  <a:pt x="4157406" y="4051299"/>
                </a:lnTo>
                <a:lnTo>
                  <a:pt x="4157395" y="4076699"/>
                </a:lnTo>
                <a:lnTo>
                  <a:pt x="4151147" y="4089399"/>
                </a:lnTo>
                <a:lnTo>
                  <a:pt x="4157243" y="4102099"/>
                </a:lnTo>
                <a:lnTo>
                  <a:pt x="4157243" y="4127499"/>
                </a:lnTo>
                <a:lnTo>
                  <a:pt x="4151058" y="4140199"/>
                </a:lnTo>
                <a:lnTo>
                  <a:pt x="4151058" y="4190999"/>
                </a:lnTo>
                <a:lnTo>
                  <a:pt x="4155422" y="4190999"/>
                </a:lnTo>
                <a:lnTo>
                  <a:pt x="4157427" y="4203699"/>
                </a:lnTo>
                <a:lnTo>
                  <a:pt x="4157898" y="4203699"/>
                </a:lnTo>
                <a:lnTo>
                  <a:pt x="4157662" y="4216399"/>
                </a:lnTo>
                <a:lnTo>
                  <a:pt x="4151198" y="4229099"/>
                </a:lnTo>
                <a:lnTo>
                  <a:pt x="4151198" y="4241799"/>
                </a:lnTo>
                <a:lnTo>
                  <a:pt x="4153598" y="4241799"/>
                </a:lnTo>
                <a:lnTo>
                  <a:pt x="4158221" y="4254499"/>
                </a:lnTo>
                <a:lnTo>
                  <a:pt x="4153496" y="4254499"/>
                </a:lnTo>
                <a:lnTo>
                  <a:pt x="4152404" y="4267199"/>
                </a:lnTo>
                <a:lnTo>
                  <a:pt x="4151083" y="4267199"/>
                </a:lnTo>
                <a:lnTo>
                  <a:pt x="4151083" y="4292599"/>
                </a:lnTo>
                <a:lnTo>
                  <a:pt x="4156595" y="4305299"/>
                </a:lnTo>
                <a:lnTo>
                  <a:pt x="4173308" y="4305299"/>
                </a:lnTo>
                <a:lnTo>
                  <a:pt x="4173308" y="4038599"/>
                </a:lnTo>
                <a:close/>
              </a:path>
              <a:path w="9161145" h="6718300">
                <a:moveTo>
                  <a:pt x="4444809" y="4038599"/>
                </a:moveTo>
                <a:lnTo>
                  <a:pt x="4421238" y="4038599"/>
                </a:lnTo>
                <a:lnTo>
                  <a:pt x="4421609" y="4076699"/>
                </a:lnTo>
                <a:lnTo>
                  <a:pt x="4421720" y="4241799"/>
                </a:lnTo>
                <a:lnTo>
                  <a:pt x="4428020" y="4254499"/>
                </a:lnTo>
                <a:lnTo>
                  <a:pt x="4428858" y="4254499"/>
                </a:lnTo>
                <a:lnTo>
                  <a:pt x="4428642" y="4267199"/>
                </a:lnTo>
                <a:lnTo>
                  <a:pt x="4422927" y="4267199"/>
                </a:lnTo>
                <a:lnTo>
                  <a:pt x="4428058" y="4279899"/>
                </a:lnTo>
                <a:lnTo>
                  <a:pt x="4428909" y="4279899"/>
                </a:lnTo>
                <a:lnTo>
                  <a:pt x="4425454" y="4292599"/>
                </a:lnTo>
                <a:lnTo>
                  <a:pt x="4426839" y="4292599"/>
                </a:lnTo>
                <a:lnTo>
                  <a:pt x="4426546" y="4305299"/>
                </a:lnTo>
                <a:lnTo>
                  <a:pt x="4444225" y="4305299"/>
                </a:lnTo>
                <a:lnTo>
                  <a:pt x="4444269" y="4089399"/>
                </a:lnTo>
                <a:lnTo>
                  <a:pt x="4444523" y="4051299"/>
                </a:lnTo>
                <a:lnTo>
                  <a:pt x="4444809" y="4038599"/>
                </a:lnTo>
                <a:close/>
              </a:path>
              <a:path w="9161145" h="6718300">
                <a:moveTo>
                  <a:pt x="4715129" y="4038599"/>
                </a:moveTo>
                <a:lnTo>
                  <a:pt x="4692370" y="4038599"/>
                </a:lnTo>
                <a:lnTo>
                  <a:pt x="4692383" y="4076699"/>
                </a:lnTo>
                <a:lnTo>
                  <a:pt x="4698022" y="4076699"/>
                </a:lnTo>
                <a:lnTo>
                  <a:pt x="4693742" y="4089399"/>
                </a:lnTo>
                <a:lnTo>
                  <a:pt x="4699266" y="4102099"/>
                </a:lnTo>
                <a:lnTo>
                  <a:pt x="4699266" y="4114799"/>
                </a:lnTo>
                <a:lnTo>
                  <a:pt x="4693386" y="4127499"/>
                </a:lnTo>
                <a:lnTo>
                  <a:pt x="4692443" y="4140199"/>
                </a:lnTo>
                <a:lnTo>
                  <a:pt x="4695910" y="4140199"/>
                </a:lnTo>
                <a:lnTo>
                  <a:pt x="4699203" y="4152899"/>
                </a:lnTo>
                <a:lnTo>
                  <a:pt x="4699203" y="4165599"/>
                </a:lnTo>
                <a:lnTo>
                  <a:pt x="4692510" y="4178299"/>
                </a:lnTo>
                <a:lnTo>
                  <a:pt x="4692510" y="4305299"/>
                </a:lnTo>
                <a:lnTo>
                  <a:pt x="4715738" y="4305299"/>
                </a:lnTo>
                <a:lnTo>
                  <a:pt x="4715473" y="4279899"/>
                </a:lnTo>
                <a:lnTo>
                  <a:pt x="4715303" y="4254499"/>
                </a:lnTo>
                <a:lnTo>
                  <a:pt x="4715195" y="4229099"/>
                </a:lnTo>
                <a:lnTo>
                  <a:pt x="4715129" y="4038599"/>
                </a:lnTo>
                <a:close/>
              </a:path>
              <a:path w="9161145" h="6718300">
                <a:moveTo>
                  <a:pt x="5016309" y="4038599"/>
                </a:moveTo>
                <a:lnTo>
                  <a:pt x="4993360" y="4038599"/>
                </a:lnTo>
                <a:lnTo>
                  <a:pt x="4993360" y="4089399"/>
                </a:lnTo>
                <a:lnTo>
                  <a:pt x="4998745" y="4089399"/>
                </a:lnTo>
                <a:lnTo>
                  <a:pt x="4997831" y="4102099"/>
                </a:lnTo>
                <a:lnTo>
                  <a:pt x="4995100" y="4102099"/>
                </a:lnTo>
                <a:lnTo>
                  <a:pt x="5000777" y="4114799"/>
                </a:lnTo>
                <a:lnTo>
                  <a:pt x="5000980" y="4114799"/>
                </a:lnTo>
                <a:lnTo>
                  <a:pt x="4999647" y="4127499"/>
                </a:lnTo>
                <a:lnTo>
                  <a:pt x="4993665" y="4140199"/>
                </a:lnTo>
                <a:lnTo>
                  <a:pt x="4993665" y="4152899"/>
                </a:lnTo>
                <a:lnTo>
                  <a:pt x="4999088" y="4152899"/>
                </a:lnTo>
                <a:lnTo>
                  <a:pt x="4995519" y="4165599"/>
                </a:lnTo>
                <a:lnTo>
                  <a:pt x="4999133" y="4178299"/>
                </a:lnTo>
                <a:lnTo>
                  <a:pt x="5000143" y="4178299"/>
                </a:lnTo>
                <a:lnTo>
                  <a:pt x="4998375" y="4190999"/>
                </a:lnTo>
                <a:lnTo>
                  <a:pt x="4993652" y="4190999"/>
                </a:lnTo>
                <a:lnTo>
                  <a:pt x="4993652" y="4292599"/>
                </a:lnTo>
                <a:lnTo>
                  <a:pt x="4999621" y="4305299"/>
                </a:lnTo>
                <a:lnTo>
                  <a:pt x="5016042" y="4305299"/>
                </a:lnTo>
                <a:lnTo>
                  <a:pt x="5015921" y="4229099"/>
                </a:lnTo>
                <a:lnTo>
                  <a:pt x="5015916" y="4076699"/>
                </a:lnTo>
                <a:lnTo>
                  <a:pt x="5016309" y="4038599"/>
                </a:lnTo>
                <a:close/>
              </a:path>
              <a:path w="9161145" h="6718300">
                <a:moveTo>
                  <a:pt x="5302250" y="4038599"/>
                </a:moveTo>
                <a:lnTo>
                  <a:pt x="5275122" y="4038599"/>
                </a:lnTo>
                <a:lnTo>
                  <a:pt x="5286146" y="4051299"/>
                </a:lnTo>
                <a:lnTo>
                  <a:pt x="5286146" y="4076699"/>
                </a:lnTo>
                <a:lnTo>
                  <a:pt x="5279250" y="4089399"/>
                </a:lnTo>
                <a:lnTo>
                  <a:pt x="5279250" y="4267199"/>
                </a:lnTo>
                <a:lnTo>
                  <a:pt x="5285308" y="4279899"/>
                </a:lnTo>
                <a:lnTo>
                  <a:pt x="5278932" y="4279899"/>
                </a:lnTo>
                <a:lnTo>
                  <a:pt x="5279872" y="4292599"/>
                </a:lnTo>
                <a:lnTo>
                  <a:pt x="5285943" y="4305299"/>
                </a:lnTo>
                <a:lnTo>
                  <a:pt x="5302021" y="4305299"/>
                </a:lnTo>
                <a:lnTo>
                  <a:pt x="5301957" y="4190999"/>
                </a:lnTo>
                <a:lnTo>
                  <a:pt x="5308422" y="4190999"/>
                </a:lnTo>
                <a:lnTo>
                  <a:pt x="5309476" y="4178299"/>
                </a:lnTo>
                <a:lnTo>
                  <a:pt x="5305628" y="4178299"/>
                </a:lnTo>
                <a:lnTo>
                  <a:pt x="5302529" y="4165599"/>
                </a:lnTo>
                <a:lnTo>
                  <a:pt x="5302033" y="4165599"/>
                </a:lnTo>
                <a:lnTo>
                  <a:pt x="5301924" y="4152899"/>
                </a:lnTo>
                <a:lnTo>
                  <a:pt x="5302127" y="4140199"/>
                </a:lnTo>
                <a:lnTo>
                  <a:pt x="5302567" y="4140199"/>
                </a:lnTo>
                <a:lnTo>
                  <a:pt x="5308727" y="4127499"/>
                </a:lnTo>
                <a:lnTo>
                  <a:pt x="5308727" y="4114799"/>
                </a:lnTo>
                <a:lnTo>
                  <a:pt x="5303253" y="4102099"/>
                </a:lnTo>
                <a:lnTo>
                  <a:pt x="5302300" y="4102099"/>
                </a:lnTo>
                <a:lnTo>
                  <a:pt x="5302250" y="4038599"/>
                </a:lnTo>
                <a:close/>
              </a:path>
              <a:path w="9161145" h="6718300">
                <a:moveTo>
                  <a:pt x="5579808" y="4038599"/>
                </a:moveTo>
                <a:lnTo>
                  <a:pt x="5549925" y="4038599"/>
                </a:lnTo>
                <a:lnTo>
                  <a:pt x="5549849" y="4305299"/>
                </a:lnTo>
                <a:lnTo>
                  <a:pt x="5573991" y="4305299"/>
                </a:lnTo>
                <a:lnTo>
                  <a:pt x="5572598" y="4292599"/>
                </a:lnTo>
                <a:lnTo>
                  <a:pt x="5572590" y="4279899"/>
                </a:lnTo>
                <a:lnTo>
                  <a:pt x="5573649" y="4241799"/>
                </a:lnTo>
                <a:lnTo>
                  <a:pt x="5578208" y="4241799"/>
                </a:lnTo>
                <a:lnTo>
                  <a:pt x="5573433" y="4229099"/>
                </a:lnTo>
                <a:lnTo>
                  <a:pt x="5573433" y="4165599"/>
                </a:lnTo>
                <a:lnTo>
                  <a:pt x="5577878" y="4152899"/>
                </a:lnTo>
                <a:lnTo>
                  <a:pt x="5574233" y="4152899"/>
                </a:lnTo>
                <a:lnTo>
                  <a:pt x="5576938" y="4140199"/>
                </a:lnTo>
                <a:lnTo>
                  <a:pt x="5579237" y="4140199"/>
                </a:lnTo>
                <a:lnTo>
                  <a:pt x="5573090" y="4127499"/>
                </a:lnTo>
                <a:lnTo>
                  <a:pt x="5573090" y="4063999"/>
                </a:lnTo>
                <a:lnTo>
                  <a:pt x="5579808" y="4051299"/>
                </a:lnTo>
                <a:lnTo>
                  <a:pt x="5579808" y="4038599"/>
                </a:lnTo>
                <a:close/>
              </a:path>
              <a:path w="9161145" h="6718300">
                <a:moveTo>
                  <a:pt x="5859957" y="4038599"/>
                </a:moveTo>
                <a:lnTo>
                  <a:pt x="5835865" y="4038599"/>
                </a:lnTo>
                <a:lnTo>
                  <a:pt x="5835865" y="4203699"/>
                </a:lnTo>
                <a:lnTo>
                  <a:pt x="5842685" y="4216399"/>
                </a:lnTo>
                <a:lnTo>
                  <a:pt x="5842685" y="4254499"/>
                </a:lnTo>
                <a:lnTo>
                  <a:pt x="5836615" y="4267199"/>
                </a:lnTo>
                <a:lnTo>
                  <a:pt x="5836157" y="4279899"/>
                </a:lnTo>
                <a:lnTo>
                  <a:pt x="5835988" y="4292599"/>
                </a:lnTo>
                <a:lnTo>
                  <a:pt x="5835294" y="4305299"/>
                </a:lnTo>
                <a:lnTo>
                  <a:pt x="5860135" y="4305299"/>
                </a:lnTo>
                <a:lnTo>
                  <a:pt x="5859238" y="4267199"/>
                </a:lnTo>
                <a:lnTo>
                  <a:pt x="5858871" y="4216399"/>
                </a:lnTo>
                <a:lnTo>
                  <a:pt x="5858990" y="4102099"/>
                </a:lnTo>
                <a:lnTo>
                  <a:pt x="5859148" y="4076699"/>
                </a:lnTo>
                <a:lnTo>
                  <a:pt x="5859957" y="4038599"/>
                </a:lnTo>
                <a:close/>
              </a:path>
              <a:path w="9161145" h="6718300">
                <a:moveTo>
                  <a:pt x="6144907" y="4038599"/>
                </a:moveTo>
                <a:lnTo>
                  <a:pt x="6121696" y="4038599"/>
                </a:lnTo>
                <a:lnTo>
                  <a:pt x="6122314" y="4051299"/>
                </a:lnTo>
                <a:lnTo>
                  <a:pt x="6123523" y="4051299"/>
                </a:lnTo>
                <a:lnTo>
                  <a:pt x="6128689" y="4063999"/>
                </a:lnTo>
                <a:lnTo>
                  <a:pt x="6128689" y="4114799"/>
                </a:lnTo>
                <a:lnTo>
                  <a:pt x="6121806" y="4127499"/>
                </a:lnTo>
                <a:lnTo>
                  <a:pt x="6121761" y="4279899"/>
                </a:lnTo>
                <a:lnTo>
                  <a:pt x="6121374" y="4305299"/>
                </a:lnTo>
                <a:lnTo>
                  <a:pt x="6144971" y="4305299"/>
                </a:lnTo>
                <a:lnTo>
                  <a:pt x="6145047" y="4254499"/>
                </a:lnTo>
                <a:lnTo>
                  <a:pt x="6150178" y="4241799"/>
                </a:lnTo>
                <a:lnTo>
                  <a:pt x="6144958" y="4241799"/>
                </a:lnTo>
                <a:lnTo>
                  <a:pt x="6144907" y="4038599"/>
                </a:lnTo>
                <a:close/>
              </a:path>
              <a:path w="9161145" h="6718300">
                <a:moveTo>
                  <a:pt x="6386360" y="4038599"/>
                </a:moveTo>
                <a:lnTo>
                  <a:pt x="6362649" y="4038599"/>
                </a:lnTo>
                <a:lnTo>
                  <a:pt x="6362649" y="4051299"/>
                </a:lnTo>
                <a:lnTo>
                  <a:pt x="6364147" y="4063999"/>
                </a:lnTo>
                <a:lnTo>
                  <a:pt x="6369888" y="4063999"/>
                </a:lnTo>
                <a:lnTo>
                  <a:pt x="6370269" y="4076699"/>
                </a:lnTo>
                <a:lnTo>
                  <a:pt x="6364236" y="4076699"/>
                </a:lnTo>
                <a:lnTo>
                  <a:pt x="6362712" y="4089399"/>
                </a:lnTo>
                <a:lnTo>
                  <a:pt x="6362712" y="4165599"/>
                </a:lnTo>
                <a:lnTo>
                  <a:pt x="6368440" y="4178299"/>
                </a:lnTo>
                <a:lnTo>
                  <a:pt x="6364071" y="4178299"/>
                </a:lnTo>
                <a:lnTo>
                  <a:pt x="6367634" y="4190999"/>
                </a:lnTo>
                <a:lnTo>
                  <a:pt x="6369124" y="4190999"/>
                </a:lnTo>
                <a:lnTo>
                  <a:pt x="6369402" y="4203699"/>
                </a:lnTo>
                <a:lnTo>
                  <a:pt x="6362674" y="4216399"/>
                </a:lnTo>
                <a:lnTo>
                  <a:pt x="6362674" y="4279899"/>
                </a:lnTo>
                <a:lnTo>
                  <a:pt x="6368935" y="4279899"/>
                </a:lnTo>
                <a:lnTo>
                  <a:pt x="6368694" y="4292599"/>
                </a:lnTo>
                <a:lnTo>
                  <a:pt x="6366675" y="4292599"/>
                </a:lnTo>
                <a:lnTo>
                  <a:pt x="6364389" y="4305299"/>
                </a:lnTo>
                <a:lnTo>
                  <a:pt x="6386258" y="4305299"/>
                </a:lnTo>
                <a:lnTo>
                  <a:pt x="6385652" y="4279899"/>
                </a:lnTo>
                <a:lnTo>
                  <a:pt x="6385438" y="4229099"/>
                </a:lnTo>
                <a:lnTo>
                  <a:pt x="6385565" y="4114799"/>
                </a:lnTo>
                <a:lnTo>
                  <a:pt x="6385765" y="4076699"/>
                </a:lnTo>
                <a:lnTo>
                  <a:pt x="6386360" y="4038599"/>
                </a:lnTo>
                <a:close/>
              </a:path>
              <a:path w="9161145" h="6718300">
                <a:moveTo>
                  <a:pt x="6656501" y="4038599"/>
                </a:moveTo>
                <a:lnTo>
                  <a:pt x="6633375" y="4038599"/>
                </a:lnTo>
                <a:lnTo>
                  <a:pt x="6633324" y="4203699"/>
                </a:lnTo>
                <a:lnTo>
                  <a:pt x="6639344" y="4216399"/>
                </a:lnTo>
                <a:lnTo>
                  <a:pt x="6633413" y="4229099"/>
                </a:lnTo>
                <a:lnTo>
                  <a:pt x="6633413" y="4305299"/>
                </a:lnTo>
                <a:lnTo>
                  <a:pt x="6656946" y="4305299"/>
                </a:lnTo>
                <a:lnTo>
                  <a:pt x="6656274" y="4292599"/>
                </a:lnTo>
                <a:lnTo>
                  <a:pt x="6657641" y="4279899"/>
                </a:lnTo>
                <a:lnTo>
                  <a:pt x="6661734" y="4279899"/>
                </a:lnTo>
                <a:lnTo>
                  <a:pt x="6656755" y="4267199"/>
                </a:lnTo>
                <a:lnTo>
                  <a:pt x="6655993" y="4267199"/>
                </a:lnTo>
                <a:lnTo>
                  <a:pt x="6659486" y="4254499"/>
                </a:lnTo>
                <a:lnTo>
                  <a:pt x="6662839" y="4254499"/>
                </a:lnTo>
                <a:lnTo>
                  <a:pt x="6662877" y="4216399"/>
                </a:lnTo>
                <a:lnTo>
                  <a:pt x="6656349" y="4203699"/>
                </a:lnTo>
                <a:lnTo>
                  <a:pt x="6656349" y="4165599"/>
                </a:lnTo>
                <a:lnTo>
                  <a:pt x="6661924" y="4152899"/>
                </a:lnTo>
                <a:lnTo>
                  <a:pt x="6656438" y="4152899"/>
                </a:lnTo>
                <a:lnTo>
                  <a:pt x="6656438" y="4114799"/>
                </a:lnTo>
                <a:lnTo>
                  <a:pt x="6662280" y="4114799"/>
                </a:lnTo>
                <a:lnTo>
                  <a:pt x="6663740" y="4102099"/>
                </a:lnTo>
                <a:lnTo>
                  <a:pt x="6657975" y="4089399"/>
                </a:lnTo>
                <a:lnTo>
                  <a:pt x="6660210" y="4089399"/>
                </a:lnTo>
                <a:lnTo>
                  <a:pt x="6664718" y="4076699"/>
                </a:lnTo>
                <a:lnTo>
                  <a:pt x="6662826" y="4063999"/>
                </a:lnTo>
                <a:lnTo>
                  <a:pt x="6656501" y="4051299"/>
                </a:lnTo>
                <a:lnTo>
                  <a:pt x="6656501" y="4038599"/>
                </a:lnTo>
                <a:close/>
              </a:path>
              <a:path w="9161145" h="6718300">
                <a:moveTo>
                  <a:pt x="6927342" y="4038599"/>
                </a:moveTo>
                <a:lnTo>
                  <a:pt x="6911441" y="4038599"/>
                </a:lnTo>
                <a:lnTo>
                  <a:pt x="6911374" y="4241799"/>
                </a:lnTo>
                <a:lnTo>
                  <a:pt x="6911259" y="4267199"/>
                </a:lnTo>
                <a:lnTo>
                  <a:pt x="6911069" y="4279899"/>
                </a:lnTo>
                <a:lnTo>
                  <a:pt x="6910768" y="4305299"/>
                </a:lnTo>
                <a:lnTo>
                  <a:pt x="6926999" y="4305299"/>
                </a:lnTo>
                <a:lnTo>
                  <a:pt x="6927124" y="4051299"/>
                </a:lnTo>
                <a:lnTo>
                  <a:pt x="6927342" y="4038599"/>
                </a:lnTo>
                <a:close/>
              </a:path>
              <a:path w="9161145" h="6718300">
                <a:moveTo>
                  <a:pt x="7213168" y="4038599"/>
                </a:moveTo>
                <a:lnTo>
                  <a:pt x="7196518" y="4038599"/>
                </a:lnTo>
                <a:lnTo>
                  <a:pt x="7197064" y="4051299"/>
                </a:lnTo>
                <a:lnTo>
                  <a:pt x="7190422" y="4063999"/>
                </a:lnTo>
                <a:lnTo>
                  <a:pt x="7190422" y="4089399"/>
                </a:lnTo>
                <a:lnTo>
                  <a:pt x="7197153" y="4102099"/>
                </a:lnTo>
                <a:lnTo>
                  <a:pt x="7196998" y="4127499"/>
                </a:lnTo>
                <a:lnTo>
                  <a:pt x="7197293" y="4140199"/>
                </a:lnTo>
                <a:lnTo>
                  <a:pt x="7197035" y="4140199"/>
                </a:lnTo>
                <a:lnTo>
                  <a:pt x="7195599" y="4152899"/>
                </a:lnTo>
                <a:lnTo>
                  <a:pt x="7193365" y="4152899"/>
                </a:lnTo>
                <a:lnTo>
                  <a:pt x="7190714" y="4165599"/>
                </a:lnTo>
                <a:lnTo>
                  <a:pt x="7196632" y="4178299"/>
                </a:lnTo>
                <a:lnTo>
                  <a:pt x="7197204" y="4178299"/>
                </a:lnTo>
                <a:lnTo>
                  <a:pt x="7197521" y="4190999"/>
                </a:lnTo>
                <a:lnTo>
                  <a:pt x="7191844" y="4190999"/>
                </a:lnTo>
                <a:lnTo>
                  <a:pt x="7191197" y="4203699"/>
                </a:lnTo>
                <a:lnTo>
                  <a:pt x="7190193" y="4203699"/>
                </a:lnTo>
                <a:lnTo>
                  <a:pt x="7196658" y="4216399"/>
                </a:lnTo>
                <a:lnTo>
                  <a:pt x="7193254" y="4216399"/>
                </a:lnTo>
                <a:lnTo>
                  <a:pt x="7188987" y="4229099"/>
                </a:lnTo>
                <a:lnTo>
                  <a:pt x="7191730" y="4229099"/>
                </a:lnTo>
                <a:lnTo>
                  <a:pt x="7196874" y="4241799"/>
                </a:lnTo>
                <a:lnTo>
                  <a:pt x="7196874" y="4305299"/>
                </a:lnTo>
                <a:lnTo>
                  <a:pt x="7213343" y="4305299"/>
                </a:lnTo>
                <a:lnTo>
                  <a:pt x="7212890" y="4292599"/>
                </a:lnTo>
                <a:lnTo>
                  <a:pt x="7214763" y="4279899"/>
                </a:lnTo>
                <a:lnTo>
                  <a:pt x="7217892" y="4279899"/>
                </a:lnTo>
                <a:lnTo>
                  <a:pt x="7213231" y="4267199"/>
                </a:lnTo>
                <a:lnTo>
                  <a:pt x="7213023" y="4203699"/>
                </a:lnTo>
                <a:lnTo>
                  <a:pt x="7213112" y="4051299"/>
                </a:lnTo>
                <a:lnTo>
                  <a:pt x="7213168" y="4038599"/>
                </a:lnTo>
                <a:close/>
              </a:path>
              <a:path w="9161145" h="6718300">
                <a:moveTo>
                  <a:pt x="7521549" y="4025899"/>
                </a:moveTo>
                <a:lnTo>
                  <a:pt x="5892114" y="4025899"/>
                </a:lnTo>
                <a:lnTo>
                  <a:pt x="5894311" y="4038599"/>
                </a:lnTo>
                <a:lnTo>
                  <a:pt x="7498003" y="4038599"/>
                </a:lnTo>
                <a:lnTo>
                  <a:pt x="7497991" y="4305299"/>
                </a:lnTo>
                <a:lnTo>
                  <a:pt x="7513815" y="4305299"/>
                </a:lnTo>
                <a:lnTo>
                  <a:pt x="7513815" y="4038599"/>
                </a:lnTo>
                <a:lnTo>
                  <a:pt x="7521549" y="4025899"/>
                </a:lnTo>
                <a:close/>
              </a:path>
              <a:path w="9161145" h="6718300">
                <a:moveTo>
                  <a:pt x="7784376" y="4038599"/>
                </a:moveTo>
                <a:lnTo>
                  <a:pt x="7768869" y="4038599"/>
                </a:lnTo>
                <a:lnTo>
                  <a:pt x="7769045" y="4063999"/>
                </a:lnTo>
                <a:lnTo>
                  <a:pt x="7769148" y="4305299"/>
                </a:lnTo>
                <a:lnTo>
                  <a:pt x="7784693" y="4305299"/>
                </a:lnTo>
                <a:lnTo>
                  <a:pt x="7784507" y="4279899"/>
                </a:lnTo>
                <a:lnTo>
                  <a:pt x="7784380" y="4114799"/>
                </a:lnTo>
                <a:lnTo>
                  <a:pt x="7784376" y="4038599"/>
                </a:lnTo>
                <a:close/>
              </a:path>
              <a:path w="9161145" h="6718300">
                <a:moveTo>
                  <a:pt x="944397" y="4025899"/>
                </a:moveTo>
                <a:lnTo>
                  <a:pt x="699902" y="4025899"/>
                </a:lnTo>
                <a:lnTo>
                  <a:pt x="750817" y="4038599"/>
                </a:lnTo>
                <a:lnTo>
                  <a:pt x="928645" y="4038599"/>
                </a:lnTo>
                <a:lnTo>
                  <a:pt x="944397" y="4025899"/>
                </a:lnTo>
                <a:close/>
              </a:path>
              <a:path w="9161145" h="6718300">
                <a:moveTo>
                  <a:pt x="1271816" y="4025899"/>
                </a:moveTo>
                <a:lnTo>
                  <a:pt x="972972" y="4025899"/>
                </a:lnTo>
                <a:lnTo>
                  <a:pt x="992741" y="4038599"/>
                </a:lnTo>
                <a:lnTo>
                  <a:pt x="1268260" y="4038599"/>
                </a:lnTo>
                <a:lnTo>
                  <a:pt x="1271816" y="4025899"/>
                </a:lnTo>
                <a:close/>
              </a:path>
              <a:path w="9161145" h="6718300">
                <a:moveTo>
                  <a:pt x="1600470" y="4025899"/>
                </a:moveTo>
                <a:lnTo>
                  <a:pt x="1299082" y="4025899"/>
                </a:lnTo>
                <a:lnTo>
                  <a:pt x="1307524" y="4038599"/>
                </a:lnTo>
                <a:lnTo>
                  <a:pt x="1593118" y="4038599"/>
                </a:lnTo>
                <a:lnTo>
                  <a:pt x="1600470" y="4025899"/>
                </a:lnTo>
                <a:close/>
              </a:path>
              <a:path w="9161145" h="6718300">
                <a:moveTo>
                  <a:pt x="2264025" y="4025899"/>
                </a:moveTo>
                <a:lnTo>
                  <a:pt x="1629143" y="4025899"/>
                </a:lnTo>
                <a:lnTo>
                  <a:pt x="1637567" y="4038599"/>
                </a:lnTo>
                <a:lnTo>
                  <a:pt x="2258510" y="4038599"/>
                </a:lnTo>
                <a:lnTo>
                  <a:pt x="2264025" y="4025899"/>
                </a:lnTo>
                <a:close/>
              </a:path>
              <a:path w="9161145" h="6718300">
                <a:moveTo>
                  <a:pt x="4241076" y="4025899"/>
                </a:moveTo>
                <a:lnTo>
                  <a:pt x="3896982" y="4025899"/>
                </a:lnTo>
                <a:lnTo>
                  <a:pt x="3903268" y="4038599"/>
                </a:lnTo>
                <a:lnTo>
                  <a:pt x="4238421" y="4038599"/>
                </a:lnTo>
                <a:lnTo>
                  <a:pt x="4241076" y="4025899"/>
                </a:lnTo>
                <a:close/>
              </a:path>
              <a:path w="9161145" h="6718300">
                <a:moveTo>
                  <a:pt x="5880112" y="4025899"/>
                </a:moveTo>
                <a:lnTo>
                  <a:pt x="4260164" y="4025899"/>
                </a:lnTo>
                <a:lnTo>
                  <a:pt x="4263593" y="4038599"/>
                </a:lnTo>
                <a:lnTo>
                  <a:pt x="5875397" y="4038599"/>
                </a:lnTo>
                <a:lnTo>
                  <a:pt x="5880112" y="4025899"/>
                </a:lnTo>
                <a:close/>
              </a:path>
              <a:path w="9161145" h="6718300">
                <a:moveTo>
                  <a:pt x="7841399" y="4025899"/>
                </a:moveTo>
                <a:lnTo>
                  <a:pt x="7529258" y="4025899"/>
                </a:lnTo>
                <a:lnTo>
                  <a:pt x="7540218" y="4038599"/>
                </a:lnTo>
                <a:lnTo>
                  <a:pt x="7840078" y="4038599"/>
                </a:lnTo>
                <a:lnTo>
                  <a:pt x="7841399" y="4025899"/>
                </a:lnTo>
                <a:close/>
              </a:path>
              <a:path w="9161145" h="6718300">
                <a:moveTo>
                  <a:pt x="669264" y="4013199"/>
                </a:moveTo>
                <a:lnTo>
                  <a:pt x="662825" y="4013199"/>
                </a:lnTo>
                <a:lnTo>
                  <a:pt x="659930" y="4025899"/>
                </a:lnTo>
                <a:lnTo>
                  <a:pt x="681710" y="4025899"/>
                </a:lnTo>
                <a:lnTo>
                  <a:pt x="669264" y="4013199"/>
                </a:lnTo>
                <a:close/>
              </a:path>
              <a:path w="9161145" h="6718300">
                <a:moveTo>
                  <a:pt x="722693" y="4013199"/>
                </a:moveTo>
                <a:lnTo>
                  <a:pt x="717080" y="4013199"/>
                </a:lnTo>
                <a:lnTo>
                  <a:pt x="707504" y="4025899"/>
                </a:lnTo>
                <a:lnTo>
                  <a:pt x="726732" y="4025899"/>
                </a:lnTo>
                <a:lnTo>
                  <a:pt x="722693" y="4013199"/>
                </a:lnTo>
                <a:close/>
              </a:path>
              <a:path w="9161145" h="6718300">
                <a:moveTo>
                  <a:pt x="739749" y="4013199"/>
                </a:moveTo>
                <a:lnTo>
                  <a:pt x="730542" y="4025899"/>
                </a:lnTo>
                <a:lnTo>
                  <a:pt x="745909" y="4025899"/>
                </a:lnTo>
                <a:lnTo>
                  <a:pt x="739749" y="4013199"/>
                </a:lnTo>
                <a:close/>
              </a:path>
              <a:path w="9161145" h="6718300">
                <a:moveTo>
                  <a:pt x="762745" y="4013199"/>
                </a:moveTo>
                <a:lnTo>
                  <a:pt x="757077" y="4013199"/>
                </a:lnTo>
                <a:lnTo>
                  <a:pt x="751483" y="4025899"/>
                </a:lnTo>
                <a:lnTo>
                  <a:pt x="768540" y="4025899"/>
                </a:lnTo>
                <a:lnTo>
                  <a:pt x="762745" y="4013199"/>
                </a:lnTo>
                <a:close/>
              </a:path>
              <a:path w="9161145" h="6718300">
                <a:moveTo>
                  <a:pt x="828128" y="4013199"/>
                </a:moveTo>
                <a:lnTo>
                  <a:pt x="785926" y="4013199"/>
                </a:lnTo>
                <a:lnTo>
                  <a:pt x="775550" y="4025899"/>
                </a:lnTo>
                <a:lnTo>
                  <a:pt x="837831" y="4025899"/>
                </a:lnTo>
                <a:lnTo>
                  <a:pt x="828128" y="4013199"/>
                </a:lnTo>
                <a:close/>
              </a:path>
              <a:path w="9161145" h="6718300">
                <a:moveTo>
                  <a:pt x="873302" y="4013199"/>
                </a:moveTo>
                <a:lnTo>
                  <a:pt x="845448" y="4013199"/>
                </a:lnTo>
                <a:lnTo>
                  <a:pt x="840699" y="4025899"/>
                </a:lnTo>
                <a:lnTo>
                  <a:pt x="889774" y="4025899"/>
                </a:lnTo>
                <a:lnTo>
                  <a:pt x="873302" y="4013199"/>
                </a:lnTo>
                <a:close/>
              </a:path>
              <a:path w="9161145" h="6718300">
                <a:moveTo>
                  <a:pt x="934580" y="4013199"/>
                </a:moveTo>
                <a:lnTo>
                  <a:pt x="898626" y="4013199"/>
                </a:lnTo>
                <a:lnTo>
                  <a:pt x="889774" y="4025899"/>
                </a:lnTo>
                <a:lnTo>
                  <a:pt x="935812" y="4025899"/>
                </a:lnTo>
                <a:lnTo>
                  <a:pt x="934580" y="4013199"/>
                </a:lnTo>
                <a:close/>
              </a:path>
              <a:path w="9161145" h="6718300">
                <a:moveTo>
                  <a:pt x="1002080" y="4013199"/>
                </a:moveTo>
                <a:lnTo>
                  <a:pt x="973289" y="4013199"/>
                </a:lnTo>
                <a:lnTo>
                  <a:pt x="969200" y="4025899"/>
                </a:lnTo>
                <a:lnTo>
                  <a:pt x="1012113" y="4025899"/>
                </a:lnTo>
                <a:lnTo>
                  <a:pt x="1002080" y="4013199"/>
                </a:lnTo>
                <a:close/>
              </a:path>
              <a:path w="9161145" h="6718300">
                <a:moveTo>
                  <a:pt x="1264234" y="4013199"/>
                </a:moveTo>
                <a:lnTo>
                  <a:pt x="1033932" y="4013199"/>
                </a:lnTo>
                <a:lnTo>
                  <a:pt x="1023518" y="4025899"/>
                </a:lnTo>
                <a:lnTo>
                  <a:pt x="1267015" y="4025899"/>
                </a:lnTo>
                <a:lnTo>
                  <a:pt x="1264234" y="4013199"/>
                </a:lnTo>
                <a:close/>
              </a:path>
              <a:path w="9161145" h="6718300">
                <a:moveTo>
                  <a:pt x="1332026" y="4013199"/>
                </a:moveTo>
                <a:lnTo>
                  <a:pt x="1297190" y="4013199"/>
                </a:lnTo>
                <a:lnTo>
                  <a:pt x="1292364" y="4025899"/>
                </a:lnTo>
                <a:lnTo>
                  <a:pt x="1342796" y="4025899"/>
                </a:lnTo>
                <a:lnTo>
                  <a:pt x="1332026" y="4013199"/>
                </a:lnTo>
                <a:close/>
              </a:path>
              <a:path w="9161145" h="6718300">
                <a:moveTo>
                  <a:pt x="1596402" y="4013199"/>
                </a:moveTo>
                <a:lnTo>
                  <a:pt x="1371853" y="4013199"/>
                </a:lnTo>
                <a:lnTo>
                  <a:pt x="1362697" y="4025899"/>
                </a:lnTo>
                <a:lnTo>
                  <a:pt x="1607743" y="4025899"/>
                </a:lnTo>
                <a:lnTo>
                  <a:pt x="1596402" y="4013199"/>
                </a:lnTo>
                <a:close/>
              </a:path>
              <a:path w="9161145" h="6718300">
                <a:moveTo>
                  <a:pt x="1925802" y="4013199"/>
                </a:moveTo>
                <a:lnTo>
                  <a:pt x="1626704" y="4013199"/>
                </a:lnTo>
                <a:lnTo>
                  <a:pt x="1625231" y="4025899"/>
                </a:lnTo>
                <a:lnTo>
                  <a:pt x="1936597" y="4025899"/>
                </a:lnTo>
                <a:lnTo>
                  <a:pt x="1925802" y="4013199"/>
                </a:lnTo>
                <a:close/>
              </a:path>
              <a:path w="9161145" h="6718300">
                <a:moveTo>
                  <a:pt x="1986953" y="3759199"/>
                </a:moveTo>
                <a:lnTo>
                  <a:pt x="1952282" y="3759199"/>
                </a:lnTo>
                <a:lnTo>
                  <a:pt x="1954276" y="3771899"/>
                </a:lnTo>
                <a:lnTo>
                  <a:pt x="1951824" y="3771899"/>
                </a:lnTo>
                <a:lnTo>
                  <a:pt x="1948103" y="3784599"/>
                </a:lnTo>
                <a:lnTo>
                  <a:pt x="1951973" y="3784599"/>
                </a:lnTo>
                <a:lnTo>
                  <a:pt x="1953731" y="3797299"/>
                </a:lnTo>
                <a:lnTo>
                  <a:pt x="1954063" y="3797299"/>
                </a:lnTo>
                <a:lnTo>
                  <a:pt x="1953653" y="3809999"/>
                </a:lnTo>
                <a:lnTo>
                  <a:pt x="1946973" y="3822699"/>
                </a:lnTo>
                <a:lnTo>
                  <a:pt x="1946986" y="3848099"/>
                </a:lnTo>
                <a:lnTo>
                  <a:pt x="1953387" y="3860799"/>
                </a:lnTo>
                <a:lnTo>
                  <a:pt x="1953387" y="3886199"/>
                </a:lnTo>
                <a:lnTo>
                  <a:pt x="1952840" y="3898899"/>
                </a:lnTo>
                <a:lnTo>
                  <a:pt x="1945601" y="3898899"/>
                </a:lnTo>
                <a:lnTo>
                  <a:pt x="1947265" y="3911599"/>
                </a:lnTo>
                <a:lnTo>
                  <a:pt x="1953412" y="3911599"/>
                </a:lnTo>
                <a:lnTo>
                  <a:pt x="1953412" y="4000499"/>
                </a:lnTo>
                <a:lnTo>
                  <a:pt x="1951659" y="4000499"/>
                </a:lnTo>
                <a:lnTo>
                  <a:pt x="1945106" y="4013199"/>
                </a:lnTo>
                <a:lnTo>
                  <a:pt x="1947252" y="4025899"/>
                </a:lnTo>
                <a:lnTo>
                  <a:pt x="2251290" y="4025899"/>
                </a:lnTo>
                <a:lnTo>
                  <a:pt x="2250706" y="4013199"/>
                </a:lnTo>
                <a:lnTo>
                  <a:pt x="1976920" y="4013199"/>
                </a:lnTo>
                <a:lnTo>
                  <a:pt x="1976869" y="3771899"/>
                </a:lnTo>
                <a:lnTo>
                  <a:pt x="1986953" y="3759199"/>
                </a:lnTo>
                <a:close/>
              </a:path>
              <a:path w="9161145" h="6718300">
                <a:moveTo>
                  <a:pt x="2325077" y="4013199"/>
                </a:moveTo>
                <a:lnTo>
                  <a:pt x="2278837" y="4013199"/>
                </a:lnTo>
                <a:lnTo>
                  <a:pt x="2276602" y="4025899"/>
                </a:lnTo>
                <a:lnTo>
                  <a:pt x="2334044" y="4025899"/>
                </a:lnTo>
                <a:lnTo>
                  <a:pt x="2325077" y="4013199"/>
                </a:lnTo>
                <a:close/>
              </a:path>
              <a:path w="9161145" h="6718300">
                <a:moveTo>
                  <a:pt x="2588005" y="4013199"/>
                </a:moveTo>
                <a:lnTo>
                  <a:pt x="2344026" y="4013199"/>
                </a:lnTo>
                <a:lnTo>
                  <a:pt x="2334044" y="4025899"/>
                </a:lnTo>
                <a:lnTo>
                  <a:pt x="2597505" y="4025899"/>
                </a:lnTo>
                <a:lnTo>
                  <a:pt x="2588005" y="4013199"/>
                </a:lnTo>
                <a:close/>
              </a:path>
              <a:path w="9161145" h="6718300">
                <a:moveTo>
                  <a:pt x="2648699" y="4013199"/>
                </a:moveTo>
                <a:lnTo>
                  <a:pt x="2607233" y="4013199"/>
                </a:lnTo>
                <a:lnTo>
                  <a:pt x="2597505" y="4025899"/>
                </a:lnTo>
                <a:lnTo>
                  <a:pt x="2657297" y="4025899"/>
                </a:lnTo>
                <a:lnTo>
                  <a:pt x="2648699" y="4013199"/>
                </a:lnTo>
                <a:close/>
              </a:path>
              <a:path w="9161145" h="6718300">
                <a:moveTo>
                  <a:pt x="2910751" y="4013199"/>
                </a:moveTo>
                <a:lnTo>
                  <a:pt x="2669171" y="4013199"/>
                </a:lnTo>
                <a:lnTo>
                  <a:pt x="2665425" y="4025899"/>
                </a:lnTo>
                <a:lnTo>
                  <a:pt x="2916834" y="4025899"/>
                </a:lnTo>
                <a:lnTo>
                  <a:pt x="2910751" y="4013199"/>
                </a:lnTo>
                <a:close/>
              </a:path>
              <a:path w="9161145" h="6718300">
                <a:moveTo>
                  <a:pt x="2979216" y="4013199"/>
                </a:moveTo>
                <a:lnTo>
                  <a:pt x="2938716" y="4013199"/>
                </a:lnTo>
                <a:lnTo>
                  <a:pt x="2925622" y="4025899"/>
                </a:lnTo>
                <a:lnTo>
                  <a:pt x="2988716" y="4025899"/>
                </a:lnTo>
                <a:lnTo>
                  <a:pt x="2979216" y="4013199"/>
                </a:lnTo>
                <a:close/>
              </a:path>
              <a:path w="9161145" h="6718300">
                <a:moveTo>
                  <a:pt x="3242157" y="4013199"/>
                </a:moveTo>
                <a:lnTo>
                  <a:pt x="2998889" y="4013199"/>
                </a:lnTo>
                <a:lnTo>
                  <a:pt x="2988716" y="4025899"/>
                </a:lnTo>
                <a:lnTo>
                  <a:pt x="3252063" y="4025899"/>
                </a:lnTo>
                <a:lnTo>
                  <a:pt x="3242157" y="4013199"/>
                </a:lnTo>
                <a:close/>
              </a:path>
              <a:path w="9161145" h="6718300">
                <a:moveTo>
                  <a:pt x="3573500" y="4013199"/>
                </a:moveTo>
                <a:lnTo>
                  <a:pt x="3261982" y="4013199"/>
                </a:lnTo>
                <a:lnTo>
                  <a:pt x="3252063" y="4025899"/>
                </a:lnTo>
                <a:lnTo>
                  <a:pt x="3583139" y="4025899"/>
                </a:lnTo>
                <a:lnTo>
                  <a:pt x="3573500" y="4013199"/>
                </a:lnTo>
                <a:close/>
              </a:path>
              <a:path w="9161145" h="6718300">
                <a:moveTo>
                  <a:pt x="3633889" y="3759199"/>
                </a:moveTo>
                <a:lnTo>
                  <a:pt x="3604920" y="3759199"/>
                </a:lnTo>
                <a:lnTo>
                  <a:pt x="3609301" y="3771899"/>
                </a:lnTo>
                <a:lnTo>
                  <a:pt x="3609301" y="3809999"/>
                </a:lnTo>
                <a:lnTo>
                  <a:pt x="3614877" y="3822699"/>
                </a:lnTo>
                <a:lnTo>
                  <a:pt x="3609289" y="3835399"/>
                </a:lnTo>
                <a:lnTo>
                  <a:pt x="3609289" y="3936999"/>
                </a:lnTo>
                <a:lnTo>
                  <a:pt x="3615588" y="3949699"/>
                </a:lnTo>
                <a:lnTo>
                  <a:pt x="3615588" y="3962399"/>
                </a:lnTo>
                <a:lnTo>
                  <a:pt x="3609416" y="3975099"/>
                </a:lnTo>
                <a:lnTo>
                  <a:pt x="3609416" y="3987799"/>
                </a:lnTo>
                <a:lnTo>
                  <a:pt x="3615804" y="4000499"/>
                </a:lnTo>
                <a:lnTo>
                  <a:pt x="3615296" y="4013199"/>
                </a:lnTo>
                <a:lnTo>
                  <a:pt x="3587326" y="4013199"/>
                </a:lnTo>
                <a:lnTo>
                  <a:pt x="3583139" y="4025899"/>
                </a:lnTo>
                <a:lnTo>
                  <a:pt x="3642131" y="4025899"/>
                </a:lnTo>
                <a:lnTo>
                  <a:pt x="3625672" y="4013199"/>
                </a:lnTo>
                <a:lnTo>
                  <a:pt x="3631361" y="4000499"/>
                </a:lnTo>
                <a:lnTo>
                  <a:pt x="3631361" y="3771899"/>
                </a:lnTo>
                <a:lnTo>
                  <a:pt x="3633889" y="3759199"/>
                </a:lnTo>
                <a:close/>
              </a:path>
              <a:path w="9161145" h="6718300">
                <a:moveTo>
                  <a:pt x="3887762" y="3759199"/>
                </a:moveTo>
                <a:lnTo>
                  <a:pt x="3870274" y="3759199"/>
                </a:lnTo>
                <a:lnTo>
                  <a:pt x="3865753" y="3771899"/>
                </a:lnTo>
                <a:lnTo>
                  <a:pt x="3865562" y="3771899"/>
                </a:lnTo>
                <a:lnTo>
                  <a:pt x="3864965" y="3784599"/>
                </a:lnTo>
                <a:lnTo>
                  <a:pt x="3864991" y="3809999"/>
                </a:lnTo>
                <a:lnTo>
                  <a:pt x="3871937" y="3822699"/>
                </a:lnTo>
                <a:lnTo>
                  <a:pt x="3871937" y="3886199"/>
                </a:lnTo>
                <a:lnTo>
                  <a:pt x="3865359" y="3898899"/>
                </a:lnTo>
                <a:lnTo>
                  <a:pt x="3865175" y="3898899"/>
                </a:lnTo>
                <a:lnTo>
                  <a:pt x="3864929" y="3911599"/>
                </a:lnTo>
                <a:lnTo>
                  <a:pt x="3864875" y="3924299"/>
                </a:lnTo>
                <a:lnTo>
                  <a:pt x="3865270" y="3924299"/>
                </a:lnTo>
                <a:lnTo>
                  <a:pt x="3866972" y="3936999"/>
                </a:lnTo>
                <a:lnTo>
                  <a:pt x="3870134" y="3936999"/>
                </a:lnTo>
                <a:lnTo>
                  <a:pt x="3865156" y="3949699"/>
                </a:lnTo>
                <a:lnTo>
                  <a:pt x="3864559" y="4013199"/>
                </a:lnTo>
                <a:lnTo>
                  <a:pt x="3652812" y="4013199"/>
                </a:lnTo>
                <a:lnTo>
                  <a:pt x="3642131" y="4025899"/>
                </a:lnTo>
                <a:lnTo>
                  <a:pt x="3906939" y="4025899"/>
                </a:lnTo>
                <a:lnTo>
                  <a:pt x="3887762" y="4013199"/>
                </a:lnTo>
                <a:lnTo>
                  <a:pt x="3887762" y="3759199"/>
                </a:lnTo>
                <a:close/>
              </a:path>
              <a:path w="9161145" h="6718300">
                <a:moveTo>
                  <a:pt x="4225328" y="4013199"/>
                </a:moveTo>
                <a:lnTo>
                  <a:pt x="3917048" y="4013199"/>
                </a:lnTo>
                <a:lnTo>
                  <a:pt x="3906939" y="4025899"/>
                </a:lnTo>
                <a:lnTo>
                  <a:pt x="4232973" y="4025899"/>
                </a:lnTo>
                <a:lnTo>
                  <a:pt x="4225328" y="4013199"/>
                </a:lnTo>
                <a:close/>
              </a:path>
              <a:path w="9161145" h="6718300">
                <a:moveTo>
                  <a:pt x="4560887" y="4013199"/>
                </a:moveTo>
                <a:lnTo>
                  <a:pt x="4260202" y="4013199"/>
                </a:lnTo>
                <a:lnTo>
                  <a:pt x="4256557" y="4025899"/>
                </a:lnTo>
                <a:lnTo>
                  <a:pt x="4567707" y="4025899"/>
                </a:lnTo>
                <a:lnTo>
                  <a:pt x="4560887" y="4013199"/>
                </a:lnTo>
                <a:close/>
              </a:path>
              <a:path w="9161145" h="6718300">
                <a:moveTo>
                  <a:pt x="4883607" y="4013199"/>
                </a:moveTo>
                <a:lnTo>
                  <a:pt x="4578096" y="4013199"/>
                </a:lnTo>
                <a:lnTo>
                  <a:pt x="4567707" y="4025899"/>
                </a:lnTo>
                <a:lnTo>
                  <a:pt x="4889131" y="4025899"/>
                </a:lnTo>
                <a:lnTo>
                  <a:pt x="4883607" y="4013199"/>
                </a:lnTo>
                <a:close/>
              </a:path>
              <a:path w="9161145" h="6718300">
                <a:moveTo>
                  <a:pt x="5212892" y="4013199"/>
                </a:moveTo>
                <a:lnTo>
                  <a:pt x="4900396" y="4013199"/>
                </a:lnTo>
                <a:lnTo>
                  <a:pt x="4894275" y="4025899"/>
                </a:lnTo>
                <a:lnTo>
                  <a:pt x="5222989" y="4025899"/>
                </a:lnTo>
                <a:lnTo>
                  <a:pt x="5212892" y="4013199"/>
                </a:lnTo>
                <a:close/>
              </a:path>
              <a:path w="9161145" h="6718300">
                <a:moveTo>
                  <a:pt x="5869584" y="4013199"/>
                </a:moveTo>
                <a:lnTo>
                  <a:pt x="5232869" y="4013199"/>
                </a:lnTo>
                <a:lnTo>
                  <a:pt x="5222989" y="4025899"/>
                </a:lnTo>
                <a:lnTo>
                  <a:pt x="5875426" y="4025899"/>
                </a:lnTo>
                <a:lnTo>
                  <a:pt x="5869584" y="4013199"/>
                </a:lnTo>
                <a:close/>
              </a:path>
              <a:path w="9161145" h="6718300">
                <a:moveTo>
                  <a:pt x="6199847" y="4013199"/>
                </a:moveTo>
                <a:lnTo>
                  <a:pt x="5892736" y="4013199"/>
                </a:lnTo>
                <a:lnTo>
                  <a:pt x="5890069" y="4025899"/>
                </a:lnTo>
                <a:lnTo>
                  <a:pt x="6207937" y="4025899"/>
                </a:lnTo>
                <a:lnTo>
                  <a:pt x="6199847" y="4013199"/>
                </a:lnTo>
                <a:close/>
              </a:path>
              <a:path w="9161145" h="6718300">
                <a:moveTo>
                  <a:pt x="6522478" y="4013199"/>
                </a:moveTo>
                <a:lnTo>
                  <a:pt x="6215837" y="4013199"/>
                </a:lnTo>
                <a:lnTo>
                  <a:pt x="6212662" y="4025899"/>
                </a:lnTo>
                <a:lnTo>
                  <a:pt x="6528117" y="4025899"/>
                </a:lnTo>
                <a:lnTo>
                  <a:pt x="6522478" y="4013199"/>
                </a:lnTo>
                <a:close/>
              </a:path>
              <a:path w="9161145" h="6718300">
                <a:moveTo>
                  <a:pt x="6852031" y="4013199"/>
                </a:moveTo>
                <a:lnTo>
                  <a:pt x="6549961" y="4013199"/>
                </a:lnTo>
                <a:lnTo>
                  <a:pt x="6536905" y="4025899"/>
                </a:lnTo>
                <a:lnTo>
                  <a:pt x="6858685" y="4025899"/>
                </a:lnTo>
                <a:lnTo>
                  <a:pt x="6852031" y="4013199"/>
                </a:lnTo>
                <a:close/>
              </a:path>
              <a:path w="9161145" h="6718300">
                <a:moveTo>
                  <a:pt x="6929475" y="4013199"/>
                </a:moveTo>
                <a:lnTo>
                  <a:pt x="6878739" y="4013199"/>
                </a:lnTo>
                <a:lnTo>
                  <a:pt x="6869480" y="4025899"/>
                </a:lnTo>
                <a:lnTo>
                  <a:pt x="6936257" y="4025899"/>
                </a:lnTo>
                <a:lnTo>
                  <a:pt x="6929475" y="4013199"/>
                </a:lnTo>
                <a:close/>
              </a:path>
              <a:path w="9161145" h="6718300">
                <a:moveTo>
                  <a:pt x="7177506" y="4013199"/>
                </a:moveTo>
                <a:lnTo>
                  <a:pt x="6947128" y="4013199"/>
                </a:lnTo>
                <a:lnTo>
                  <a:pt x="6936257" y="4025899"/>
                </a:lnTo>
                <a:lnTo>
                  <a:pt x="7180491" y="4025899"/>
                </a:lnTo>
                <a:lnTo>
                  <a:pt x="7177506" y="4013199"/>
                </a:lnTo>
                <a:close/>
              </a:path>
              <a:path w="9161145" h="6718300">
                <a:moveTo>
                  <a:pt x="7214222" y="3759199"/>
                </a:moveTo>
                <a:lnTo>
                  <a:pt x="7188034" y="3759199"/>
                </a:lnTo>
                <a:lnTo>
                  <a:pt x="7188949" y="3771899"/>
                </a:lnTo>
                <a:lnTo>
                  <a:pt x="7193013" y="3771899"/>
                </a:lnTo>
                <a:lnTo>
                  <a:pt x="7195223" y="3784599"/>
                </a:lnTo>
                <a:lnTo>
                  <a:pt x="7197051" y="3784599"/>
                </a:lnTo>
                <a:lnTo>
                  <a:pt x="7197051" y="3809999"/>
                </a:lnTo>
                <a:lnTo>
                  <a:pt x="7190498" y="3822699"/>
                </a:lnTo>
                <a:lnTo>
                  <a:pt x="7190498" y="3860799"/>
                </a:lnTo>
                <a:lnTo>
                  <a:pt x="7195769" y="3873499"/>
                </a:lnTo>
                <a:lnTo>
                  <a:pt x="7197928" y="3873499"/>
                </a:lnTo>
                <a:lnTo>
                  <a:pt x="7196683" y="3886199"/>
                </a:lnTo>
                <a:lnTo>
                  <a:pt x="7190105" y="3898899"/>
                </a:lnTo>
                <a:lnTo>
                  <a:pt x="7191082" y="3911599"/>
                </a:lnTo>
                <a:lnTo>
                  <a:pt x="7195781" y="3911599"/>
                </a:lnTo>
                <a:lnTo>
                  <a:pt x="7196899" y="3924299"/>
                </a:lnTo>
                <a:lnTo>
                  <a:pt x="7196899" y="4025899"/>
                </a:lnTo>
                <a:lnTo>
                  <a:pt x="7251065" y="4025899"/>
                </a:lnTo>
                <a:lnTo>
                  <a:pt x="7245515" y="4013199"/>
                </a:lnTo>
                <a:lnTo>
                  <a:pt x="7213625" y="4013199"/>
                </a:lnTo>
                <a:lnTo>
                  <a:pt x="7212634" y="4000499"/>
                </a:lnTo>
                <a:lnTo>
                  <a:pt x="7212774" y="4000499"/>
                </a:lnTo>
                <a:lnTo>
                  <a:pt x="7212761" y="3886199"/>
                </a:lnTo>
                <a:lnTo>
                  <a:pt x="7218451" y="3873499"/>
                </a:lnTo>
                <a:lnTo>
                  <a:pt x="7215200" y="3860799"/>
                </a:lnTo>
                <a:lnTo>
                  <a:pt x="7213701" y="3860799"/>
                </a:lnTo>
                <a:lnTo>
                  <a:pt x="7219556" y="3848099"/>
                </a:lnTo>
                <a:lnTo>
                  <a:pt x="7219556" y="3835399"/>
                </a:lnTo>
                <a:lnTo>
                  <a:pt x="7213854" y="3822699"/>
                </a:lnTo>
                <a:lnTo>
                  <a:pt x="7212954" y="3822699"/>
                </a:lnTo>
                <a:lnTo>
                  <a:pt x="7212814" y="3809999"/>
                </a:lnTo>
                <a:lnTo>
                  <a:pt x="7213123" y="3809999"/>
                </a:lnTo>
                <a:lnTo>
                  <a:pt x="7213574" y="3797299"/>
                </a:lnTo>
                <a:lnTo>
                  <a:pt x="7219543" y="3784599"/>
                </a:lnTo>
                <a:lnTo>
                  <a:pt x="7219543" y="3771899"/>
                </a:lnTo>
                <a:lnTo>
                  <a:pt x="7214222" y="3759199"/>
                </a:lnTo>
                <a:close/>
              </a:path>
              <a:path w="9161145" h="6718300">
                <a:moveTo>
                  <a:pt x="7516583" y="4013199"/>
                </a:moveTo>
                <a:lnTo>
                  <a:pt x="7270737" y="4013199"/>
                </a:lnTo>
                <a:lnTo>
                  <a:pt x="7260399" y="4025899"/>
                </a:lnTo>
                <a:lnTo>
                  <a:pt x="7521575" y="4025899"/>
                </a:lnTo>
                <a:lnTo>
                  <a:pt x="7516583" y="4013199"/>
                </a:lnTo>
                <a:close/>
              </a:path>
              <a:path w="9161145" h="6718300">
                <a:moveTo>
                  <a:pt x="7577315" y="4013199"/>
                </a:moveTo>
                <a:lnTo>
                  <a:pt x="7531709" y="4013199"/>
                </a:lnTo>
                <a:lnTo>
                  <a:pt x="7530744" y="4025899"/>
                </a:lnTo>
                <a:lnTo>
                  <a:pt x="7581531" y="4025899"/>
                </a:lnTo>
                <a:lnTo>
                  <a:pt x="7577315" y="4013199"/>
                </a:lnTo>
                <a:close/>
              </a:path>
              <a:path w="9161145" h="6718300">
                <a:moveTo>
                  <a:pt x="7831620" y="4013199"/>
                </a:moveTo>
                <a:lnTo>
                  <a:pt x="7601813" y="4013199"/>
                </a:lnTo>
                <a:lnTo>
                  <a:pt x="7591132" y="4025899"/>
                </a:lnTo>
                <a:lnTo>
                  <a:pt x="7834452" y="4025899"/>
                </a:lnTo>
                <a:lnTo>
                  <a:pt x="7831620" y="4013199"/>
                </a:lnTo>
                <a:close/>
              </a:path>
              <a:path w="9161145" h="6718300">
                <a:moveTo>
                  <a:pt x="878192" y="3759199"/>
                </a:moveTo>
                <a:lnTo>
                  <a:pt x="851491" y="3759199"/>
                </a:lnTo>
                <a:lnTo>
                  <a:pt x="855433" y="3771899"/>
                </a:lnTo>
                <a:lnTo>
                  <a:pt x="855433" y="3835399"/>
                </a:lnTo>
                <a:lnTo>
                  <a:pt x="855662" y="3873499"/>
                </a:lnTo>
                <a:lnTo>
                  <a:pt x="855779" y="3975099"/>
                </a:lnTo>
                <a:lnTo>
                  <a:pt x="855408" y="4013199"/>
                </a:lnTo>
                <a:lnTo>
                  <a:pt x="871766" y="4013199"/>
                </a:lnTo>
                <a:lnTo>
                  <a:pt x="871678" y="4000499"/>
                </a:lnTo>
                <a:lnTo>
                  <a:pt x="871689" y="3975099"/>
                </a:lnTo>
                <a:lnTo>
                  <a:pt x="877557" y="3962399"/>
                </a:lnTo>
                <a:lnTo>
                  <a:pt x="872858" y="3962399"/>
                </a:lnTo>
                <a:lnTo>
                  <a:pt x="871537" y="3949699"/>
                </a:lnTo>
                <a:lnTo>
                  <a:pt x="871537" y="3911599"/>
                </a:lnTo>
                <a:lnTo>
                  <a:pt x="877798" y="3898899"/>
                </a:lnTo>
                <a:lnTo>
                  <a:pt x="877798" y="3860799"/>
                </a:lnTo>
                <a:lnTo>
                  <a:pt x="873734" y="3860799"/>
                </a:lnTo>
                <a:lnTo>
                  <a:pt x="871448" y="3848099"/>
                </a:lnTo>
                <a:lnTo>
                  <a:pt x="871816" y="3848099"/>
                </a:lnTo>
                <a:lnTo>
                  <a:pt x="878217" y="3835399"/>
                </a:lnTo>
                <a:lnTo>
                  <a:pt x="878192" y="3759199"/>
                </a:lnTo>
                <a:close/>
              </a:path>
              <a:path w="9161145" h="6718300">
                <a:moveTo>
                  <a:pt x="1119212" y="3759199"/>
                </a:moveTo>
                <a:lnTo>
                  <a:pt x="1096073" y="3759199"/>
                </a:lnTo>
                <a:lnTo>
                  <a:pt x="1096424" y="3784599"/>
                </a:lnTo>
                <a:lnTo>
                  <a:pt x="1096530" y="3924299"/>
                </a:lnTo>
                <a:lnTo>
                  <a:pt x="1096416" y="4000499"/>
                </a:lnTo>
                <a:lnTo>
                  <a:pt x="1096162" y="4013199"/>
                </a:lnTo>
                <a:lnTo>
                  <a:pt x="1113713" y="4013199"/>
                </a:lnTo>
                <a:lnTo>
                  <a:pt x="1117345" y="4000499"/>
                </a:lnTo>
                <a:lnTo>
                  <a:pt x="1113295" y="4000499"/>
                </a:lnTo>
                <a:lnTo>
                  <a:pt x="1111983" y="3987799"/>
                </a:lnTo>
                <a:lnTo>
                  <a:pt x="1112088" y="3975099"/>
                </a:lnTo>
                <a:lnTo>
                  <a:pt x="1118539" y="3962399"/>
                </a:lnTo>
                <a:lnTo>
                  <a:pt x="1118539" y="3936999"/>
                </a:lnTo>
                <a:lnTo>
                  <a:pt x="1116901" y="3924299"/>
                </a:lnTo>
                <a:lnTo>
                  <a:pt x="1111935" y="3924299"/>
                </a:lnTo>
                <a:lnTo>
                  <a:pt x="1111961" y="3911599"/>
                </a:lnTo>
                <a:lnTo>
                  <a:pt x="1116964" y="3911599"/>
                </a:lnTo>
                <a:lnTo>
                  <a:pt x="1113142" y="3898899"/>
                </a:lnTo>
                <a:lnTo>
                  <a:pt x="1118946" y="3886199"/>
                </a:lnTo>
                <a:lnTo>
                  <a:pt x="1116469" y="3886199"/>
                </a:lnTo>
                <a:lnTo>
                  <a:pt x="1112151" y="3873499"/>
                </a:lnTo>
                <a:lnTo>
                  <a:pt x="1114755" y="3873499"/>
                </a:lnTo>
                <a:lnTo>
                  <a:pt x="1116926" y="3860799"/>
                </a:lnTo>
                <a:lnTo>
                  <a:pt x="1118527" y="3860799"/>
                </a:lnTo>
                <a:lnTo>
                  <a:pt x="1118527" y="3822699"/>
                </a:lnTo>
                <a:lnTo>
                  <a:pt x="1113332" y="3822699"/>
                </a:lnTo>
                <a:lnTo>
                  <a:pt x="1118285" y="3809999"/>
                </a:lnTo>
                <a:lnTo>
                  <a:pt x="1119212" y="3759199"/>
                </a:lnTo>
                <a:close/>
              </a:path>
              <a:path w="9161145" h="6718300">
                <a:moveTo>
                  <a:pt x="1405458" y="3759199"/>
                </a:moveTo>
                <a:lnTo>
                  <a:pt x="1373797" y="3759199"/>
                </a:lnTo>
                <a:lnTo>
                  <a:pt x="1377327" y="3771899"/>
                </a:lnTo>
                <a:lnTo>
                  <a:pt x="1381721" y="3771899"/>
                </a:lnTo>
                <a:lnTo>
                  <a:pt x="1381908" y="3809999"/>
                </a:lnTo>
                <a:lnTo>
                  <a:pt x="1381985" y="3848099"/>
                </a:lnTo>
                <a:lnTo>
                  <a:pt x="1382109" y="3962399"/>
                </a:lnTo>
                <a:lnTo>
                  <a:pt x="1382547" y="4013199"/>
                </a:lnTo>
                <a:lnTo>
                  <a:pt x="1406563" y="4013199"/>
                </a:lnTo>
                <a:lnTo>
                  <a:pt x="1405263" y="3987799"/>
                </a:lnTo>
                <a:lnTo>
                  <a:pt x="1404493" y="3936999"/>
                </a:lnTo>
                <a:lnTo>
                  <a:pt x="1404309" y="3886199"/>
                </a:lnTo>
                <a:lnTo>
                  <a:pt x="1404422" y="3848099"/>
                </a:lnTo>
                <a:lnTo>
                  <a:pt x="1404581" y="3822699"/>
                </a:lnTo>
                <a:lnTo>
                  <a:pt x="1405458" y="3759199"/>
                </a:lnTo>
                <a:close/>
              </a:path>
              <a:path w="9161145" h="6718300">
                <a:moveTo>
                  <a:pt x="1689366" y="3759199"/>
                </a:moveTo>
                <a:lnTo>
                  <a:pt x="1664020" y="3759199"/>
                </a:lnTo>
                <a:lnTo>
                  <a:pt x="1667771" y="3771899"/>
                </a:lnTo>
                <a:lnTo>
                  <a:pt x="1667124" y="3771899"/>
                </a:lnTo>
                <a:lnTo>
                  <a:pt x="1662633" y="3784599"/>
                </a:lnTo>
                <a:lnTo>
                  <a:pt x="1667548" y="3797299"/>
                </a:lnTo>
                <a:lnTo>
                  <a:pt x="1667678" y="3822699"/>
                </a:lnTo>
                <a:lnTo>
                  <a:pt x="1667751" y="4013199"/>
                </a:lnTo>
                <a:lnTo>
                  <a:pt x="1691271" y="4013199"/>
                </a:lnTo>
                <a:lnTo>
                  <a:pt x="1690965" y="4000499"/>
                </a:lnTo>
                <a:lnTo>
                  <a:pt x="1690839" y="3987799"/>
                </a:lnTo>
                <a:lnTo>
                  <a:pt x="1690801" y="3771899"/>
                </a:lnTo>
                <a:lnTo>
                  <a:pt x="1689366" y="3759199"/>
                </a:lnTo>
                <a:close/>
              </a:path>
              <a:path w="9161145" h="6718300">
                <a:moveTo>
                  <a:pt x="2250262" y="3759199"/>
                </a:moveTo>
                <a:lnTo>
                  <a:pt x="2223846" y="3759199"/>
                </a:lnTo>
                <a:lnTo>
                  <a:pt x="2218232" y="3771899"/>
                </a:lnTo>
                <a:lnTo>
                  <a:pt x="2224366" y="3784599"/>
                </a:lnTo>
                <a:lnTo>
                  <a:pt x="2224699" y="3809999"/>
                </a:lnTo>
                <a:lnTo>
                  <a:pt x="2224744" y="3860799"/>
                </a:lnTo>
                <a:lnTo>
                  <a:pt x="2224647" y="3898899"/>
                </a:lnTo>
                <a:lnTo>
                  <a:pt x="2224836" y="3924299"/>
                </a:lnTo>
                <a:lnTo>
                  <a:pt x="2230704" y="3936999"/>
                </a:lnTo>
                <a:lnTo>
                  <a:pt x="2225713" y="3949699"/>
                </a:lnTo>
                <a:lnTo>
                  <a:pt x="2224163" y="3962399"/>
                </a:lnTo>
                <a:lnTo>
                  <a:pt x="2217737" y="3975099"/>
                </a:lnTo>
                <a:lnTo>
                  <a:pt x="2217737" y="4000499"/>
                </a:lnTo>
                <a:lnTo>
                  <a:pt x="2223820" y="4000499"/>
                </a:lnTo>
                <a:lnTo>
                  <a:pt x="2224138" y="4013199"/>
                </a:lnTo>
                <a:lnTo>
                  <a:pt x="2250706" y="4013199"/>
                </a:lnTo>
                <a:lnTo>
                  <a:pt x="2248771" y="4000499"/>
                </a:lnTo>
                <a:lnTo>
                  <a:pt x="2247596" y="3949699"/>
                </a:lnTo>
                <a:lnTo>
                  <a:pt x="2247243" y="3898899"/>
                </a:lnTo>
                <a:lnTo>
                  <a:pt x="2247368" y="3835399"/>
                </a:lnTo>
                <a:lnTo>
                  <a:pt x="2247421" y="3822699"/>
                </a:lnTo>
                <a:lnTo>
                  <a:pt x="2248369" y="3771899"/>
                </a:lnTo>
                <a:lnTo>
                  <a:pt x="2250262" y="3759199"/>
                </a:lnTo>
                <a:close/>
              </a:path>
              <a:path w="9161145" h="6718300">
                <a:moveTo>
                  <a:pt x="2528531" y="3759199"/>
                </a:moveTo>
                <a:lnTo>
                  <a:pt x="2493949" y="3759199"/>
                </a:lnTo>
                <a:lnTo>
                  <a:pt x="2495636" y="3771899"/>
                </a:lnTo>
                <a:lnTo>
                  <a:pt x="2495842" y="3784599"/>
                </a:lnTo>
                <a:lnTo>
                  <a:pt x="2495428" y="3784599"/>
                </a:lnTo>
                <a:lnTo>
                  <a:pt x="2495257" y="3797299"/>
                </a:lnTo>
                <a:lnTo>
                  <a:pt x="2495465" y="3797299"/>
                </a:lnTo>
                <a:lnTo>
                  <a:pt x="2495562" y="3924299"/>
                </a:lnTo>
                <a:lnTo>
                  <a:pt x="2502115" y="3936999"/>
                </a:lnTo>
                <a:lnTo>
                  <a:pt x="2497569" y="3936999"/>
                </a:lnTo>
                <a:lnTo>
                  <a:pt x="2495638" y="3949699"/>
                </a:lnTo>
                <a:lnTo>
                  <a:pt x="2495638" y="4013199"/>
                </a:lnTo>
                <a:lnTo>
                  <a:pt x="2518498" y="4013199"/>
                </a:lnTo>
                <a:lnTo>
                  <a:pt x="2518261" y="3835399"/>
                </a:lnTo>
                <a:lnTo>
                  <a:pt x="2518244" y="3771899"/>
                </a:lnTo>
                <a:lnTo>
                  <a:pt x="2528531" y="3759199"/>
                </a:lnTo>
                <a:close/>
              </a:path>
              <a:path w="9161145" h="6718300">
                <a:moveTo>
                  <a:pt x="2792044" y="3759199"/>
                </a:moveTo>
                <a:lnTo>
                  <a:pt x="2757982" y="3759199"/>
                </a:lnTo>
                <a:lnTo>
                  <a:pt x="2766250" y="3771899"/>
                </a:lnTo>
                <a:lnTo>
                  <a:pt x="2766225" y="4000499"/>
                </a:lnTo>
                <a:lnTo>
                  <a:pt x="2766364" y="4000499"/>
                </a:lnTo>
                <a:lnTo>
                  <a:pt x="2765501" y="4013199"/>
                </a:lnTo>
                <a:lnTo>
                  <a:pt x="2789415" y="4013199"/>
                </a:lnTo>
                <a:lnTo>
                  <a:pt x="2789063" y="3860799"/>
                </a:lnTo>
                <a:lnTo>
                  <a:pt x="2789021" y="3771899"/>
                </a:lnTo>
                <a:lnTo>
                  <a:pt x="2792044" y="3759199"/>
                </a:lnTo>
                <a:close/>
              </a:path>
              <a:path w="9161145" h="6718300">
                <a:moveTo>
                  <a:pt x="3075343" y="3759199"/>
                </a:moveTo>
                <a:lnTo>
                  <a:pt x="3046933" y="3759199"/>
                </a:lnTo>
                <a:lnTo>
                  <a:pt x="3052140" y="3771899"/>
                </a:lnTo>
                <a:lnTo>
                  <a:pt x="3052216" y="4013199"/>
                </a:lnTo>
                <a:lnTo>
                  <a:pt x="3075584" y="4013199"/>
                </a:lnTo>
                <a:lnTo>
                  <a:pt x="3075266" y="3987799"/>
                </a:lnTo>
                <a:lnTo>
                  <a:pt x="3075060" y="3975099"/>
                </a:lnTo>
                <a:lnTo>
                  <a:pt x="3074935" y="3962399"/>
                </a:lnTo>
                <a:lnTo>
                  <a:pt x="3075059" y="3835399"/>
                </a:lnTo>
                <a:lnTo>
                  <a:pt x="3075343" y="3759199"/>
                </a:lnTo>
                <a:close/>
              </a:path>
              <a:path w="9161145" h="6718300">
                <a:moveTo>
                  <a:pt x="3367011" y="3759199"/>
                </a:moveTo>
                <a:lnTo>
                  <a:pt x="3344214" y="3759199"/>
                </a:lnTo>
                <a:lnTo>
                  <a:pt x="3338512" y="3771899"/>
                </a:lnTo>
                <a:lnTo>
                  <a:pt x="3338512" y="3873499"/>
                </a:lnTo>
                <a:lnTo>
                  <a:pt x="3344227" y="3886199"/>
                </a:lnTo>
                <a:lnTo>
                  <a:pt x="3338461" y="3898899"/>
                </a:lnTo>
                <a:lnTo>
                  <a:pt x="3338461" y="3924299"/>
                </a:lnTo>
                <a:lnTo>
                  <a:pt x="3344976" y="3936999"/>
                </a:lnTo>
                <a:lnTo>
                  <a:pt x="3344976" y="3987799"/>
                </a:lnTo>
                <a:lnTo>
                  <a:pt x="3340188" y="4000499"/>
                </a:lnTo>
                <a:lnTo>
                  <a:pt x="3346119" y="4000499"/>
                </a:lnTo>
                <a:lnTo>
                  <a:pt x="3344468" y="4013199"/>
                </a:lnTo>
                <a:lnTo>
                  <a:pt x="3359657" y="4013199"/>
                </a:lnTo>
                <a:lnTo>
                  <a:pt x="3360826" y="4000499"/>
                </a:lnTo>
                <a:lnTo>
                  <a:pt x="3360292" y="3987799"/>
                </a:lnTo>
                <a:lnTo>
                  <a:pt x="3360508" y="3987799"/>
                </a:lnTo>
                <a:lnTo>
                  <a:pt x="3360508" y="3975099"/>
                </a:lnTo>
                <a:lnTo>
                  <a:pt x="3354095" y="3962399"/>
                </a:lnTo>
                <a:lnTo>
                  <a:pt x="3357151" y="3962399"/>
                </a:lnTo>
                <a:lnTo>
                  <a:pt x="3359440" y="3949699"/>
                </a:lnTo>
                <a:lnTo>
                  <a:pt x="3358273" y="3949699"/>
                </a:lnTo>
                <a:lnTo>
                  <a:pt x="3354171" y="3936999"/>
                </a:lnTo>
                <a:lnTo>
                  <a:pt x="3353473" y="3936999"/>
                </a:lnTo>
                <a:lnTo>
                  <a:pt x="3356178" y="3924299"/>
                </a:lnTo>
                <a:lnTo>
                  <a:pt x="3359277" y="3924299"/>
                </a:lnTo>
                <a:lnTo>
                  <a:pt x="3360407" y="3911599"/>
                </a:lnTo>
                <a:lnTo>
                  <a:pt x="3360551" y="3911599"/>
                </a:lnTo>
                <a:lnTo>
                  <a:pt x="3360264" y="3898899"/>
                </a:lnTo>
                <a:lnTo>
                  <a:pt x="3360102" y="3898899"/>
                </a:lnTo>
                <a:lnTo>
                  <a:pt x="3354298" y="3886199"/>
                </a:lnTo>
                <a:lnTo>
                  <a:pt x="3353282" y="3873499"/>
                </a:lnTo>
                <a:lnTo>
                  <a:pt x="3360559" y="3873499"/>
                </a:lnTo>
                <a:lnTo>
                  <a:pt x="3360610" y="3771899"/>
                </a:lnTo>
                <a:lnTo>
                  <a:pt x="3367011" y="3759199"/>
                </a:lnTo>
                <a:close/>
              </a:path>
              <a:path w="9161145" h="6718300">
                <a:moveTo>
                  <a:pt x="4173639" y="3759199"/>
                </a:moveTo>
                <a:lnTo>
                  <a:pt x="4147235" y="3759199"/>
                </a:lnTo>
                <a:lnTo>
                  <a:pt x="4149128" y="3771899"/>
                </a:lnTo>
                <a:lnTo>
                  <a:pt x="4153306" y="3771899"/>
                </a:lnTo>
                <a:lnTo>
                  <a:pt x="4156854" y="3784599"/>
                </a:lnTo>
                <a:lnTo>
                  <a:pt x="4157824" y="3784599"/>
                </a:lnTo>
                <a:lnTo>
                  <a:pt x="4156360" y="3797299"/>
                </a:lnTo>
                <a:lnTo>
                  <a:pt x="4151922" y="3797299"/>
                </a:lnTo>
                <a:lnTo>
                  <a:pt x="4151629" y="3809999"/>
                </a:lnTo>
                <a:lnTo>
                  <a:pt x="4151058" y="3809999"/>
                </a:lnTo>
                <a:lnTo>
                  <a:pt x="4151058" y="3848099"/>
                </a:lnTo>
                <a:lnTo>
                  <a:pt x="4157510" y="3860799"/>
                </a:lnTo>
                <a:lnTo>
                  <a:pt x="4157510" y="3886199"/>
                </a:lnTo>
                <a:lnTo>
                  <a:pt x="4151096" y="3898899"/>
                </a:lnTo>
                <a:lnTo>
                  <a:pt x="4151096" y="3911599"/>
                </a:lnTo>
                <a:lnTo>
                  <a:pt x="4157205" y="3911599"/>
                </a:lnTo>
                <a:lnTo>
                  <a:pt x="4157820" y="3924299"/>
                </a:lnTo>
                <a:lnTo>
                  <a:pt x="4156611" y="3924299"/>
                </a:lnTo>
                <a:lnTo>
                  <a:pt x="4154169" y="3936999"/>
                </a:lnTo>
                <a:lnTo>
                  <a:pt x="4151083" y="3936999"/>
                </a:lnTo>
                <a:lnTo>
                  <a:pt x="4151083" y="3975099"/>
                </a:lnTo>
                <a:lnTo>
                  <a:pt x="4157497" y="3987799"/>
                </a:lnTo>
                <a:lnTo>
                  <a:pt x="4157497" y="4000499"/>
                </a:lnTo>
                <a:lnTo>
                  <a:pt x="4156036" y="4013199"/>
                </a:lnTo>
                <a:lnTo>
                  <a:pt x="4173181" y="4013199"/>
                </a:lnTo>
                <a:lnTo>
                  <a:pt x="4173272" y="3809999"/>
                </a:lnTo>
                <a:lnTo>
                  <a:pt x="4173390" y="3784599"/>
                </a:lnTo>
                <a:lnTo>
                  <a:pt x="4173639" y="3759199"/>
                </a:lnTo>
                <a:close/>
              </a:path>
              <a:path w="9161145" h="6718300">
                <a:moveTo>
                  <a:pt x="4444149" y="3759199"/>
                </a:moveTo>
                <a:lnTo>
                  <a:pt x="4417377" y="3759199"/>
                </a:lnTo>
                <a:lnTo>
                  <a:pt x="4421339" y="3771899"/>
                </a:lnTo>
                <a:lnTo>
                  <a:pt x="4421339" y="3924299"/>
                </a:lnTo>
                <a:lnTo>
                  <a:pt x="4426648" y="3924299"/>
                </a:lnTo>
                <a:lnTo>
                  <a:pt x="4424540" y="3936999"/>
                </a:lnTo>
                <a:lnTo>
                  <a:pt x="4422740" y="3936999"/>
                </a:lnTo>
                <a:lnTo>
                  <a:pt x="4422973" y="3949699"/>
                </a:lnTo>
                <a:lnTo>
                  <a:pt x="4426966" y="3949699"/>
                </a:lnTo>
                <a:lnTo>
                  <a:pt x="4423244" y="3962399"/>
                </a:lnTo>
                <a:lnTo>
                  <a:pt x="4427575" y="3962399"/>
                </a:lnTo>
                <a:lnTo>
                  <a:pt x="4421314" y="3975099"/>
                </a:lnTo>
                <a:lnTo>
                  <a:pt x="4421365" y="4000499"/>
                </a:lnTo>
                <a:lnTo>
                  <a:pt x="4421111" y="4013199"/>
                </a:lnTo>
                <a:lnTo>
                  <a:pt x="4443907" y="4013199"/>
                </a:lnTo>
                <a:lnTo>
                  <a:pt x="4444199" y="4000499"/>
                </a:lnTo>
                <a:lnTo>
                  <a:pt x="4444149" y="3759199"/>
                </a:lnTo>
                <a:close/>
              </a:path>
              <a:path w="9161145" h="6718300">
                <a:moveTo>
                  <a:pt x="4725644" y="3759199"/>
                </a:moveTo>
                <a:lnTo>
                  <a:pt x="4689614" y="3759199"/>
                </a:lnTo>
                <a:lnTo>
                  <a:pt x="4691938" y="3771899"/>
                </a:lnTo>
                <a:lnTo>
                  <a:pt x="4692878" y="3771899"/>
                </a:lnTo>
                <a:lnTo>
                  <a:pt x="4691824" y="3784599"/>
                </a:lnTo>
                <a:lnTo>
                  <a:pt x="4698936" y="3784599"/>
                </a:lnTo>
                <a:lnTo>
                  <a:pt x="4694252" y="3797299"/>
                </a:lnTo>
                <a:lnTo>
                  <a:pt x="4692573" y="3797299"/>
                </a:lnTo>
                <a:lnTo>
                  <a:pt x="4693800" y="3809999"/>
                </a:lnTo>
                <a:lnTo>
                  <a:pt x="4697831" y="3822699"/>
                </a:lnTo>
                <a:lnTo>
                  <a:pt x="4693691" y="3822699"/>
                </a:lnTo>
                <a:lnTo>
                  <a:pt x="4697666" y="3835399"/>
                </a:lnTo>
                <a:lnTo>
                  <a:pt x="4694072" y="3835399"/>
                </a:lnTo>
                <a:lnTo>
                  <a:pt x="4692789" y="3848099"/>
                </a:lnTo>
                <a:lnTo>
                  <a:pt x="4692491" y="3873499"/>
                </a:lnTo>
                <a:lnTo>
                  <a:pt x="4692414" y="3987799"/>
                </a:lnTo>
                <a:lnTo>
                  <a:pt x="4692192" y="4013199"/>
                </a:lnTo>
                <a:lnTo>
                  <a:pt x="4715103" y="4013199"/>
                </a:lnTo>
                <a:lnTo>
                  <a:pt x="4715052" y="3771899"/>
                </a:lnTo>
                <a:lnTo>
                  <a:pt x="4725644" y="3759199"/>
                </a:lnTo>
                <a:close/>
              </a:path>
              <a:path w="9161145" h="6718300">
                <a:moveTo>
                  <a:pt x="5020468" y="3759199"/>
                </a:moveTo>
                <a:lnTo>
                  <a:pt x="4988712" y="3759199"/>
                </a:lnTo>
                <a:lnTo>
                  <a:pt x="4998872" y="3771899"/>
                </a:lnTo>
                <a:lnTo>
                  <a:pt x="4996443" y="3771899"/>
                </a:lnTo>
                <a:lnTo>
                  <a:pt x="4994043" y="3784599"/>
                </a:lnTo>
                <a:lnTo>
                  <a:pt x="4994286" y="3784599"/>
                </a:lnTo>
                <a:lnTo>
                  <a:pt x="4999786" y="3797299"/>
                </a:lnTo>
                <a:lnTo>
                  <a:pt x="4993703" y="3809999"/>
                </a:lnTo>
                <a:lnTo>
                  <a:pt x="4993703" y="3835399"/>
                </a:lnTo>
                <a:lnTo>
                  <a:pt x="4996772" y="3835399"/>
                </a:lnTo>
                <a:lnTo>
                  <a:pt x="4999228" y="3848099"/>
                </a:lnTo>
                <a:lnTo>
                  <a:pt x="5000397" y="3848099"/>
                </a:lnTo>
                <a:lnTo>
                  <a:pt x="4999608" y="3860799"/>
                </a:lnTo>
                <a:lnTo>
                  <a:pt x="4993665" y="3860799"/>
                </a:lnTo>
                <a:lnTo>
                  <a:pt x="4993665" y="4000499"/>
                </a:lnTo>
                <a:lnTo>
                  <a:pt x="4997958" y="4000499"/>
                </a:lnTo>
                <a:lnTo>
                  <a:pt x="5000713" y="4013199"/>
                </a:lnTo>
                <a:lnTo>
                  <a:pt x="5016220" y="4013199"/>
                </a:lnTo>
                <a:lnTo>
                  <a:pt x="5016246" y="3771899"/>
                </a:lnTo>
                <a:lnTo>
                  <a:pt x="5020468" y="3759199"/>
                </a:lnTo>
                <a:close/>
              </a:path>
              <a:path w="9161145" h="6718300">
                <a:moveTo>
                  <a:pt x="5304663" y="3759199"/>
                </a:moveTo>
                <a:lnTo>
                  <a:pt x="5274284" y="3759199"/>
                </a:lnTo>
                <a:lnTo>
                  <a:pt x="5279136" y="3771899"/>
                </a:lnTo>
                <a:lnTo>
                  <a:pt x="5279136" y="3936999"/>
                </a:lnTo>
                <a:lnTo>
                  <a:pt x="5285092" y="3949699"/>
                </a:lnTo>
                <a:lnTo>
                  <a:pt x="5279529" y="3949699"/>
                </a:lnTo>
                <a:lnTo>
                  <a:pt x="5279529" y="3962399"/>
                </a:lnTo>
                <a:lnTo>
                  <a:pt x="5285346" y="3975099"/>
                </a:lnTo>
                <a:lnTo>
                  <a:pt x="5279237" y="3987799"/>
                </a:lnTo>
                <a:lnTo>
                  <a:pt x="5279237" y="4013199"/>
                </a:lnTo>
                <a:lnTo>
                  <a:pt x="5302504" y="4013199"/>
                </a:lnTo>
                <a:lnTo>
                  <a:pt x="5302380" y="3962399"/>
                </a:lnTo>
                <a:lnTo>
                  <a:pt x="5302351" y="3860799"/>
                </a:lnTo>
                <a:lnTo>
                  <a:pt x="5309234" y="3860799"/>
                </a:lnTo>
                <a:lnTo>
                  <a:pt x="5306237" y="3848099"/>
                </a:lnTo>
                <a:lnTo>
                  <a:pt x="5302338" y="3848099"/>
                </a:lnTo>
                <a:lnTo>
                  <a:pt x="5302338" y="3771899"/>
                </a:lnTo>
                <a:lnTo>
                  <a:pt x="5304663" y="3759199"/>
                </a:lnTo>
                <a:close/>
              </a:path>
              <a:path w="9161145" h="6718300">
                <a:moveTo>
                  <a:pt x="5575719" y="3759199"/>
                </a:moveTo>
                <a:lnTo>
                  <a:pt x="5545086" y="3759199"/>
                </a:lnTo>
                <a:lnTo>
                  <a:pt x="5549976" y="3771899"/>
                </a:lnTo>
                <a:lnTo>
                  <a:pt x="5549906" y="3987799"/>
                </a:lnTo>
                <a:lnTo>
                  <a:pt x="5549781" y="4000499"/>
                </a:lnTo>
                <a:lnTo>
                  <a:pt x="5549506" y="4013199"/>
                </a:lnTo>
                <a:lnTo>
                  <a:pt x="5583351" y="4013199"/>
                </a:lnTo>
                <a:lnTo>
                  <a:pt x="5573001" y="4000499"/>
                </a:lnTo>
                <a:lnTo>
                  <a:pt x="5572900" y="3962399"/>
                </a:lnTo>
                <a:lnTo>
                  <a:pt x="5572865" y="3924299"/>
                </a:lnTo>
                <a:lnTo>
                  <a:pt x="5573395" y="3898899"/>
                </a:lnTo>
                <a:lnTo>
                  <a:pt x="5579579" y="3886199"/>
                </a:lnTo>
                <a:lnTo>
                  <a:pt x="5579579" y="3873499"/>
                </a:lnTo>
                <a:lnTo>
                  <a:pt x="5573509" y="3860799"/>
                </a:lnTo>
                <a:lnTo>
                  <a:pt x="5573509" y="3835399"/>
                </a:lnTo>
                <a:lnTo>
                  <a:pt x="5579465" y="3822699"/>
                </a:lnTo>
                <a:lnTo>
                  <a:pt x="5579084" y="3822699"/>
                </a:lnTo>
                <a:lnTo>
                  <a:pt x="5571947" y="3809999"/>
                </a:lnTo>
                <a:lnTo>
                  <a:pt x="5572163" y="3797299"/>
                </a:lnTo>
                <a:lnTo>
                  <a:pt x="5578817" y="3797299"/>
                </a:lnTo>
                <a:lnTo>
                  <a:pt x="5578970" y="3784599"/>
                </a:lnTo>
                <a:lnTo>
                  <a:pt x="5572328" y="3784599"/>
                </a:lnTo>
                <a:lnTo>
                  <a:pt x="5572531" y="3771899"/>
                </a:lnTo>
                <a:lnTo>
                  <a:pt x="5573598" y="3771899"/>
                </a:lnTo>
                <a:lnTo>
                  <a:pt x="5575719" y="3759199"/>
                </a:lnTo>
                <a:close/>
              </a:path>
              <a:path w="9161145" h="6718300">
                <a:moveTo>
                  <a:pt x="5861253" y="3759199"/>
                </a:moveTo>
                <a:lnTo>
                  <a:pt x="5832767" y="3759199"/>
                </a:lnTo>
                <a:lnTo>
                  <a:pt x="5836069" y="3771899"/>
                </a:lnTo>
                <a:lnTo>
                  <a:pt x="5836069" y="3873499"/>
                </a:lnTo>
                <a:lnTo>
                  <a:pt x="5841644" y="3873499"/>
                </a:lnTo>
                <a:lnTo>
                  <a:pt x="5842000" y="3886199"/>
                </a:lnTo>
                <a:lnTo>
                  <a:pt x="5842774" y="3886199"/>
                </a:lnTo>
                <a:lnTo>
                  <a:pt x="5842850" y="3924299"/>
                </a:lnTo>
                <a:lnTo>
                  <a:pt x="5837402" y="3936999"/>
                </a:lnTo>
                <a:lnTo>
                  <a:pt x="5841822" y="3936999"/>
                </a:lnTo>
                <a:lnTo>
                  <a:pt x="5836018" y="3949699"/>
                </a:lnTo>
                <a:lnTo>
                  <a:pt x="5836018" y="4013199"/>
                </a:lnTo>
                <a:lnTo>
                  <a:pt x="5858827" y="4013199"/>
                </a:lnTo>
                <a:lnTo>
                  <a:pt x="5858751" y="3771899"/>
                </a:lnTo>
                <a:lnTo>
                  <a:pt x="5861253" y="3759199"/>
                </a:lnTo>
                <a:close/>
              </a:path>
              <a:path w="9161145" h="6718300">
                <a:moveTo>
                  <a:pt x="6154826" y="3759199"/>
                </a:moveTo>
                <a:lnTo>
                  <a:pt x="6117818" y="3759199"/>
                </a:lnTo>
                <a:lnTo>
                  <a:pt x="6119787" y="3771899"/>
                </a:lnTo>
                <a:lnTo>
                  <a:pt x="6124092" y="3771899"/>
                </a:lnTo>
                <a:lnTo>
                  <a:pt x="6127820" y="3784599"/>
                </a:lnTo>
                <a:lnTo>
                  <a:pt x="6128923" y="3784599"/>
                </a:lnTo>
                <a:lnTo>
                  <a:pt x="6127537" y="3797299"/>
                </a:lnTo>
                <a:lnTo>
                  <a:pt x="6123089" y="3797299"/>
                </a:lnTo>
                <a:lnTo>
                  <a:pt x="6122657" y="3809999"/>
                </a:lnTo>
                <a:lnTo>
                  <a:pt x="6121793" y="3809999"/>
                </a:lnTo>
                <a:lnTo>
                  <a:pt x="6121793" y="4013199"/>
                </a:lnTo>
                <a:lnTo>
                  <a:pt x="6145199" y="4013199"/>
                </a:lnTo>
                <a:lnTo>
                  <a:pt x="6145107" y="4000499"/>
                </a:lnTo>
                <a:lnTo>
                  <a:pt x="6144981" y="3975099"/>
                </a:lnTo>
                <a:lnTo>
                  <a:pt x="6144881" y="3936999"/>
                </a:lnTo>
                <a:lnTo>
                  <a:pt x="6144806" y="3771899"/>
                </a:lnTo>
                <a:lnTo>
                  <a:pt x="6154826" y="3759199"/>
                </a:lnTo>
                <a:close/>
              </a:path>
              <a:path w="9161145" h="6718300">
                <a:moveTo>
                  <a:pt x="6389941" y="3759199"/>
                </a:moveTo>
                <a:lnTo>
                  <a:pt x="6368186" y="3759199"/>
                </a:lnTo>
                <a:lnTo>
                  <a:pt x="6363055" y="3771899"/>
                </a:lnTo>
                <a:lnTo>
                  <a:pt x="6363055" y="3860799"/>
                </a:lnTo>
                <a:lnTo>
                  <a:pt x="6369075" y="3873499"/>
                </a:lnTo>
                <a:lnTo>
                  <a:pt x="6370193" y="3873499"/>
                </a:lnTo>
                <a:lnTo>
                  <a:pt x="6366154" y="3886199"/>
                </a:lnTo>
                <a:lnTo>
                  <a:pt x="6362839" y="3886199"/>
                </a:lnTo>
                <a:lnTo>
                  <a:pt x="6362442" y="3898899"/>
                </a:lnTo>
                <a:lnTo>
                  <a:pt x="6362461" y="3911599"/>
                </a:lnTo>
                <a:lnTo>
                  <a:pt x="6362628" y="3924299"/>
                </a:lnTo>
                <a:lnTo>
                  <a:pt x="6362674" y="3936999"/>
                </a:lnTo>
                <a:lnTo>
                  <a:pt x="6369481" y="3949699"/>
                </a:lnTo>
                <a:lnTo>
                  <a:pt x="6369481" y="3962399"/>
                </a:lnTo>
                <a:lnTo>
                  <a:pt x="6363589" y="3975099"/>
                </a:lnTo>
                <a:lnTo>
                  <a:pt x="6362540" y="3975099"/>
                </a:lnTo>
                <a:lnTo>
                  <a:pt x="6362404" y="3987799"/>
                </a:lnTo>
                <a:lnTo>
                  <a:pt x="6362778" y="3987799"/>
                </a:lnTo>
                <a:lnTo>
                  <a:pt x="6363258" y="4000499"/>
                </a:lnTo>
                <a:lnTo>
                  <a:pt x="6369265" y="4013199"/>
                </a:lnTo>
                <a:lnTo>
                  <a:pt x="6386791" y="4013199"/>
                </a:lnTo>
                <a:lnTo>
                  <a:pt x="6385779" y="3987799"/>
                </a:lnTo>
                <a:lnTo>
                  <a:pt x="6385173" y="3936999"/>
                </a:lnTo>
                <a:lnTo>
                  <a:pt x="6385063" y="3898899"/>
                </a:lnTo>
                <a:lnTo>
                  <a:pt x="6385177" y="3835399"/>
                </a:lnTo>
                <a:lnTo>
                  <a:pt x="6385240" y="3822699"/>
                </a:lnTo>
                <a:lnTo>
                  <a:pt x="6385941" y="3771899"/>
                </a:lnTo>
                <a:lnTo>
                  <a:pt x="6389941" y="3759199"/>
                </a:lnTo>
                <a:close/>
              </a:path>
              <a:path w="9161145" h="6718300">
                <a:moveTo>
                  <a:pt x="6656400" y="3987799"/>
                </a:moveTo>
                <a:lnTo>
                  <a:pt x="6633313" y="3987799"/>
                </a:lnTo>
                <a:lnTo>
                  <a:pt x="6633147" y="4000499"/>
                </a:lnTo>
                <a:lnTo>
                  <a:pt x="6632765" y="4013199"/>
                </a:lnTo>
                <a:lnTo>
                  <a:pt x="6656400" y="4013199"/>
                </a:lnTo>
                <a:lnTo>
                  <a:pt x="6656400" y="3987799"/>
                </a:lnTo>
                <a:close/>
              </a:path>
              <a:path w="9161145" h="6718300">
                <a:moveTo>
                  <a:pt x="6932549" y="3759199"/>
                </a:moveTo>
                <a:lnTo>
                  <a:pt x="6906425" y="3759199"/>
                </a:lnTo>
                <a:lnTo>
                  <a:pt x="6909099" y="3771899"/>
                </a:lnTo>
                <a:lnTo>
                  <a:pt x="6910439" y="3771899"/>
                </a:lnTo>
                <a:lnTo>
                  <a:pt x="6910848" y="3784599"/>
                </a:lnTo>
                <a:lnTo>
                  <a:pt x="6910730" y="3797299"/>
                </a:lnTo>
                <a:lnTo>
                  <a:pt x="6905701" y="3809999"/>
                </a:lnTo>
                <a:lnTo>
                  <a:pt x="6909879" y="3822699"/>
                </a:lnTo>
                <a:lnTo>
                  <a:pt x="6910882" y="3822699"/>
                </a:lnTo>
                <a:lnTo>
                  <a:pt x="6911314" y="3898899"/>
                </a:lnTo>
                <a:lnTo>
                  <a:pt x="6911416" y="4013199"/>
                </a:lnTo>
                <a:lnTo>
                  <a:pt x="6927164" y="4013199"/>
                </a:lnTo>
                <a:lnTo>
                  <a:pt x="6927100" y="3771899"/>
                </a:lnTo>
                <a:lnTo>
                  <a:pt x="6932549" y="3759199"/>
                </a:lnTo>
                <a:close/>
              </a:path>
              <a:path w="9161145" h="6718300">
                <a:moveTo>
                  <a:pt x="7513688" y="3771899"/>
                </a:moveTo>
                <a:lnTo>
                  <a:pt x="7497902" y="3771899"/>
                </a:lnTo>
                <a:lnTo>
                  <a:pt x="7497914" y="4013199"/>
                </a:lnTo>
                <a:lnTo>
                  <a:pt x="7513637" y="4013199"/>
                </a:lnTo>
                <a:lnTo>
                  <a:pt x="7513688" y="3771899"/>
                </a:lnTo>
                <a:close/>
              </a:path>
              <a:path w="9161145" h="6718300">
                <a:moveTo>
                  <a:pt x="7787665" y="3759199"/>
                </a:moveTo>
                <a:lnTo>
                  <a:pt x="7761001" y="3759199"/>
                </a:lnTo>
                <a:lnTo>
                  <a:pt x="7768894" y="3771899"/>
                </a:lnTo>
                <a:lnTo>
                  <a:pt x="7769056" y="3886199"/>
                </a:lnTo>
                <a:lnTo>
                  <a:pt x="7769174" y="4013199"/>
                </a:lnTo>
                <a:lnTo>
                  <a:pt x="7784528" y="4013199"/>
                </a:lnTo>
                <a:lnTo>
                  <a:pt x="7784541" y="3771899"/>
                </a:lnTo>
                <a:lnTo>
                  <a:pt x="7785417" y="3771899"/>
                </a:lnTo>
                <a:lnTo>
                  <a:pt x="7787665" y="3759199"/>
                </a:lnTo>
                <a:close/>
              </a:path>
              <a:path w="9161145" h="6718300">
                <a:moveTo>
                  <a:pt x="6658356" y="3898899"/>
                </a:moveTo>
                <a:lnTo>
                  <a:pt x="6633425" y="3898899"/>
                </a:lnTo>
                <a:lnTo>
                  <a:pt x="6633386" y="3987799"/>
                </a:lnTo>
                <a:lnTo>
                  <a:pt x="6662496" y="3987799"/>
                </a:lnTo>
                <a:lnTo>
                  <a:pt x="6662496" y="3911599"/>
                </a:lnTo>
                <a:lnTo>
                  <a:pt x="6658356" y="3898899"/>
                </a:lnTo>
                <a:close/>
              </a:path>
              <a:path w="9161145" h="6718300">
                <a:moveTo>
                  <a:pt x="6658140" y="3873499"/>
                </a:moveTo>
                <a:lnTo>
                  <a:pt x="6633654" y="3873499"/>
                </a:lnTo>
                <a:lnTo>
                  <a:pt x="6633654" y="3886199"/>
                </a:lnTo>
                <a:lnTo>
                  <a:pt x="6639140" y="3898899"/>
                </a:lnTo>
                <a:lnTo>
                  <a:pt x="6662889" y="3898899"/>
                </a:lnTo>
                <a:lnTo>
                  <a:pt x="6663245" y="3886199"/>
                </a:lnTo>
                <a:lnTo>
                  <a:pt x="6660515" y="3886199"/>
                </a:lnTo>
                <a:lnTo>
                  <a:pt x="6658140" y="3873499"/>
                </a:lnTo>
                <a:close/>
              </a:path>
              <a:path w="9161145" h="6718300">
                <a:moveTo>
                  <a:pt x="6666090" y="3759199"/>
                </a:moveTo>
                <a:lnTo>
                  <a:pt x="6628091" y="3759199"/>
                </a:lnTo>
                <a:lnTo>
                  <a:pt x="6633324" y="3771899"/>
                </a:lnTo>
                <a:lnTo>
                  <a:pt x="6633324" y="3848099"/>
                </a:lnTo>
                <a:lnTo>
                  <a:pt x="6639941" y="3860799"/>
                </a:lnTo>
                <a:lnTo>
                  <a:pt x="6640474" y="3860799"/>
                </a:lnTo>
                <a:lnTo>
                  <a:pt x="6635800" y="3873499"/>
                </a:lnTo>
                <a:lnTo>
                  <a:pt x="6656362" y="3873499"/>
                </a:lnTo>
                <a:lnTo>
                  <a:pt x="6656362" y="3797299"/>
                </a:lnTo>
                <a:lnTo>
                  <a:pt x="6662343" y="3784599"/>
                </a:lnTo>
                <a:lnTo>
                  <a:pt x="6663639" y="3771899"/>
                </a:lnTo>
                <a:lnTo>
                  <a:pt x="6666090" y="3759199"/>
                </a:lnTo>
                <a:close/>
              </a:path>
              <a:path w="9161145" h="6718300">
                <a:moveTo>
                  <a:pt x="7516901" y="3759199"/>
                </a:moveTo>
                <a:lnTo>
                  <a:pt x="7495070" y="3759199"/>
                </a:lnTo>
                <a:lnTo>
                  <a:pt x="7496200" y="3771899"/>
                </a:lnTo>
                <a:lnTo>
                  <a:pt x="7514501" y="3771899"/>
                </a:lnTo>
                <a:lnTo>
                  <a:pt x="7516901" y="3759199"/>
                </a:lnTo>
                <a:close/>
              </a:path>
              <a:path w="9161145" h="6718300">
                <a:moveTo>
                  <a:pt x="8392820" y="3746499"/>
                </a:moveTo>
                <a:lnTo>
                  <a:pt x="834707" y="3746499"/>
                </a:lnTo>
                <a:lnTo>
                  <a:pt x="840392" y="3759199"/>
                </a:lnTo>
                <a:lnTo>
                  <a:pt x="8388172" y="3759199"/>
                </a:lnTo>
                <a:lnTo>
                  <a:pt x="8392820" y="3746499"/>
                </a:lnTo>
                <a:close/>
              </a:path>
              <a:path w="9161145" h="6718300">
                <a:moveTo>
                  <a:pt x="589318" y="3479799"/>
                </a:moveTo>
                <a:lnTo>
                  <a:pt x="569379" y="3479799"/>
                </a:lnTo>
                <a:lnTo>
                  <a:pt x="570267" y="3581399"/>
                </a:lnTo>
                <a:lnTo>
                  <a:pt x="570518" y="3632199"/>
                </a:lnTo>
                <a:lnTo>
                  <a:pt x="570582" y="3670299"/>
                </a:lnTo>
                <a:lnTo>
                  <a:pt x="570460" y="3695699"/>
                </a:lnTo>
                <a:lnTo>
                  <a:pt x="569670" y="3721099"/>
                </a:lnTo>
                <a:lnTo>
                  <a:pt x="568223" y="3746499"/>
                </a:lnTo>
                <a:lnTo>
                  <a:pt x="586270" y="3746499"/>
                </a:lnTo>
                <a:lnTo>
                  <a:pt x="585535" y="3733799"/>
                </a:lnTo>
                <a:lnTo>
                  <a:pt x="585366" y="3721099"/>
                </a:lnTo>
                <a:lnTo>
                  <a:pt x="585586" y="3721099"/>
                </a:lnTo>
                <a:lnTo>
                  <a:pt x="586016" y="3708399"/>
                </a:lnTo>
                <a:lnTo>
                  <a:pt x="590803" y="3695699"/>
                </a:lnTo>
                <a:lnTo>
                  <a:pt x="585597" y="3682999"/>
                </a:lnTo>
                <a:lnTo>
                  <a:pt x="585597" y="3606799"/>
                </a:lnTo>
                <a:lnTo>
                  <a:pt x="588440" y="3594099"/>
                </a:lnTo>
                <a:lnTo>
                  <a:pt x="590862" y="3594099"/>
                </a:lnTo>
                <a:lnTo>
                  <a:pt x="592135" y="3581399"/>
                </a:lnTo>
                <a:lnTo>
                  <a:pt x="591527" y="3581399"/>
                </a:lnTo>
                <a:lnTo>
                  <a:pt x="585685" y="3568699"/>
                </a:lnTo>
                <a:lnTo>
                  <a:pt x="585685" y="3555999"/>
                </a:lnTo>
                <a:lnTo>
                  <a:pt x="591959" y="3543299"/>
                </a:lnTo>
                <a:lnTo>
                  <a:pt x="592063" y="3530599"/>
                </a:lnTo>
                <a:lnTo>
                  <a:pt x="591972" y="3505199"/>
                </a:lnTo>
                <a:lnTo>
                  <a:pt x="585203" y="3492499"/>
                </a:lnTo>
                <a:lnTo>
                  <a:pt x="589318" y="3479799"/>
                </a:lnTo>
                <a:close/>
              </a:path>
              <a:path w="9161145" h="6718300">
                <a:moveTo>
                  <a:pt x="878370" y="3479799"/>
                </a:moveTo>
                <a:lnTo>
                  <a:pt x="852830" y="3479799"/>
                </a:lnTo>
                <a:lnTo>
                  <a:pt x="854461" y="3492499"/>
                </a:lnTo>
                <a:lnTo>
                  <a:pt x="855449" y="3517899"/>
                </a:lnTo>
                <a:lnTo>
                  <a:pt x="855652" y="3543299"/>
                </a:lnTo>
                <a:lnTo>
                  <a:pt x="855775" y="3619499"/>
                </a:lnTo>
                <a:lnTo>
                  <a:pt x="855663" y="3657599"/>
                </a:lnTo>
                <a:lnTo>
                  <a:pt x="855154" y="3746499"/>
                </a:lnTo>
                <a:lnTo>
                  <a:pt x="878446" y="3746499"/>
                </a:lnTo>
                <a:lnTo>
                  <a:pt x="878446" y="3695699"/>
                </a:lnTo>
                <a:lnTo>
                  <a:pt x="872870" y="3682999"/>
                </a:lnTo>
                <a:lnTo>
                  <a:pt x="877684" y="3670299"/>
                </a:lnTo>
                <a:lnTo>
                  <a:pt x="877684" y="3581399"/>
                </a:lnTo>
                <a:lnTo>
                  <a:pt x="872655" y="3568699"/>
                </a:lnTo>
                <a:lnTo>
                  <a:pt x="877963" y="3555999"/>
                </a:lnTo>
                <a:lnTo>
                  <a:pt x="878370" y="3479799"/>
                </a:lnTo>
                <a:close/>
              </a:path>
              <a:path w="9161145" h="6718300">
                <a:moveTo>
                  <a:pt x="1118984" y="3479799"/>
                </a:moveTo>
                <a:lnTo>
                  <a:pt x="1095375" y="3479799"/>
                </a:lnTo>
                <a:lnTo>
                  <a:pt x="1096733" y="3492499"/>
                </a:lnTo>
                <a:lnTo>
                  <a:pt x="1096659" y="3619499"/>
                </a:lnTo>
                <a:lnTo>
                  <a:pt x="1096541" y="3682999"/>
                </a:lnTo>
                <a:lnTo>
                  <a:pt x="1096441" y="3721099"/>
                </a:lnTo>
                <a:lnTo>
                  <a:pt x="1096878" y="3733799"/>
                </a:lnTo>
                <a:lnTo>
                  <a:pt x="1096297" y="3733799"/>
                </a:lnTo>
                <a:lnTo>
                  <a:pt x="1094143" y="3746499"/>
                </a:lnTo>
                <a:lnTo>
                  <a:pt x="1122210" y="3746499"/>
                </a:lnTo>
                <a:lnTo>
                  <a:pt x="1112596" y="3733799"/>
                </a:lnTo>
                <a:lnTo>
                  <a:pt x="1112596" y="3721099"/>
                </a:lnTo>
                <a:lnTo>
                  <a:pt x="1116736" y="3708399"/>
                </a:lnTo>
                <a:lnTo>
                  <a:pt x="1115822" y="3708399"/>
                </a:lnTo>
                <a:lnTo>
                  <a:pt x="1112126" y="3695699"/>
                </a:lnTo>
                <a:lnTo>
                  <a:pt x="1111897" y="3695699"/>
                </a:lnTo>
                <a:lnTo>
                  <a:pt x="1114590" y="3682999"/>
                </a:lnTo>
                <a:lnTo>
                  <a:pt x="1118082" y="3682999"/>
                </a:lnTo>
                <a:lnTo>
                  <a:pt x="1119454" y="3670299"/>
                </a:lnTo>
                <a:lnTo>
                  <a:pt x="1112659" y="3670299"/>
                </a:lnTo>
                <a:lnTo>
                  <a:pt x="1110830" y="3657599"/>
                </a:lnTo>
                <a:lnTo>
                  <a:pt x="1116698" y="3657599"/>
                </a:lnTo>
                <a:lnTo>
                  <a:pt x="1118984" y="3644899"/>
                </a:lnTo>
                <a:lnTo>
                  <a:pt x="1118984" y="3479799"/>
                </a:lnTo>
                <a:close/>
              </a:path>
              <a:path w="9161145" h="6718300">
                <a:moveTo>
                  <a:pt x="1411503" y="3479799"/>
                </a:moveTo>
                <a:lnTo>
                  <a:pt x="1361478" y="3479799"/>
                </a:lnTo>
                <a:lnTo>
                  <a:pt x="1381455" y="3492499"/>
                </a:lnTo>
                <a:lnTo>
                  <a:pt x="1381455" y="3543299"/>
                </a:lnTo>
                <a:lnTo>
                  <a:pt x="1375003" y="3555999"/>
                </a:lnTo>
                <a:lnTo>
                  <a:pt x="1377124" y="3555999"/>
                </a:lnTo>
                <a:lnTo>
                  <a:pt x="1381899" y="3568699"/>
                </a:lnTo>
                <a:lnTo>
                  <a:pt x="1382306" y="3568699"/>
                </a:lnTo>
                <a:lnTo>
                  <a:pt x="1377683" y="3581399"/>
                </a:lnTo>
                <a:lnTo>
                  <a:pt x="1374546" y="3581399"/>
                </a:lnTo>
                <a:lnTo>
                  <a:pt x="1378775" y="3594099"/>
                </a:lnTo>
                <a:lnTo>
                  <a:pt x="1381760" y="3594099"/>
                </a:lnTo>
                <a:lnTo>
                  <a:pt x="1382067" y="3619499"/>
                </a:lnTo>
                <a:lnTo>
                  <a:pt x="1382134" y="3682999"/>
                </a:lnTo>
                <a:lnTo>
                  <a:pt x="1381937" y="3721099"/>
                </a:lnTo>
                <a:lnTo>
                  <a:pt x="1381836" y="3746499"/>
                </a:lnTo>
                <a:lnTo>
                  <a:pt x="1405915" y="3746499"/>
                </a:lnTo>
                <a:lnTo>
                  <a:pt x="1404947" y="3695699"/>
                </a:lnTo>
                <a:lnTo>
                  <a:pt x="1404822" y="3670299"/>
                </a:lnTo>
                <a:lnTo>
                  <a:pt x="1404914" y="3568699"/>
                </a:lnTo>
                <a:lnTo>
                  <a:pt x="1404874" y="3492499"/>
                </a:lnTo>
                <a:lnTo>
                  <a:pt x="1411503" y="3479799"/>
                </a:lnTo>
                <a:close/>
              </a:path>
              <a:path w="9161145" h="6718300">
                <a:moveTo>
                  <a:pt x="1696186" y="3479799"/>
                </a:moveTo>
                <a:lnTo>
                  <a:pt x="1664855" y="3479799"/>
                </a:lnTo>
                <a:lnTo>
                  <a:pt x="1667827" y="3492499"/>
                </a:lnTo>
                <a:lnTo>
                  <a:pt x="1665833" y="3492499"/>
                </a:lnTo>
                <a:lnTo>
                  <a:pt x="1660702" y="3505199"/>
                </a:lnTo>
                <a:lnTo>
                  <a:pt x="1660575" y="3505199"/>
                </a:lnTo>
                <a:lnTo>
                  <a:pt x="1665389" y="3517899"/>
                </a:lnTo>
                <a:lnTo>
                  <a:pt x="1667814" y="3517899"/>
                </a:lnTo>
                <a:lnTo>
                  <a:pt x="1667814" y="3606799"/>
                </a:lnTo>
                <a:lnTo>
                  <a:pt x="1666443" y="3619499"/>
                </a:lnTo>
                <a:lnTo>
                  <a:pt x="1660766" y="3619499"/>
                </a:lnTo>
                <a:lnTo>
                  <a:pt x="1660321" y="3632199"/>
                </a:lnTo>
                <a:lnTo>
                  <a:pt x="1666341" y="3632199"/>
                </a:lnTo>
                <a:lnTo>
                  <a:pt x="1667827" y="3644899"/>
                </a:lnTo>
                <a:lnTo>
                  <a:pt x="1667827" y="3733799"/>
                </a:lnTo>
                <a:lnTo>
                  <a:pt x="1665719" y="3733799"/>
                </a:lnTo>
                <a:lnTo>
                  <a:pt x="1661223" y="3746499"/>
                </a:lnTo>
                <a:lnTo>
                  <a:pt x="1690916" y="3746499"/>
                </a:lnTo>
                <a:lnTo>
                  <a:pt x="1690928" y="3492499"/>
                </a:lnTo>
                <a:lnTo>
                  <a:pt x="1696186" y="3479799"/>
                </a:lnTo>
                <a:close/>
              </a:path>
              <a:path w="9161145" h="6718300">
                <a:moveTo>
                  <a:pt x="1976596" y="3492499"/>
                </a:moveTo>
                <a:lnTo>
                  <a:pt x="1954161" y="3492499"/>
                </a:lnTo>
                <a:lnTo>
                  <a:pt x="1949754" y="3505199"/>
                </a:lnTo>
                <a:lnTo>
                  <a:pt x="1946757" y="3505199"/>
                </a:lnTo>
                <a:lnTo>
                  <a:pt x="1953374" y="3517899"/>
                </a:lnTo>
                <a:lnTo>
                  <a:pt x="1953856" y="3530599"/>
                </a:lnTo>
                <a:lnTo>
                  <a:pt x="1946859" y="3530599"/>
                </a:lnTo>
                <a:lnTo>
                  <a:pt x="1946859" y="3568699"/>
                </a:lnTo>
                <a:lnTo>
                  <a:pt x="1948649" y="3581399"/>
                </a:lnTo>
                <a:lnTo>
                  <a:pt x="1955025" y="3581399"/>
                </a:lnTo>
                <a:lnTo>
                  <a:pt x="1953260" y="3594099"/>
                </a:lnTo>
                <a:lnTo>
                  <a:pt x="1947811" y="3594099"/>
                </a:lnTo>
                <a:lnTo>
                  <a:pt x="1948865" y="3606799"/>
                </a:lnTo>
                <a:lnTo>
                  <a:pt x="1955177" y="3606799"/>
                </a:lnTo>
                <a:lnTo>
                  <a:pt x="1955291" y="3619499"/>
                </a:lnTo>
                <a:lnTo>
                  <a:pt x="1950123" y="3632199"/>
                </a:lnTo>
                <a:lnTo>
                  <a:pt x="1954276" y="3632199"/>
                </a:lnTo>
                <a:lnTo>
                  <a:pt x="1954936" y="3644899"/>
                </a:lnTo>
                <a:lnTo>
                  <a:pt x="1953018" y="3657599"/>
                </a:lnTo>
                <a:lnTo>
                  <a:pt x="1946363" y="3657599"/>
                </a:lnTo>
                <a:lnTo>
                  <a:pt x="1946352" y="3708399"/>
                </a:lnTo>
                <a:lnTo>
                  <a:pt x="1946243" y="3733799"/>
                </a:lnTo>
                <a:lnTo>
                  <a:pt x="1946160" y="3746499"/>
                </a:lnTo>
                <a:lnTo>
                  <a:pt x="1977478" y="3746499"/>
                </a:lnTo>
                <a:lnTo>
                  <a:pt x="1977080" y="3708399"/>
                </a:lnTo>
                <a:lnTo>
                  <a:pt x="1976958" y="3682999"/>
                </a:lnTo>
                <a:lnTo>
                  <a:pt x="1976720" y="3530599"/>
                </a:lnTo>
                <a:lnTo>
                  <a:pt x="1976596" y="3492499"/>
                </a:lnTo>
                <a:close/>
              </a:path>
              <a:path w="9161145" h="6718300">
                <a:moveTo>
                  <a:pt x="2251786" y="3479799"/>
                </a:moveTo>
                <a:lnTo>
                  <a:pt x="2220315" y="3479799"/>
                </a:lnTo>
                <a:lnTo>
                  <a:pt x="2224773" y="3492499"/>
                </a:lnTo>
                <a:lnTo>
                  <a:pt x="2224773" y="3530599"/>
                </a:lnTo>
                <a:lnTo>
                  <a:pt x="2218829" y="3543299"/>
                </a:lnTo>
                <a:lnTo>
                  <a:pt x="2224570" y="3543299"/>
                </a:lnTo>
                <a:lnTo>
                  <a:pt x="2224633" y="3632199"/>
                </a:lnTo>
                <a:lnTo>
                  <a:pt x="2218499" y="3644899"/>
                </a:lnTo>
                <a:lnTo>
                  <a:pt x="2217437" y="3657599"/>
                </a:lnTo>
                <a:lnTo>
                  <a:pt x="2218567" y="3657599"/>
                </a:lnTo>
                <a:lnTo>
                  <a:pt x="2221133" y="3670299"/>
                </a:lnTo>
                <a:lnTo>
                  <a:pt x="2224379" y="3670299"/>
                </a:lnTo>
                <a:lnTo>
                  <a:pt x="2224379" y="3682999"/>
                </a:lnTo>
                <a:lnTo>
                  <a:pt x="2218309" y="3695699"/>
                </a:lnTo>
                <a:lnTo>
                  <a:pt x="2217435" y="3708399"/>
                </a:lnTo>
                <a:lnTo>
                  <a:pt x="2217666" y="3733799"/>
                </a:lnTo>
                <a:lnTo>
                  <a:pt x="2216835" y="3746499"/>
                </a:lnTo>
                <a:lnTo>
                  <a:pt x="2249246" y="3746499"/>
                </a:lnTo>
                <a:lnTo>
                  <a:pt x="2248327" y="3708399"/>
                </a:lnTo>
                <a:lnTo>
                  <a:pt x="2247701" y="3657599"/>
                </a:lnTo>
                <a:lnTo>
                  <a:pt x="2247466" y="3606799"/>
                </a:lnTo>
                <a:lnTo>
                  <a:pt x="2247486" y="3530599"/>
                </a:lnTo>
                <a:lnTo>
                  <a:pt x="2247976" y="3492499"/>
                </a:lnTo>
                <a:lnTo>
                  <a:pt x="2251786" y="3479799"/>
                </a:lnTo>
                <a:close/>
              </a:path>
              <a:path w="9161145" h="6718300">
                <a:moveTo>
                  <a:pt x="2518689" y="3479799"/>
                </a:moveTo>
                <a:lnTo>
                  <a:pt x="2484869" y="3479799"/>
                </a:lnTo>
                <a:lnTo>
                  <a:pt x="2495270" y="3492499"/>
                </a:lnTo>
                <a:lnTo>
                  <a:pt x="2495270" y="3594099"/>
                </a:lnTo>
                <a:lnTo>
                  <a:pt x="2501341" y="3606799"/>
                </a:lnTo>
                <a:lnTo>
                  <a:pt x="2496007" y="3619499"/>
                </a:lnTo>
                <a:lnTo>
                  <a:pt x="2495778" y="3632199"/>
                </a:lnTo>
                <a:lnTo>
                  <a:pt x="2495664" y="3670299"/>
                </a:lnTo>
                <a:lnTo>
                  <a:pt x="2495778" y="3708399"/>
                </a:lnTo>
                <a:lnTo>
                  <a:pt x="2494978" y="3746499"/>
                </a:lnTo>
                <a:lnTo>
                  <a:pt x="2520238" y="3746499"/>
                </a:lnTo>
                <a:lnTo>
                  <a:pt x="2518613" y="3733799"/>
                </a:lnTo>
                <a:lnTo>
                  <a:pt x="2518495" y="3682999"/>
                </a:lnTo>
                <a:lnTo>
                  <a:pt x="2518579" y="3492499"/>
                </a:lnTo>
                <a:lnTo>
                  <a:pt x="2518689" y="3479799"/>
                </a:lnTo>
                <a:close/>
              </a:path>
              <a:path w="9161145" h="6718300">
                <a:moveTo>
                  <a:pt x="2789135" y="3479799"/>
                </a:moveTo>
                <a:lnTo>
                  <a:pt x="2763621" y="3479799"/>
                </a:lnTo>
                <a:lnTo>
                  <a:pt x="2766352" y="3492499"/>
                </a:lnTo>
                <a:lnTo>
                  <a:pt x="2766288" y="3746499"/>
                </a:lnTo>
                <a:lnTo>
                  <a:pt x="2789605" y="3746499"/>
                </a:lnTo>
                <a:lnTo>
                  <a:pt x="2789382" y="3721099"/>
                </a:lnTo>
                <a:lnTo>
                  <a:pt x="2789216" y="3682999"/>
                </a:lnTo>
                <a:lnTo>
                  <a:pt x="2789135" y="3479799"/>
                </a:lnTo>
                <a:close/>
              </a:path>
              <a:path w="9161145" h="6718300">
                <a:moveTo>
                  <a:pt x="3076613" y="3479799"/>
                </a:moveTo>
                <a:lnTo>
                  <a:pt x="3041434" y="3479799"/>
                </a:lnTo>
                <a:lnTo>
                  <a:pt x="3052089" y="3492499"/>
                </a:lnTo>
                <a:lnTo>
                  <a:pt x="3052067" y="3708399"/>
                </a:lnTo>
                <a:lnTo>
                  <a:pt x="3051962" y="3746499"/>
                </a:lnTo>
                <a:lnTo>
                  <a:pt x="3076549" y="3746499"/>
                </a:lnTo>
                <a:lnTo>
                  <a:pt x="3075535" y="3708399"/>
                </a:lnTo>
                <a:lnTo>
                  <a:pt x="3075144" y="3657599"/>
                </a:lnTo>
                <a:lnTo>
                  <a:pt x="3075176" y="3568699"/>
                </a:lnTo>
                <a:lnTo>
                  <a:pt x="3075596" y="3517899"/>
                </a:lnTo>
                <a:lnTo>
                  <a:pt x="3076613" y="3479799"/>
                </a:lnTo>
                <a:close/>
              </a:path>
              <a:path w="9161145" h="6718300">
                <a:moveTo>
                  <a:pt x="3361105" y="3733799"/>
                </a:moveTo>
                <a:lnTo>
                  <a:pt x="3344773" y="3733799"/>
                </a:lnTo>
                <a:lnTo>
                  <a:pt x="3338918" y="3746499"/>
                </a:lnTo>
                <a:lnTo>
                  <a:pt x="3359010" y="3746499"/>
                </a:lnTo>
                <a:lnTo>
                  <a:pt x="3361105" y="3733799"/>
                </a:lnTo>
                <a:close/>
              </a:path>
              <a:path w="9161145" h="6718300">
                <a:moveTo>
                  <a:pt x="3631488" y="3479799"/>
                </a:moveTo>
                <a:lnTo>
                  <a:pt x="3608336" y="3479799"/>
                </a:lnTo>
                <a:lnTo>
                  <a:pt x="3609365" y="3492499"/>
                </a:lnTo>
                <a:lnTo>
                  <a:pt x="3609416" y="3619499"/>
                </a:lnTo>
                <a:lnTo>
                  <a:pt x="3615423" y="3619499"/>
                </a:lnTo>
                <a:lnTo>
                  <a:pt x="3616154" y="3632199"/>
                </a:lnTo>
                <a:lnTo>
                  <a:pt x="3614940" y="3632199"/>
                </a:lnTo>
                <a:lnTo>
                  <a:pt x="3612383" y="3644899"/>
                </a:lnTo>
                <a:lnTo>
                  <a:pt x="3609085" y="3644899"/>
                </a:lnTo>
                <a:lnTo>
                  <a:pt x="3609085" y="3746499"/>
                </a:lnTo>
                <a:lnTo>
                  <a:pt x="3631984" y="3746499"/>
                </a:lnTo>
                <a:lnTo>
                  <a:pt x="3631702" y="3695699"/>
                </a:lnTo>
                <a:lnTo>
                  <a:pt x="3631579" y="3657599"/>
                </a:lnTo>
                <a:lnTo>
                  <a:pt x="3631488" y="3479799"/>
                </a:lnTo>
                <a:close/>
              </a:path>
              <a:path w="9161145" h="6718300">
                <a:moveTo>
                  <a:pt x="3888104" y="3479799"/>
                </a:moveTo>
                <a:lnTo>
                  <a:pt x="3870172" y="3479799"/>
                </a:lnTo>
                <a:lnTo>
                  <a:pt x="3870921" y="3492499"/>
                </a:lnTo>
                <a:lnTo>
                  <a:pt x="3871874" y="3492499"/>
                </a:lnTo>
                <a:lnTo>
                  <a:pt x="3871963" y="3555999"/>
                </a:lnTo>
                <a:lnTo>
                  <a:pt x="3865143" y="3568699"/>
                </a:lnTo>
                <a:lnTo>
                  <a:pt x="3865143" y="3594099"/>
                </a:lnTo>
                <a:lnTo>
                  <a:pt x="3870375" y="3606799"/>
                </a:lnTo>
                <a:lnTo>
                  <a:pt x="3864749" y="3619499"/>
                </a:lnTo>
                <a:lnTo>
                  <a:pt x="3864851" y="3708399"/>
                </a:lnTo>
                <a:lnTo>
                  <a:pt x="3864949" y="3721099"/>
                </a:lnTo>
                <a:lnTo>
                  <a:pt x="3864711" y="3733799"/>
                </a:lnTo>
                <a:lnTo>
                  <a:pt x="3863771" y="3746499"/>
                </a:lnTo>
                <a:lnTo>
                  <a:pt x="3888016" y="3746499"/>
                </a:lnTo>
                <a:lnTo>
                  <a:pt x="3888104" y="3479799"/>
                </a:lnTo>
                <a:close/>
              </a:path>
              <a:path w="9161145" h="6718300">
                <a:moveTo>
                  <a:pt x="4173308" y="3479799"/>
                </a:moveTo>
                <a:lnTo>
                  <a:pt x="4150753" y="3479799"/>
                </a:lnTo>
                <a:lnTo>
                  <a:pt x="4150753" y="3517899"/>
                </a:lnTo>
                <a:lnTo>
                  <a:pt x="4152671" y="3530599"/>
                </a:lnTo>
                <a:lnTo>
                  <a:pt x="4157967" y="3530599"/>
                </a:lnTo>
                <a:lnTo>
                  <a:pt x="4158094" y="3543299"/>
                </a:lnTo>
                <a:lnTo>
                  <a:pt x="4152430" y="3543299"/>
                </a:lnTo>
                <a:lnTo>
                  <a:pt x="4155541" y="3555999"/>
                </a:lnTo>
                <a:lnTo>
                  <a:pt x="4157256" y="3555999"/>
                </a:lnTo>
                <a:lnTo>
                  <a:pt x="4151223" y="3568699"/>
                </a:lnTo>
                <a:lnTo>
                  <a:pt x="4150410" y="3581399"/>
                </a:lnTo>
                <a:lnTo>
                  <a:pt x="4150982" y="3581399"/>
                </a:lnTo>
                <a:lnTo>
                  <a:pt x="4156760" y="3594099"/>
                </a:lnTo>
                <a:lnTo>
                  <a:pt x="4151083" y="3606799"/>
                </a:lnTo>
                <a:lnTo>
                  <a:pt x="4151083" y="3644899"/>
                </a:lnTo>
                <a:lnTo>
                  <a:pt x="4156646" y="3657599"/>
                </a:lnTo>
                <a:lnTo>
                  <a:pt x="4158691" y="3657599"/>
                </a:lnTo>
                <a:lnTo>
                  <a:pt x="4157814" y="3670299"/>
                </a:lnTo>
                <a:lnTo>
                  <a:pt x="4157243" y="3670299"/>
                </a:lnTo>
                <a:lnTo>
                  <a:pt x="4151210" y="3682999"/>
                </a:lnTo>
                <a:lnTo>
                  <a:pt x="4151210" y="3708399"/>
                </a:lnTo>
                <a:lnTo>
                  <a:pt x="4156697" y="3708399"/>
                </a:lnTo>
                <a:lnTo>
                  <a:pt x="4157665" y="3721099"/>
                </a:lnTo>
                <a:lnTo>
                  <a:pt x="4157937" y="3733799"/>
                </a:lnTo>
                <a:lnTo>
                  <a:pt x="4157620" y="3733799"/>
                </a:lnTo>
                <a:lnTo>
                  <a:pt x="4156824" y="3746499"/>
                </a:lnTo>
                <a:lnTo>
                  <a:pt x="4173347" y="3746499"/>
                </a:lnTo>
                <a:lnTo>
                  <a:pt x="4173308" y="3479799"/>
                </a:lnTo>
                <a:close/>
              </a:path>
              <a:path w="9161145" h="6718300">
                <a:moveTo>
                  <a:pt x="4444657" y="3479799"/>
                </a:moveTo>
                <a:lnTo>
                  <a:pt x="4421606" y="3479799"/>
                </a:lnTo>
                <a:lnTo>
                  <a:pt x="4421606" y="3505199"/>
                </a:lnTo>
                <a:lnTo>
                  <a:pt x="4428007" y="3517899"/>
                </a:lnTo>
                <a:lnTo>
                  <a:pt x="4429899" y="3530599"/>
                </a:lnTo>
                <a:lnTo>
                  <a:pt x="4421720" y="3530599"/>
                </a:lnTo>
                <a:lnTo>
                  <a:pt x="4421720" y="3581399"/>
                </a:lnTo>
                <a:lnTo>
                  <a:pt x="4427702" y="3581399"/>
                </a:lnTo>
                <a:lnTo>
                  <a:pt x="4428594" y="3594099"/>
                </a:lnTo>
                <a:lnTo>
                  <a:pt x="4427529" y="3594099"/>
                </a:lnTo>
                <a:lnTo>
                  <a:pt x="4425043" y="3606799"/>
                </a:lnTo>
                <a:lnTo>
                  <a:pt x="4421670" y="3606799"/>
                </a:lnTo>
                <a:lnTo>
                  <a:pt x="4422902" y="3619499"/>
                </a:lnTo>
                <a:lnTo>
                  <a:pt x="4429252" y="3619499"/>
                </a:lnTo>
                <a:lnTo>
                  <a:pt x="4428731" y="3632199"/>
                </a:lnTo>
                <a:lnTo>
                  <a:pt x="4423232" y="3632199"/>
                </a:lnTo>
                <a:lnTo>
                  <a:pt x="4421670" y="3644899"/>
                </a:lnTo>
                <a:lnTo>
                  <a:pt x="4421670" y="3746499"/>
                </a:lnTo>
                <a:lnTo>
                  <a:pt x="4444403" y="3746499"/>
                </a:lnTo>
                <a:lnTo>
                  <a:pt x="4444326" y="3492499"/>
                </a:lnTo>
                <a:lnTo>
                  <a:pt x="4444657" y="3479799"/>
                </a:lnTo>
                <a:close/>
              </a:path>
              <a:path w="9161145" h="6718300">
                <a:moveTo>
                  <a:pt x="4715611" y="3479799"/>
                </a:moveTo>
                <a:lnTo>
                  <a:pt x="4696904" y="3479799"/>
                </a:lnTo>
                <a:lnTo>
                  <a:pt x="4698898" y="3492499"/>
                </a:lnTo>
                <a:lnTo>
                  <a:pt x="4698898" y="3505199"/>
                </a:lnTo>
                <a:lnTo>
                  <a:pt x="4692091" y="3517899"/>
                </a:lnTo>
                <a:lnTo>
                  <a:pt x="4692015" y="3746499"/>
                </a:lnTo>
                <a:lnTo>
                  <a:pt x="4715421" y="3746499"/>
                </a:lnTo>
                <a:lnTo>
                  <a:pt x="4715277" y="3721099"/>
                </a:lnTo>
                <a:lnTo>
                  <a:pt x="4714972" y="3682999"/>
                </a:lnTo>
                <a:lnTo>
                  <a:pt x="4715077" y="3530599"/>
                </a:lnTo>
                <a:lnTo>
                  <a:pt x="4715154" y="3492499"/>
                </a:lnTo>
                <a:lnTo>
                  <a:pt x="4715611" y="3479799"/>
                </a:lnTo>
                <a:close/>
              </a:path>
              <a:path w="9161145" h="6718300">
                <a:moveTo>
                  <a:pt x="5016042" y="3479799"/>
                </a:moveTo>
                <a:lnTo>
                  <a:pt x="4993292" y="3479799"/>
                </a:lnTo>
                <a:lnTo>
                  <a:pt x="4993800" y="3492499"/>
                </a:lnTo>
                <a:lnTo>
                  <a:pt x="4993481" y="3505199"/>
                </a:lnTo>
                <a:lnTo>
                  <a:pt x="4993944" y="3505199"/>
                </a:lnTo>
                <a:lnTo>
                  <a:pt x="4999875" y="3517899"/>
                </a:lnTo>
                <a:lnTo>
                  <a:pt x="5000726" y="3530599"/>
                </a:lnTo>
                <a:lnTo>
                  <a:pt x="4993881" y="3530599"/>
                </a:lnTo>
                <a:lnTo>
                  <a:pt x="4993881" y="3606799"/>
                </a:lnTo>
                <a:lnTo>
                  <a:pt x="4999926" y="3619499"/>
                </a:lnTo>
                <a:lnTo>
                  <a:pt x="5000713" y="3632199"/>
                </a:lnTo>
                <a:lnTo>
                  <a:pt x="4996357" y="3632199"/>
                </a:lnTo>
                <a:lnTo>
                  <a:pt x="4993855" y="3644899"/>
                </a:lnTo>
                <a:lnTo>
                  <a:pt x="4993855" y="3670299"/>
                </a:lnTo>
                <a:lnTo>
                  <a:pt x="4999939" y="3682999"/>
                </a:lnTo>
                <a:lnTo>
                  <a:pt x="4996319" y="3682999"/>
                </a:lnTo>
                <a:lnTo>
                  <a:pt x="4994135" y="3695699"/>
                </a:lnTo>
                <a:lnTo>
                  <a:pt x="4993507" y="3708399"/>
                </a:lnTo>
                <a:lnTo>
                  <a:pt x="4993752" y="3721099"/>
                </a:lnTo>
                <a:lnTo>
                  <a:pt x="4993719" y="3733799"/>
                </a:lnTo>
                <a:lnTo>
                  <a:pt x="4992255" y="3746499"/>
                </a:lnTo>
                <a:lnTo>
                  <a:pt x="5015992" y="3746499"/>
                </a:lnTo>
                <a:lnTo>
                  <a:pt x="5016042" y="3479799"/>
                </a:lnTo>
                <a:close/>
              </a:path>
              <a:path w="9161145" h="6718300">
                <a:moveTo>
                  <a:pt x="5312943" y="3479799"/>
                </a:moveTo>
                <a:lnTo>
                  <a:pt x="5278996" y="3479799"/>
                </a:lnTo>
                <a:lnTo>
                  <a:pt x="5279136" y="3708399"/>
                </a:lnTo>
                <a:lnTo>
                  <a:pt x="5286362" y="3721099"/>
                </a:lnTo>
                <a:lnTo>
                  <a:pt x="5286362" y="3733799"/>
                </a:lnTo>
                <a:lnTo>
                  <a:pt x="5284050" y="3733799"/>
                </a:lnTo>
                <a:lnTo>
                  <a:pt x="5279453" y="3746499"/>
                </a:lnTo>
                <a:lnTo>
                  <a:pt x="5302389" y="3746499"/>
                </a:lnTo>
                <a:lnTo>
                  <a:pt x="5302111" y="3708399"/>
                </a:lnTo>
                <a:lnTo>
                  <a:pt x="5302222" y="3568699"/>
                </a:lnTo>
                <a:lnTo>
                  <a:pt x="5302173" y="3492499"/>
                </a:lnTo>
                <a:lnTo>
                  <a:pt x="5312943" y="3479799"/>
                </a:lnTo>
                <a:close/>
              </a:path>
              <a:path w="9161145" h="6718300">
                <a:moveTo>
                  <a:pt x="5578487" y="3479799"/>
                </a:moveTo>
                <a:lnTo>
                  <a:pt x="5538939" y="3479799"/>
                </a:lnTo>
                <a:lnTo>
                  <a:pt x="5549671" y="3492499"/>
                </a:lnTo>
                <a:lnTo>
                  <a:pt x="5550217" y="3682999"/>
                </a:lnTo>
                <a:lnTo>
                  <a:pt x="5555767" y="3695699"/>
                </a:lnTo>
                <a:lnTo>
                  <a:pt x="5550382" y="3695699"/>
                </a:lnTo>
                <a:lnTo>
                  <a:pt x="5549277" y="3746499"/>
                </a:lnTo>
                <a:lnTo>
                  <a:pt x="5583669" y="3746499"/>
                </a:lnTo>
                <a:lnTo>
                  <a:pt x="5573255" y="3733799"/>
                </a:lnTo>
                <a:lnTo>
                  <a:pt x="5573255" y="3695699"/>
                </a:lnTo>
                <a:lnTo>
                  <a:pt x="5578030" y="3682999"/>
                </a:lnTo>
                <a:lnTo>
                  <a:pt x="5575424" y="3682999"/>
                </a:lnTo>
                <a:lnTo>
                  <a:pt x="5573885" y="3670299"/>
                </a:lnTo>
                <a:lnTo>
                  <a:pt x="5574549" y="3670299"/>
                </a:lnTo>
                <a:lnTo>
                  <a:pt x="5578551" y="3657599"/>
                </a:lnTo>
                <a:lnTo>
                  <a:pt x="5572950" y="3644899"/>
                </a:lnTo>
                <a:lnTo>
                  <a:pt x="5572950" y="3568699"/>
                </a:lnTo>
                <a:lnTo>
                  <a:pt x="5578538" y="3568699"/>
                </a:lnTo>
                <a:lnTo>
                  <a:pt x="5572937" y="3555999"/>
                </a:lnTo>
                <a:lnTo>
                  <a:pt x="5572937" y="3530599"/>
                </a:lnTo>
                <a:lnTo>
                  <a:pt x="5575211" y="3530599"/>
                </a:lnTo>
                <a:lnTo>
                  <a:pt x="5580037" y="3517899"/>
                </a:lnTo>
                <a:lnTo>
                  <a:pt x="5575528" y="3517899"/>
                </a:lnTo>
                <a:lnTo>
                  <a:pt x="5574538" y="3505199"/>
                </a:lnTo>
                <a:lnTo>
                  <a:pt x="5574690" y="3505199"/>
                </a:lnTo>
                <a:lnTo>
                  <a:pt x="5581116" y="3492499"/>
                </a:lnTo>
                <a:lnTo>
                  <a:pt x="5578487" y="3479799"/>
                </a:lnTo>
                <a:close/>
              </a:path>
              <a:path w="9161145" h="6718300">
                <a:moveTo>
                  <a:pt x="5860580" y="3479799"/>
                </a:moveTo>
                <a:lnTo>
                  <a:pt x="5835040" y="3479799"/>
                </a:lnTo>
                <a:lnTo>
                  <a:pt x="5835904" y="3492499"/>
                </a:lnTo>
                <a:lnTo>
                  <a:pt x="5836018" y="3543299"/>
                </a:lnTo>
                <a:lnTo>
                  <a:pt x="5841733" y="3555999"/>
                </a:lnTo>
                <a:lnTo>
                  <a:pt x="5837313" y="3555999"/>
                </a:lnTo>
                <a:lnTo>
                  <a:pt x="5842673" y="3568699"/>
                </a:lnTo>
                <a:lnTo>
                  <a:pt x="5842673" y="3581399"/>
                </a:lnTo>
                <a:lnTo>
                  <a:pt x="5838536" y="3594099"/>
                </a:lnTo>
                <a:lnTo>
                  <a:pt x="5836231" y="3594099"/>
                </a:lnTo>
                <a:lnTo>
                  <a:pt x="5836854" y="3606799"/>
                </a:lnTo>
                <a:lnTo>
                  <a:pt x="5841504" y="3619499"/>
                </a:lnTo>
                <a:lnTo>
                  <a:pt x="5836373" y="3619499"/>
                </a:lnTo>
                <a:lnTo>
                  <a:pt x="5836373" y="3721099"/>
                </a:lnTo>
                <a:lnTo>
                  <a:pt x="5841352" y="3733799"/>
                </a:lnTo>
                <a:lnTo>
                  <a:pt x="5832068" y="3746499"/>
                </a:lnTo>
                <a:lnTo>
                  <a:pt x="5858789" y="3746499"/>
                </a:lnTo>
                <a:lnTo>
                  <a:pt x="5858789" y="3492499"/>
                </a:lnTo>
                <a:lnTo>
                  <a:pt x="5860580" y="3479799"/>
                </a:lnTo>
                <a:close/>
              </a:path>
              <a:path w="9161145" h="6718300">
                <a:moveTo>
                  <a:pt x="6146914" y="3479799"/>
                </a:moveTo>
                <a:lnTo>
                  <a:pt x="6121425" y="3479799"/>
                </a:lnTo>
                <a:lnTo>
                  <a:pt x="6121505" y="3492499"/>
                </a:lnTo>
                <a:lnTo>
                  <a:pt x="6121727" y="3517899"/>
                </a:lnTo>
                <a:lnTo>
                  <a:pt x="6121793" y="3721099"/>
                </a:lnTo>
                <a:lnTo>
                  <a:pt x="6128588" y="3733799"/>
                </a:lnTo>
                <a:lnTo>
                  <a:pt x="6128588" y="3746499"/>
                </a:lnTo>
                <a:lnTo>
                  <a:pt x="6149568" y="3746499"/>
                </a:lnTo>
                <a:lnTo>
                  <a:pt x="6150851" y="3733799"/>
                </a:lnTo>
                <a:lnTo>
                  <a:pt x="6144983" y="3721099"/>
                </a:lnTo>
                <a:lnTo>
                  <a:pt x="6144983" y="3619499"/>
                </a:lnTo>
                <a:lnTo>
                  <a:pt x="6149835" y="3619499"/>
                </a:lnTo>
                <a:lnTo>
                  <a:pt x="6146673" y="3606799"/>
                </a:lnTo>
                <a:lnTo>
                  <a:pt x="6143586" y="3606799"/>
                </a:lnTo>
                <a:lnTo>
                  <a:pt x="6144958" y="3594099"/>
                </a:lnTo>
                <a:lnTo>
                  <a:pt x="6147066" y="3594099"/>
                </a:lnTo>
                <a:lnTo>
                  <a:pt x="6150991" y="3581399"/>
                </a:lnTo>
                <a:lnTo>
                  <a:pt x="6151702" y="3581399"/>
                </a:lnTo>
                <a:lnTo>
                  <a:pt x="6146596" y="3568699"/>
                </a:lnTo>
                <a:lnTo>
                  <a:pt x="6144806" y="3568699"/>
                </a:lnTo>
                <a:lnTo>
                  <a:pt x="6144806" y="3492499"/>
                </a:lnTo>
                <a:lnTo>
                  <a:pt x="6146914" y="3479799"/>
                </a:lnTo>
                <a:close/>
              </a:path>
              <a:path w="9161145" h="6718300">
                <a:moveTo>
                  <a:pt x="6395999" y="3479799"/>
                </a:moveTo>
                <a:lnTo>
                  <a:pt x="6362445" y="3479799"/>
                </a:lnTo>
                <a:lnTo>
                  <a:pt x="6362445" y="3517899"/>
                </a:lnTo>
                <a:lnTo>
                  <a:pt x="6369316" y="3530599"/>
                </a:lnTo>
                <a:lnTo>
                  <a:pt x="6369316" y="3543299"/>
                </a:lnTo>
                <a:lnTo>
                  <a:pt x="6362750" y="3555999"/>
                </a:lnTo>
                <a:lnTo>
                  <a:pt x="6362750" y="3606799"/>
                </a:lnTo>
                <a:lnTo>
                  <a:pt x="6364249" y="3619499"/>
                </a:lnTo>
                <a:lnTo>
                  <a:pt x="6370929" y="3619499"/>
                </a:lnTo>
                <a:lnTo>
                  <a:pt x="6368338" y="3632199"/>
                </a:lnTo>
                <a:lnTo>
                  <a:pt x="6362738" y="3644899"/>
                </a:lnTo>
                <a:lnTo>
                  <a:pt x="6362738" y="3670299"/>
                </a:lnTo>
                <a:lnTo>
                  <a:pt x="6368453" y="3670299"/>
                </a:lnTo>
                <a:lnTo>
                  <a:pt x="6370878" y="3682999"/>
                </a:lnTo>
                <a:lnTo>
                  <a:pt x="6368884" y="3695699"/>
                </a:lnTo>
                <a:lnTo>
                  <a:pt x="6369888" y="3695699"/>
                </a:lnTo>
                <a:lnTo>
                  <a:pt x="6362801" y="3708399"/>
                </a:lnTo>
                <a:lnTo>
                  <a:pt x="6362801" y="3721099"/>
                </a:lnTo>
                <a:lnTo>
                  <a:pt x="6368338" y="3733799"/>
                </a:lnTo>
                <a:lnTo>
                  <a:pt x="6367056" y="3733799"/>
                </a:lnTo>
                <a:lnTo>
                  <a:pt x="6363093" y="3746499"/>
                </a:lnTo>
                <a:lnTo>
                  <a:pt x="6390068" y="3746499"/>
                </a:lnTo>
                <a:lnTo>
                  <a:pt x="6392024" y="3733799"/>
                </a:lnTo>
                <a:lnTo>
                  <a:pt x="6385687" y="3721099"/>
                </a:lnTo>
                <a:lnTo>
                  <a:pt x="6385687" y="3492499"/>
                </a:lnTo>
                <a:lnTo>
                  <a:pt x="6395999" y="3479799"/>
                </a:lnTo>
                <a:close/>
              </a:path>
              <a:path w="9161145" h="6718300">
                <a:moveTo>
                  <a:pt x="6663740" y="3479799"/>
                </a:moveTo>
                <a:lnTo>
                  <a:pt x="6631800" y="3479799"/>
                </a:lnTo>
                <a:lnTo>
                  <a:pt x="6632855" y="3517899"/>
                </a:lnTo>
                <a:lnTo>
                  <a:pt x="6633466" y="3568699"/>
                </a:lnTo>
                <a:lnTo>
                  <a:pt x="6633553" y="3644899"/>
                </a:lnTo>
                <a:lnTo>
                  <a:pt x="6633296" y="3695699"/>
                </a:lnTo>
                <a:lnTo>
                  <a:pt x="6632486" y="3746499"/>
                </a:lnTo>
                <a:lnTo>
                  <a:pt x="6665772" y="3746499"/>
                </a:lnTo>
                <a:lnTo>
                  <a:pt x="6663605" y="3733799"/>
                </a:lnTo>
                <a:lnTo>
                  <a:pt x="6663066" y="3733799"/>
                </a:lnTo>
                <a:lnTo>
                  <a:pt x="6663038" y="3721099"/>
                </a:lnTo>
                <a:lnTo>
                  <a:pt x="6662407" y="3708399"/>
                </a:lnTo>
                <a:lnTo>
                  <a:pt x="6656628" y="3708399"/>
                </a:lnTo>
                <a:lnTo>
                  <a:pt x="6656628" y="3657599"/>
                </a:lnTo>
                <a:lnTo>
                  <a:pt x="6659176" y="3644899"/>
                </a:lnTo>
                <a:lnTo>
                  <a:pt x="6662397" y="3644899"/>
                </a:lnTo>
                <a:lnTo>
                  <a:pt x="6664233" y="3632199"/>
                </a:lnTo>
                <a:lnTo>
                  <a:pt x="6662623" y="3632199"/>
                </a:lnTo>
                <a:lnTo>
                  <a:pt x="6656793" y="3619499"/>
                </a:lnTo>
                <a:lnTo>
                  <a:pt x="6655079" y="3619499"/>
                </a:lnTo>
                <a:lnTo>
                  <a:pt x="6661505" y="3606799"/>
                </a:lnTo>
                <a:lnTo>
                  <a:pt x="6662864" y="3606799"/>
                </a:lnTo>
                <a:lnTo>
                  <a:pt x="6662877" y="3543299"/>
                </a:lnTo>
                <a:lnTo>
                  <a:pt x="6656527" y="3530599"/>
                </a:lnTo>
                <a:lnTo>
                  <a:pt x="6656527" y="3505199"/>
                </a:lnTo>
                <a:lnTo>
                  <a:pt x="6659968" y="3492499"/>
                </a:lnTo>
                <a:lnTo>
                  <a:pt x="6663842" y="3492499"/>
                </a:lnTo>
                <a:lnTo>
                  <a:pt x="6663740" y="3479799"/>
                </a:lnTo>
                <a:close/>
              </a:path>
              <a:path w="9161145" h="6718300">
                <a:moveTo>
                  <a:pt x="6927380" y="3479799"/>
                </a:moveTo>
                <a:lnTo>
                  <a:pt x="6904545" y="3479799"/>
                </a:lnTo>
                <a:lnTo>
                  <a:pt x="6903694" y="3492499"/>
                </a:lnTo>
                <a:lnTo>
                  <a:pt x="6905688" y="3492499"/>
                </a:lnTo>
                <a:lnTo>
                  <a:pt x="6909943" y="3505199"/>
                </a:lnTo>
                <a:lnTo>
                  <a:pt x="6906018" y="3505199"/>
                </a:lnTo>
                <a:lnTo>
                  <a:pt x="6910133" y="3517899"/>
                </a:lnTo>
                <a:lnTo>
                  <a:pt x="6905764" y="3530599"/>
                </a:lnTo>
                <a:lnTo>
                  <a:pt x="6911187" y="3530599"/>
                </a:lnTo>
                <a:lnTo>
                  <a:pt x="6911232" y="3695699"/>
                </a:lnTo>
                <a:lnTo>
                  <a:pt x="6910958" y="3733799"/>
                </a:lnTo>
                <a:lnTo>
                  <a:pt x="6900189" y="3746499"/>
                </a:lnTo>
                <a:lnTo>
                  <a:pt x="6927405" y="3746499"/>
                </a:lnTo>
                <a:lnTo>
                  <a:pt x="6927066" y="3695699"/>
                </a:lnTo>
                <a:lnTo>
                  <a:pt x="6926947" y="3670299"/>
                </a:lnTo>
                <a:lnTo>
                  <a:pt x="6926843" y="3632199"/>
                </a:lnTo>
                <a:lnTo>
                  <a:pt x="6926932" y="3530599"/>
                </a:lnTo>
                <a:lnTo>
                  <a:pt x="6927049" y="3492499"/>
                </a:lnTo>
                <a:lnTo>
                  <a:pt x="6927380" y="3479799"/>
                </a:lnTo>
                <a:close/>
              </a:path>
              <a:path w="9161145" h="6718300">
                <a:moveTo>
                  <a:pt x="7220064" y="3657599"/>
                </a:moveTo>
                <a:lnTo>
                  <a:pt x="7196353" y="3657599"/>
                </a:lnTo>
                <a:lnTo>
                  <a:pt x="7197534" y="3670299"/>
                </a:lnTo>
                <a:lnTo>
                  <a:pt x="7192886" y="3670299"/>
                </a:lnTo>
                <a:lnTo>
                  <a:pt x="7190358" y="3682999"/>
                </a:lnTo>
                <a:lnTo>
                  <a:pt x="7190270" y="3746499"/>
                </a:lnTo>
                <a:lnTo>
                  <a:pt x="7220026" y="3746499"/>
                </a:lnTo>
                <a:lnTo>
                  <a:pt x="7216292" y="3733799"/>
                </a:lnTo>
                <a:lnTo>
                  <a:pt x="7213092" y="3733799"/>
                </a:lnTo>
                <a:lnTo>
                  <a:pt x="7213092" y="3682999"/>
                </a:lnTo>
                <a:lnTo>
                  <a:pt x="7219073" y="3670299"/>
                </a:lnTo>
                <a:lnTo>
                  <a:pt x="7220064" y="3657599"/>
                </a:lnTo>
                <a:close/>
              </a:path>
              <a:path w="9161145" h="6718300">
                <a:moveTo>
                  <a:pt x="7515999" y="3479799"/>
                </a:moveTo>
                <a:lnTo>
                  <a:pt x="7492657" y="3479799"/>
                </a:lnTo>
                <a:lnTo>
                  <a:pt x="7498041" y="3492499"/>
                </a:lnTo>
                <a:lnTo>
                  <a:pt x="7498143" y="3746499"/>
                </a:lnTo>
                <a:lnTo>
                  <a:pt x="7514297" y="3746499"/>
                </a:lnTo>
                <a:lnTo>
                  <a:pt x="7513891" y="3708399"/>
                </a:lnTo>
                <a:lnTo>
                  <a:pt x="7513866" y="3492499"/>
                </a:lnTo>
                <a:lnTo>
                  <a:pt x="7512710" y="3492499"/>
                </a:lnTo>
                <a:lnTo>
                  <a:pt x="7515999" y="3479799"/>
                </a:lnTo>
                <a:close/>
              </a:path>
              <a:path w="9161145" h="6718300">
                <a:moveTo>
                  <a:pt x="7795653" y="3479799"/>
                </a:moveTo>
                <a:lnTo>
                  <a:pt x="7768437" y="3479799"/>
                </a:lnTo>
                <a:lnTo>
                  <a:pt x="7768649" y="3505199"/>
                </a:lnTo>
                <a:lnTo>
                  <a:pt x="7769059" y="3543299"/>
                </a:lnTo>
                <a:lnTo>
                  <a:pt x="7769211" y="3581399"/>
                </a:lnTo>
                <a:lnTo>
                  <a:pt x="7769313" y="3721099"/>
                </a:lnTo>
                <a:lnTo>
                  <a:pt x="7769044" y="3733799"/>
                </a:lnTo>
                <a:lnTo>
                  <a:pt x="7768145" y="3746499"/>
                </a:lnTo>
                <a:lnTo>
                  <a:pt x="7786166" y="3746499"/>
                </a:lnTo>
                <a:lnTo>
                  <a:pt x="7784939" y="3708399"/>
                </a:lnTo>
                <a:lnTo>
                  <a:pt x="7784227" y="3657599"/>
                </a:lnTo>
                <a:lnTo>
                  <a:pt x="7784141" y="3632199"/>
                </a:lnTo>
                <a:lnTo>
                  <a:pt x="7784211" y="3581399"/>
                </a:lnTo>
                <a:lnTo>
                  <a:pt x="7784444" y="3543299"/>
                </a:lnTo>
                <a:lnTo>
                  <a:pt x="7785417" y="3492499"/>
                </a:lnTo>
                <a:lnTo>
                  <a:pt x="7795653" y="3479799"/>
                </a:lnTo>
                <a:close/>
              </a:path>
              <a:path w="9161145" h="6718300">
                <a:moveTo>
                  <a:pt x="3360889" y="3479799"/>
                </a:moveTo>
                <a:lnTo>
                  <a:pt x="3337966" y="3479799"/>
                </a:lnTo>
                <a:lnTo>
                  <a:pt x="3337966" y="3594099"/>
                </a:lnTo>
                <a:lnTo>
                  <a:pt x="3345357" y="3606799"/>
                </a:lnTo>
                <a:lnTo>
                  <a:pt x="3345357" y="3644899"/>
                </a:lnTo>
                <a:lnTo>
                  <a:pt x="3339566" y="3657599"/>
                </a:lnTo>
                <a:lnTo>
                  <a:pt x="3343655" y="3657599"/>
                </a:lnTo>
                <a:lnTo>
                  <a:pt x="3339947" y="3670299"/>
                </a:lnTo>
                <a:lnTo>
                  <a:pt x="3345205" y="3682999"/>
                </a:lnTo>
                <a:lnTo>
                  <a:pt x="3344722" y="3695699"/>
                </a:lnTo>
                <a:lnTo>
                  <a:pt x="3338652" y="3695699"/>
                </a:lnTo>
                <a:lnTo>
                  <a:pt x="3338652" y="3721099"/>
                </a:lnTo>
                <a:lnTo>
                  <a:pt x="3344837" y="3733799"/>
                </a:lnTo>
                <a:lnTo>
                  <a:pt x="3359150" y="3733799"/>
                </a:lnTo>
                <a:lnTo>
                  <a:pt x="3358057" y="3721099"/>
                </a:lnTo>
                <a:lnTo>
                  <a:pt x="3353663" y="3721099"/>
                </a:lnTo>
                <a:lnTo>
                  <a:pt x="3356381" y="3708399"/>
                </a:lnTo>
                <a:lnTo>
                  <a:pt x="3360534" y="3708399"/>
                </a:lnTo>
                <a:lnTo>
                  <a:pt x="3360534" y="3594099"/>
                </a:lnTo>
                <a:lnTo>
                  <a:pt x="3354438" y="3581399"/>
                </a:lnTo>
                <a:lnTo>
                  <a:pt x="3352342" y="3581399"/>
                </a:lnTo>
                <a:lnTo>
                  <a:pt x="3358997" y="3568699"/>
                </a:lnTo>
                <a:lnTo>
                  <a:pt x="3360889" y="3568699"/>
                </a:lnTo>
                <a:lnTo>
                  <a:pt x="3360889" y="3479799"/>
                </a:lnTo>
                <a:close/>
              </a:path>
              <a:path w="9161145" h="6718300">
                <a:moveTo>
                  <a:pt x="7221804" y="3479799"/>
                </a:moveTo>
                <a:lnTo>
                  <a:pt x="7179538" y="3479799"/>
                </a:lnTo>
                <a:lnTo>
                  <a:pt x="7190003" y="3492499"/>
                </a:lnTo>
                <a:lnTo>
                  <a:pt x="7190003" y="3594099"/>
                </a:lnTo>
                <a:lnTo>
                  <a:pt x="7196848" y="3606799"/>
                </a:lnTo>
                <a:lnTo>
                  <a:pt x="7196848" y="3632199"/>
                </a:lnTo>
                <a:lnTo>
                  <a:pt x="7190727" y="3644899"/>
                </a:lnTo>
                <a:lnTo>
                  <a:pt x="7188200" y="3657599"/>
                </a:lnTo>
                <a:lnTo>
                  <a:pt x="7214069" y="3657599"/>
                </a:lnTo>
                <a:lnTo>
                  <a:pt x="7213066" y="3644899"/>
                </a:lnTo>
                <a:lnTo>
                  <a:pt x="7213066" y="3606799"/>
                </a:lnTo>
                <a:lnTo>
                  <a:pt x="7218667" y="3594099"/>
                </a:lnTo>
                <a:lnTo>
                  <a:pt x="7220280" y="3594099"/>
                </a:lnTo>
                <a:lnTo>
                  <a:pt x="7219861" y="3581399"/>
                </a:lnTo>
                <a:lnTo>
                  <a:pt x="7218997" y="3581399"/>
                </a:lnTo>
                <a:lnTo>
                  <a:pt x="7213168" y="3568699"/>
                </a:lnTo>
                <a:lnTo>
                  <a:pt x="7213168" y="3555999"/>
                </a:lnTo>
                <a:lnTo>
                  <a:pt x="7218629" y="3543299"/>
                </a:lnTo>
                <a:lnTo>
                  <a:pt x="7213066" y="3543299"/>
                </a:lnTo>
                <a:lnTo>
                  <a:pt x="7213066" y="3492499"/>
                </a:lnTo>
                <a:lnTo>
                  <a:pt x="7221804" y="3479799"/>
                </a:lnTo>
                <a:close/>
              </a:path>
              <a:path w="9161145" h="6718300">
                <a:moveTo>
                  <a:pt x="1978278" y="3479799"/>
                </a:moveTo>
                <a:lnTo>
                  <a:pt x="1947684" y="3479799"/>
                </a:lnTo>
                <a:lnTo>
                  <a:pt x="1954098" y="3492499"/>
                </a:lnTo>
                <a:lnTo>
                  <a:pt x="1977025" y="3492499"/>
                </a:lnTo>
                <a:lnTo>
                  <a:pt x="1978278" y="3479799"/>
                </a:lnTo>
                <a:close/>
              </a:path>
              <a:path w="9161145" h="6718300">
                <a:moveTo>
                  <a:pt x="8955709" y="3467099"/>
                </a:moveTo>
                <a:lnTo>
                  <a:pt x="202653" y="3467099"/>
                </a:lnTo>
                <a:lnTo>
                  <a:pt x="204431" y="3479799"/>
                </a:lnTo>
                <a:lnTo>
                  <a:pt x="8954782" y="3479799"/>
                </a:lnTo>
                <a:lnTo>
                  <a:pt x="8955709" y="3467099"/>
                </a:lnTo>
                <a:close/>
              </a:path>
              <a:path w="9161145" h="6718300">
                <a:moveTo>
                  <a:pt x="592353" y="3200399"/>
                </a:moveTo>
                <a:lnTo>
                  <a:pt x="569925" y="3200399"/>
                </a:lnTo>
                <a:lnTo>
                  <a:pt x="569937" y="3365499"/>
                </a:lnTo>
                <a:lnTo>
                  <a:pt x="571601" y="3365499"/>
                </a:lnTo>
                <a:lnTo>
                  <a:pt x="575779" y="3378199"/>
                </a:lnTo>
                <a:lnTo>
                  <a:pt x="570153" y="3378199"/>
                </a:lnTo>
                <a:lnTo>
                  <a:pt x="569476" y="3441699"/>
                </a:lnTo>
                <a:lnTo>
                  <a:pt x="569061" y="3454399"/>
                </a:lnTo>
                <a:lnTo>
                  <a:pt x="566445" y="3454399"/>
                </a:lnTo>
                <a:lnTo>
                  <a:pt x="564756" y="3467099"/>
                </a:lnTo>
                <a:lnTo>
                  <a:pt x="595985" y="3467099"/>
                </a:lnTo>
                <a:lnTo>
                  <a:pt x="586879" y="3441699"/>
                </a:lnTo>
                <a:lnTo>
                  <a:pt x="590994" y="3428999"/>
                </a:lnTo>
                <a:lnTo>
                  <a:pt x="586333" y="3428999"/>
                </a:lnTo>
                <a:lnTo>
                  <a:pt x="586231" y="3416299"/>
                </a:lnTo>
                <a:lnTo>
                  <a:pt x="592696" y="3403599"/>
                </a:lnTo>
                <a:lnTo>
                  <a:pt x="586651" y="3390899"/>
                </a:lnTo>
                <a:lnTo>
                  <a:pt x="585520" y="3390899"/>
                </a:lnTo>
                <a:lnTo>
                  <a:pt x="585520" y="3314699"/>
                </a:lnTo>
                <a:lnTo>
                  <a:pt x="592099" y="3301999"/>
                </a:lnTo>
                <a:lnTo>
                  <a:pt x="592220" y="3225799"/>
                </a:lnTo>
                <a:lnTo>
                  <a:pt x="592353" y="3200399"/>
                </a:lnTo>
                <a:close/>
              </a:path>
              <a:path w="9161145" h="6718300">
                <a:moveTo>
                  <a:pt x="912359" y="3454399"/>
                </a:moveTo>
                <a:lnTo>
                  <a:pt x="849274" y="3454399"/>
                </a:lnTo>
                <a:lnTo>
                  <a:pt x="846886" y="3467099"/>
                </a:lnTo>
                <a:lnTo>
                  <a:pt x="948791" y="3467099"/>
                </a:lnTo>
                <a:lnTo>
                  <a:pt x="912359" y="3454399"/>
                </a:lnTo>
                <a:close/>
              </a:path>
              <a:path w="9161145" h="6718300">
                <a:moveTo>
                  <a:pt x="1119327" y="3200399"/>
                </a:moveTo>
                <a:lnTo>
                  <a:pt x="1095946" y="3200399"/>
                </a:lnTo>
                <a:lnTo>
                  <a:pt x="1096148" y="3340099"/>
                </a:lnTo>
                <a:lnTo>
                  <a:pt x="1096264" y="3454399"/>
                </a:lnTo>
                <a:lnTo>
                  <a:pt x="1091196" y="3467099"/>
                </a:lnTo>
                <a:lnTo>
                  <a:pt x="1182247" y="3467099"/>
                </a:lnTo>
                <a:lnTo>
                  <a:pt x="1143393" y="3454399"/>
                </a:lnTo>
                <a:lnTo>
                  <a:pt x="1118984" y="3454399"/>
                </a:lnTo>
                <a:lnTo>
                  <a:pt x="1118984" y="3352799"/>
                </a:lnTo>
                <a:lnTo>
                  <a:pt x="1117688" y="3340099"/>
                </a:lnTo>
                <a:lnTo>
                  <a:pt x="1110805" y="3340099"/>
                </a:lnTo>
                <a:lnTo>
                  <a:pt x="1112456" y="3327399"/>
                </a:lnTo>
                <a:lnTo>
                  <a:pt x="1118311" y="3314699"/>
                </a:lnTo>
                <a:lnTo>
                  <a:pt x="1118844" y="3314699"/>
                </a:lnTo>
                <a:lnTo>
                  <a:pt x="1118908" y="3301999"/>
                </a:lnTo>
                <a:lnTo>
                  <a:pt x="1117853" y="3289299"/>
                </a:lnTo>
                <a:lnTo>
                  <a:pt x="1110741" y="3289299"/>
                </a:lnTo>
                <a:lnTo>
                  <a:pt x="1112964" y="3276599"/>
                </a:lnTo>
                <a:lnTo>
                  <a:pt x="1118641" y="3263899"/>
                </a:lnTo>
                <a:lnTo>
                  <a:pt x="1119014" y="3251199"/>
                </a:lnTo>
                <a:lnTo>
                  <a:pt x="1118989" y="3213099"/>
                </a:lnTo>
                <a:lnTo>
                  <a:pt x="1119327" y="3200399"/>
                </a:lnTo>
                <a:close/>
              </a:path>
              <a:path w="9161145" h="6718300">
                <a:moveTo>
                  <a:pt x="1990890" y="3454399"/>
                </a:moveTo>
                <a:lnTo>
                  <a:pt x="1369529" y="3454399"/>
                </a:lnTo>
                <a:lnTo>
                  <a:pt x="1253875" y="3467099"/>
                </a:lnTo>
                <a:lnTo>
                  <a:pt x="2102775" y="3467099"/>
                </a:lnTo>
                <a:lnTo>
                  <a:pt x="1990890" y="3454399"/>
                </a:lnTo>
                <a:close/>
              </a:path>
              <a:path w="9161145" h="6718300">
                <a:moveTo>
                  <a:pt x="2259025" y="3454399"/>
                </a:moveTo>
                <a:lnTo>
                  <a:pt x="2218385" y="3454399"/>
                </a:lnTo>
                <a:lnTo>
                  <a:pt x="2215857" y="3467099"/>
                </a:lnTo>
                <a:lnTo>
                  <a:pt x="2266454" y="3467099"/>
                </a:lnTo>
                <a:lnTo>
                  <a:pt x="2259025" y="3454399"/>
                </a:lnTo>
                <a:close/>
              </a:path>
              <a:path w="9161145" h="6718300">
                <a:moveTo>
                  <a:pt x="2527071" y="3454399"/>
                </a:moveTo>
                <a:lnTo>
                  <a:pt x="2449607" y="3454399"/>
                </a:lnTo>
                <a:lnTo>
                  <a:pt x="2414839" y="3467099"/>
                </a:lnTo>
                <a:lnTo>
                  <a:pt x="2531973" y="3467099"/>
                </a:lnTo>
                <a:lnTo>
                  <a:pt x="2527071" y="3454399"/>
                </a:lnTo>
                <a:close/>
              </a:path>
              <a:path w="9161145" h="6718300">
                <a:moveTo>
                  <a:pt x="2800324" y="3454399"/>
                </a:moveTo>
                <a:lnTo>
                  <a:pt x="2761183" y="3454399"/>
                </a:lnTo>
                <a:lnTo>
                  <a:pt x="2702179" y="3467099"/>
                </a:lnTo>
                <a:lnTo>
                  <a:pt x="2864116" y="3467099"/>
                </a:lnTo>
                <a:lnTo>
                  <a:pt x="2800324" y="3454399"/>
                </a:lnTo>
                <a:close/>
              </a:path>
              <a:path w="9161145" h="6718300">
                <a:moveTo>
                  <a:pt x="3079241" y="3454399"/>
                </a:moveTo>
                <a:lnTo>
                  <a:pt x="3047174" y="3454399"/>
                </a:lnTo>
                <a:lnTo>
                  <a:pt x="2984404" y="3467099"/>
                </a:lnTo>
                <a:lnTo>
                  <a:pt x="3084944" y="3467099"/>
                </a:lnTo>
                <a:lnTo>
                  <a:pt x="3079241" y="3454399"/>
                </a:lnTo>
                <a:close/>
              </a:path>
              <a:path w="9161145" h="6718300">
                <a:moveTo>
                  <a:pt x="3358959" y="3327399"/>
                </a:moveTo>
                <a:lnTo>
                  <a:pt x="3338390" y="3327399"/>
                </a:lnTo>
                <a:lnTo>
                  <a:pt x="3338372" y="3340099"/>
                </a:lnTo>
                <a:lnTo>
                  <a:pt x="3338745" y="3340099"/>
                </a:lnTo>
                <a:lnTo>
                  <a:pt x="3338944" y="3352799"/>
                </a:lnTo>
                <a:lnTo>
                  <a:pt x="3345446" y="3365499"/>
                </a:lnTo>
                <a:lnTo>
                  <a:pt x="3343135" y="3365499"/>
                </a:lnTo>
                <a:lnTo>
                  <a:pt x="3340785" y="3378199"/>
                </a:lnTo>
                <a:lnTo>
                  <a:pt x="3338563" y="3378199"/>
                </a:lnTo>
                <a:lnTo>
                  <a:pt x="3338563" y="3428999"/>
                </a:lnTo>
                <a:lnTo>
                  <a:pt x="3344900" y="3441699"/>
                </a:lnTo>
                <a:lnTo>
                  <a:pt x="3342538" y="3441699"/>
                </a:lnTo>
                <a:lnTo>
                  <a:pt x="3340277" y="3454399"/>
                </a:lnTo>
                <a:lnTo>
                  <a:pt x="3331032" y="3454399"/>
                </a:lnTo>
                <a:lnTo>
                  <a:pt x="3310941" y="3467099"/>
                </a:lnTo>
                <a:lnTo>
                  <a:pt x="3367328" y="3467099"/>
                </a:lnTo>
                <a:lnTo>
                  <a:pt x="3360902" y="3454399"/>
                </a:lnTo>
                <a:lnTo>
                  <a:pt x="3360902" y="3340099"/>
                </a:lnTo>
                <a:lnTo>
                  <a:pt x="3358959" y="3327399"/>
                </a:lnTo>
                <a:close/>
              </a:path>
              <a:path w="9161145" h="6718300">
                <a:moveTo>
                  <a:pt x="3891495" y="3454399"/>
                </a:moveTo>
                <a:lnTo>
                  <a:pt x="3604005" y="3454399"/>
                </a:lnTo>
                <a:lnTo>
                  <a:pt x="3601643" y="3467099"/>
                </a:lnTo>
                <a:lnTo>
                  <a:pt x="3899738" y="3467099"/>
                </a:lnTo>
                <a:lnTo>
                  <a:pt x="3891495" y="3454399"/>
                </a:lnTo>
                <a:close/>
              </a:path>
              <a:path w="9161145" h="6718300">
                <a:moveTo>
                  <a:pt x="4177944" y="3454399"/>
                </a:moveTo>
                <a:lnTo>
                  <a:pt x="4051261" y="3454399"/>
                </a:lnTo>
                <a:lnTo>
                  <a:pt x="4016522" y="3467099"/>
                </a:lnTo>
                <a:lnTo>
                  <a:pt x="4179049" y="3467099"/>
                </a:lnTo>
                <a:lnTo>
                  <a:pt x="4177944" y="3454399"/>
                </a:lnTo>
                <a:close/>
              </a:path>
              <a:path w="9161145" h="6718300">
                <a:moveTo>
                  <a:pt x="4445368" y="3200399"/>
                </a:moveTo>
                <a:lnTo>
                  <a:pt x="4421632" y="3200399"/>
                </a:lnTo>
                <a:lnTo>
                  <a:pt x="4421745" y="3251199"/>
                </a:lnTo>
                <a:lnTo>
                  <a:pt x="4421847" y="3454399"/>
                </a:lnTo>
                <a:lnTo>
                  <a:pt x="4416399" y="3467099"/>
                </a:lnTo>
                <a:lnTo>
                  <a:pt x="4536736" y="3467099"/>
                </a:lnTo>
                <a:lnTo>
                  <a:pt x="4480433" y="3454399"/>
                </a:lnTo>
                <a:lnTo>
                  <a:pt x="4445241" y="3454399"/>
                </a:lnTo>
                <a:lnTo>
                  <a:pt x="4444597" y="3428999"/>
                </a:lnTo>
                <a:lnTo>
                  <a:pt x="4444361" y="3378199"/>
                </a:lnTo>
                <a:lnTo>
                  <a:pt x="4444485" y="3276599"/>
                </a:lnTo>
                <a:lnTo>
                  <a:pt x="4444701" y="3238499"/>
                </a:lnTo>
                <a:lnTo>
                  <a:pt x="4445368" y="3200399"/>
                </a:lnTo>
                <a:close/>
              </a:path>
              <a:path w="9161145" h="6718300">
                <a:moveTo>
                  <a:pt x="4715662" y="3200399"/>
                </a:moveTo>
                <a:lnTo>
                  <a:pt x="4692332" y="3200399"/>
                </a:lnTo>
                <a:lnTo>
                  <a:pt x="4692457" y="3238499"/>
                </a:lnTo>
                <a:lnTo>
                  <a:pt x="4692548" y="3327399"/>
                </a:lnTo>
                <a:lnTo>
                  <a:pt x="4698809" y="3340099"/>
                </a:lnTo>
                <a:lnTo>
                  <a:pt x="4700587" y="3340099"/>
                </a:lnTo>
                <a:lnTo>
                  <a:pt x="4694301" y="3352799"/>
                </a:lnTo>
                <a:lnTo>
                  <a:pt x="4692637" y="3352799"/>
                </a:lnTo>
                <a:lnTo>
                  <a:pt x="4692637" y="3365499"/>
                </a:lnTo>
                <a:lnTo>
                  <a:pt x="4698885" y="3378199"/>
                </a:lnTo>
                <a:lnTo>
                  <a:pt x="4700625" y="3378199"/>
                </a:lnTo>
                <a:lnTo>
                  <a:pt x="4694783" y="3390899"/>
                </a:lnTo>
                <a:lnTo>
                  <a:pt x="4692535" y="3390899"/>
                </a:lnTo>
                <a:lnTo>
                  <a:pt x="4692535" y="3416299"/>
                </a:lnTo>
                <a:lnTo>
                  <a:pt x="4698301" y="3416299"/>
                </a:lnTo>
                <a:lnTo>
                  <a:pt x="4694124" y="3428999"/>
                </a:lnTo>
                <a:lnTo>
                  <a:pt x="4692476" y="3428999"/>
                </a:lnTo>
                <a:lnTo>
                  <a:pt x="4692398" y="3441699"/>
                </a:lnTo>
                <a:lnTo>
                  <a:pt x="4692929" y="3454399"/>
                </a:lnTo>
                <a:lnTo>
                  <a:pt x="4694682" y="3454399"/>
                </a:lnTo>
                <a:lnTo>
                  <a:pt x="4659087" y="3467099"/>
                </a:lnTo>
                <a:lnTo>
                  <a:pt x="4716729" y="3467099"/>
                </a:lnTo>
                <a:lnTo>
                  <a:pt x="4715614" y="3428999"/>
                </a:lnTo>
                <a:lnTo>
                  <a:pt x="4714934" y="3378199"/>
                </a:lnTo>
                <a:lnTo>
                  <a:pt x="4714750" y="3327399"/>
                </a:lnTo>
                <a:lnTo>
                  <a:pt x="4714846" y="3276599"/>
                </a:lnTo>
                <a:lnTo>
                  <a:pt x="4714941" y="3251199"/>
                </a:lnTo>
                <a:lnTo>
                  <a:pt x="4715662" y="3200399"/>
                </a:lnTo>
                <a:close/>
              </a:path>
              <a:path w="9161145" h="6718300">
                <a:moveTo>
                  <a:pt x="5015471" y="3200399"/>
                </a:moveTo>
                <a:lnTo>
                  <a:pt x="4992712" y="3200399"/>
                </a:lnTo>
                <a:lnTo>
                  <a:pt x="4993297" y="3213099"/>
                </a:lnTo>
                <a:lnTo>
                  <a:pt x="4993576" y="3213099"/>
                </a:lnTo>
                <a:lnTo>
                  <a:pt x="4993614" y="3340099"/>
                </a:lnTo>
                <a:lnTo>
                  <a:pt x="4999812" y="3352799"/>
                </a:lnTo>
                <a:lnTo>
                  <a:pt x="5000358" y="3365499"/>
                </a:lnTo>
                <a:lnTo>
                  <a:pt x="4993665" y="3365499"/>
                </a:lnTo>
                <a:lnTo>
                  <a:pt x="4993665" y="3378199"/>
                </a:lnTo>
                <a:lnTo>
                  <a:pt x="4999774" y="3390899"/>
                </a:lnTo>
                <a:lnTo>
                  <a:pt x="5000421" y="3403599"/>
                </a:lnTo>
                <a:lnTo>
                  <a:pt x="4993119" y="3403599"/>
                </a:lnTo>
                <a:lnTo>
                  <a:pt x="4993092" y="3441699"/>
                </a:lnTo>
                <a:lnTo>
                  <a:pt x="4992878" y="3454399"/>
                </a:lnTo>
                <a:lnTo>
                  <a:pt x="4990185" y="3454399"/>
                </a:lnTo>
                <a:lnTo>
                  <a:pt x="4988483" y="3467099"/>
                </a:lnTo>
                <a:lnTo>
                  <a:pt x="5020525" y="3467099"/>
                </a:lnTo>
                <a:lnTo>
                  <a:pt x="5016030" y="3454399"/>
                </a:lnTo>
                <a:lnTo>
                  <a:pt x="5016093" y="3213099"/>
                </a:lnTo>
                <a:lnTo>
                  <a:pt x="5015471" y="3200399"/>
                </a:lnTo>
                <a:close/>
              </a:path>
              <a:path w="9161145" h="6718300">
                <a:moveTo>
                  <a:pt x="5313019" y="3200399"/>
                </a:moveTo>
                <a:lnTo>
                  <a:pt x="5279250" y="3200399"/>
                </a:lnTo>
                <a:lnTo>
                  <a:pt x="5279224" y="3378199"/>
                </a:lnTo>
                <a:lnTo>
                  <a:pt x="5286260" y="3390899"/>
                </a:lnTo>
                <a:lnTo>
                  <a:pt x="5286260" y="3403599"/>
                </a:lnTo>
                <a:lnTo>
                  <a:pt x="5280355" y="3416299"/>
                </a:lnTo>
                <a:lnTo>
                  <a:pt x="5279363" y="3428999"/>
                </a:lnTo>
                <a:lnTo>
                  <a:pt x="5279351" y="3441699"/>
                </a:lnTo>
                <a:lnTo>
                  <a:pt x="5278716" y="3454399"/>
                </a:lnTo>
                <a:lnTo>
                  <a:pt x="5272938" y="3454399"/>
                </a:lnTo>
                <a:lnTo>
                  <a:pt x="5245521" y="3467099"/>
                </a:lnTo>
                <a:lnTo>
                  <a:pt x="5312905" y="3467099"/>
                </a:lnTo>
                <a:lnTo>
                  <a:pt x="5303139" y="3454399"/>
                </a:lnTo>
                <a:lnTo>
                  <a:pt x="5302488" y="3416299"/>
                </a:lnTo>
                <a:lnTo>
                  <a:pt x="5302249" y="3365499"/>
                </a:lnTo>
                <a:lnTo>
                  <a:pt x="5302311" y="3289299"/>
                </a:lnTo>
                <a:lnTo>
                  <a:pt x="5302614" y="3238499"/>
                </a:lnTo>
                <a:lnTo>
                  <a:pt x="5303316" y="3213099"/>
                </a:lnTo>
                <a:lnTo>
                  <a:pt x="5313019" y="3200399"/>
                </a:lnTo>
                <a:close/>
              </a:path>
              <a:path w="9161145" h="6718300">
                <a:moveTo>
                  <a:pt x="5580303" y="3200399"/>
                </a:moveTo>
                <a:lnTo>
                  <a:pt x="5540489" y="3200399"/>
                </a:lnTo>
                <a:lnTo>
                  <a:pt x="5549760" y="3213099"/>
                </a:lnTo>
                <a:lnTo>
                  <a:pt x="5549760" y="3301999"/>
                </a:lnTo>
                <a:lnTo>
                  <a:pt x="5557088" y="3314699"/>
                </a:lnTo>
                <a:lnTo>
                  <a:pt x="5557088" y="3340099"/>
                </a:lnTo>
                <a:lnTo>
                  <a:pt x="5550344" y="3340099"/>
                </a:lnTo>
                <a:lnTo>
                  <a:pt x="5549857" y="3378199"/>
                </a:lnTo>
                <a:lnTo>
                  <a:pt x="5549815" y="3428999"/>
                </a:lnTo>
                <a:lnTo>
                  <a:pt x="5549442" y="3454399"/>
                </a:lnTo>
                <a:lnTo>
                  <a:pt x="5544870" y="3454399"/>
                </a:lnTo>
                <a:lnTo>
                  <a:pt x="5435155" y="3467099"/>
                </a:lnTo>
                <a:lnTo>
                  <a:pt x="5585053" y="3467099"/>
                </a:lnTo>
                <a:lnTo>
                  <a:pt x="5578259" y="3454399"/>
                </a:lnTo>
                <a:lnTo>
                  <a:pt x="5578678" y="3441699"/>
                </a:lnTo>
                <a:lnTo>
                  <a:pt x="5573128" y="3441699"/>
                </a:lnTo>
                <a:lnTo>
                  <a:pt x="5573128" y="3403599"/>
                </a:lnTo>
                <a:lnTo>
                  <a:pt x="5579427" y="3390899"/>
                </a:lnTo>
                <a:lnTo>
                  <a:pt x="5579427" y="3378199"/>
                </a:lnTo>
                <a:lnTo>
                  <a:pt x="5572950" y="3378199"/>
                </a:lnTo>
                <a:lnTo>
                  <a:pt x="5572950" y="3276599"/>
                </a:lnTo>
                <a:lnTo>
                  <a:pt x="5578424" y="3263899"/>
                </a:lnTo>
                <a:lnTo>
                  <a:pt x="5573128" y="3251199"/>
                </a:lnTo>
                <a:lnTo>
                  <a:pt x="5573128" y="3225799"/>
                </a:lnTo>
                <a:lnTo>
                  <a:pt x="5576023" y="3225799"/>
                </a:lnTo>
                <a:lnTo>
                  <a:pt x="5580507" y="3213099"/>
                </a:lnTo>
                <a:lnTo>
                  <a:pt x="5580303" y="3200399"/>
                </a:lnTo>
                <a:close/>
              </a:path>
              <a:path w="9161145" h="6718300">
                <a:moveTo>
                  <a:pt x="5861608" y="3454399"/>
                </a:moveTo>
                <a:lnTo>
                  <a:pt x="5832970" y="3454399"/>
                </a:lnTo>
                <a:lnTo>
                  <a:pt x="5830925" y="3467099"/>
                </a:lnTo>
                <a:lnTo>
                  <a:pt x="5864656" y="3467099"/>
                </a:lnTo>
                <a:lnTo>
                  <a:pt x="5861608" y="3454399"/>
                </a:lnTo>
                <a:close/>
              </a:path>
              <a:path w="9161145" h="6718300">
                <a:moveTo>
                  <a:pt x="5875286" y="3454399"/>
                </a:moveTo>
                <a:lnTo>
                  <a:pt x="5864656" y="3467099"/>
                </a:lnTo>
                <a:lnTo>
                  <a:pt x="5879998" y="3467099"/>
                </a:lnTo>
                <a:lnTo>
                  <a:pt x="5875286" y="3454399"/>
                </a:lnTo>
                <a:close/>
              </a:path>
              <a:path w="9161145" h="6718300">
                <a:moveTo>
                  <a:pt x="6147676" y="3454399"/>
                </a:moveTo>
                <a:lnTo>
                  <a:pt x="6129947" y="3454399"/>
                </a:lnTo>
                <a:lnTo>
                  <a:pt x="6123254" y="3467099"/>
                </a:lnTo>
                <a:lnTo>
                  <a:pt x="6149454" y="3467099"/>
                </a:lnTo>
                <a:lnTo>
                  <a:pt x="6147676" y="3454399"/>
                </a:lnTo>
                <a:close/>
              </a:path>
              <a:path w="9161145" h="6718300">
                <a:moveTo>
                  <a:pt x="6386918" y="3454399"/>
                </a:moveTo>
                <a:lnTo>
                  <a:pt x="6353822" y="3454399"/>
                </a:lnTo>
                <a:lnTo>
                  <a:pt x="6348945" y="3467099"/>
                </a:lnTo>
                <a:lnTo>
                  <a:pt x="6390487" y="3467099"/>
                </a:lnTo>
                <a:lnTo>
                  <a:pt x="6386918" y="3454399"/>
                </a:lnTo>
                <a:close/>
              </a:path>
              <a:path w="9161145" h="6718300">
                <a:moveTo>
                  <a:pt x="6656298" y="3238499"/>
                </a:moveTo>
                <a:lnTo>
                  <a:pt x="6633463" y="3238499"/>
                </a:lnTo>
                <a:lnTo>
                  <a:pt x="6633328" y="3251199"/>
                </a:lnTo>
                <a:lnTo>
                  <a:pt x="6633316" y="3301999"/>
                </a:lnTo>
                <a:lnTo>
                  <a:pt x="6633419" y="3314699"/>
                </a:lnTo>
                <a:lnTo>
                  <a:pt x="6633502" y="3352799"/>
                </a:lnTo>
                <a:lnTo>
                  <a:pt x="6638861" y="3352799"/>
                </a:lnTo>
                <a:lnTo>
                  <a:pt x="6633692" y="3365499"/>
                </a:lnTo>
                <a:lnTo>
                  <a:pt x="6633524" y="3378199"/>
                </a:lnTo>
                <a:lnTo>
                  <a:pt x="6633421" y="3441699"/>
                </a:lnTo>
                <a:lnTo>
                  <a:pt x="6632498" y="3454399"/>
                </a:lnTo>
                <a:lnTo>
                  <a:pt x="6583128" y="3467099"/>
                </a:lnTo>
                <a:lnTo>
                  <a:pt x="6713738" y="3467099"/>
                </a:lnTo>
                <a:lnTo>
                  <a:pt x="6667347" y="3454399"/>
                </a:lnTo>
                <a:lnTo>
                  <a:pt x="6663600" y="3454399"/>
                </a:lnTo>
                <a:lnTo>
                  <a:pt x="6662818" y="3441699"/>
                </a:lnTo>
                <a:lnTo>
                  <a:pt x="6663034" y="3441699"/>
                </a:lnTo>
                <a:lnTo>
                  <a:pt x="6662280" y="3428999"/>
                </a:lnTo>
                <a:lnTo>
                  <a:pt x="6656298" y="3416299"/>
                </a:lnTo>
                <a:lnTo>
                  <a:pt x="6656298" y="3378199"/>
                </a:lnTo>
                <a:lnTo>
                  <a:pt x="6661962" y="3365499"/>
                </a:lnTo>
                <a:lnTo>
                  <a:pt x="6656362" y="3352799"/>
                </a:lnTo>
                <a:lnTo>
                  <a:pt x="6656362" y="3340099"/>
                </a:lnTo>
                <a:lnTo>
                  <a:pt x="6662077" y="3327399"/>
                </a:lnTo>
                <a:lnTo>
                  <a:pt x="6656374" y="3314699"/>
                </a:lnTo>
                <a:lnTo>
                  <a:pt x="6656374" y="3289299"/>
                </a:lnTo>
                <a:lnTo>
                  <a:pt x="6662585" y="3276599"/>
                </a:lnTo>
                <a:lnTo>
                  <a:pt x="6662585" y="3251199"/>
                </a:lnTo>
                <a:lnTo>
                  <a:pt x="6656298" y="3238499"/>
                </a:lnTo>
                <a:close/>
              </a:path>
              <a:path w="9161145" h="6718300">
                <a:moveTo>
                  <a:pt x="7321958" y="3454399"/>
                </a:moveTo>
                <a:lnTo>
                  <a:pt x="6901726" y="3454399"/>
                </a:lnTo>
                <a:lnTo>
                  <a:pt x="6900240" y="3467099"/>
                </a:lnTo>
                <a:lnTo>
                  <a:pt x="7425453" y="3467099"/>
                </a:lnTo>
                <a:lnTo>
                  <a:pt x="7321958" y="3454399"/>
                </a:lnTo>
                <a:close/>
              </a:path>
              <a:path w="9161145" h="6718300">
                <a:moveTo>
                  <a:pt x="7521016" y="3454399"/>
                </a:moveTo>
                <a:lnTo>
                  <a:pt x="7484478" y="3454399"/>
                </a:lnTo>
                <a:lnTo>
                  <a:pt x="7480846" y="3467099"/>
                </a:lnTo>
                <a:lnTo>
                  <a:pt x="7524661" y="3467099"/>
                </a:lnTo>
                <a:lnTo>
                  <a:pt x="7521016" y="3454399"/>
                </a:lnTo>
                <a:close/>
              </a:path>
              <a:path w="9161145" h="6718300">
                <a:moveTo>
                  <a:pt x="7786331" y="3454399"/>
                </a:moveTo>
                <a:lnTo>
                  <a:pt x="7688081" y="3454399"/>
                </a:lnTo>
                <a:lnTo>
                  <a:pt x="7629809" y="3467099"/>
                </a:lnTo>
                <a:lnTo>
                  <a:pt x="7789875" y="3467099"/>
                </a:lnTo>
                <a:lnTo>
                  <a:pt x="7786331" y="3454399"/>
                </a:lnTo>
                <a:close/>
              </a:path>
              <a:path w="9161145" h="6718300">
                <a:moveTo>
                  <a:pt x="8913177" y="3454399"/>
                </a:moveTo>
                <a:lnTo>
                  <a:pt x="8906903" y="3467099"/>
                </a:lnTo>
                <a:lnTo>
                  <a:pt x="8921762" y="3467099"/>
                </a:lnTo>
                <a:lnTo>
                  <a:pt x="8913177" y="3454399"/>
                </a:lnTo>
                <a:close/>
              </a:path>
              <a:path w="9161145" h="6718300">
                <a:moveTo>
                  <a:pt x="8948788" y="3454399"/>
                </a:moveTo>
                <a:lnTo>
                  <a:pt x="8940965" y="3467099"/>
                </a:lnTo>
                <a:lnTo>
                  <a:pt x="8952953" y="3467099"/>
                </a:lnTo>
                <a:lnTo>
                  <a:pt x="8948788" y="3454399"/>
                </a:lnTo>
                <a:close/>
              </a:path>
              <a:path w="9161145" h="6718300">
                <a:moveTo>
                  <a:pt x="878433" y="3200399"/>
                </a:moveTo>
                <a:lnTo>
                  <a:pt x="854582" y="3200399"/>
                </a:lnTo>
                <a:lnTo>
                  <a:pt x="848982" y="3213099"/>
                </a:lnTo>
                <a:lnTo>
                  <a:pt x="847864" y="3213099"/>
                </a:lnTo>
                <a:lnTo>
                  <a:pt x="852030" y="3225799"/>
                </a:lnTo>
                <a:lnTo>
                  <a:pt x="854176" y="3225799"/>
                </a:lnTo>
                <a:lnTo>
                  <a:pt x="854819" y="3263899"/>
                </a:lnTo>
                <a:lnTo>
                  <a:pt x="854985" y="3289299"/>
                </a:lnTo>
                <a:lnTo>
                  <a:pt x="855081" y="3390899"/>
                </a:lnTo>
                <a:lnTo>
                  <a:pt x="854838" y="3428999"/>
                </a:lnTo>
                <a:lnTo>
                  <a:pt x="854163" y="3454399"/>
                </a:lnTo>
                <a:lnTo>
                  <a:pt x="878433" y="3454399"/>
                </a:lnTo>
                <a:lnTo>
                  <a:pt x="878433" y="3200399"/>
                </a:lnTo>
                <a:close/>
              </a:path>
              <a:path w="9161145" h="6718300">
                <a:moveTo>
                  <a:pt x="1405699" y="3200399"/>
                </a:moveTo>
                <a:lnTo>
                  <a:pt x="1383398" y="3200399"/>
                </a:lnTo>
                <a:lnTo>
                  <a:pt x="1379143" y="3213099"/>
                </a:lnTo>
                <a:lnTo>
                  <a:pt x="1375079" y="3213099"/>
                </a:lnTo>
                <a:lnTo>
                  <a:pt x="1375079" y="3263899"/>
                </a:lnTo>
                <a:lnTo>
                  <a:pt x="1381620" y="3276599"/>
                </a:lnTo>
                <a:lnTo>
                  <a:pt x="1381620" y="3289299"/>
                </a:lnTo>
                <a:lnTo>
                  <a:pt x="1375244" y="3301999"/>
                </a:lnTo>
                <a:lnTo>
                  <a:pt x="1375244" y="3314699"/>
                </a:lnTo>
                <a:lnTo>
                  <a:pt x="1381734" y="3327399"/>
                </a:lnTo>
                <a:lnTo>
                  <a:pt x="1381937" y="3340099"/>
                </a:lnTo>
                <a:lnTo>
                  <a:pt x="1382433" y="3340099"/>
                </a:lnTo>
                <a:lnTo>
                  <a:pt x="1382293" y="3352799"/>
                </a:lnTo>
                <a:lnTo>
                  <a:pt x="1381836" y="3365499"/>
                </a:lnTo>
                <a:lnTo>
                  <a:pt x="1381607" y="3365499"/>
                </a:lnTo>
                <a:lnTo>
                  <a:pt x="1375638" y="3378199"/>
                </a:lnTo>
                <a:lnTo>
                  <a:pt x="1374546" y="3378199"/>
                </a:lnTo>
                <a:lnTo>
                  <a:pt x="1379016" y="3390899"/>
                </a:lnTo>
                <a:lnTo>
                  <a:pt x="1381823" y="3390899"/>
                </a:lnTo>
                <a:lnTo>
                  <a:pt x="1381861" y="3428999"/>
                </a:lnTo>
                <a:lnTo>
                  <a:pt x="1375054" y="3441699"/>
                </a:lnTo>
                <a:lnTo>
                  <a:pt x="1375054" y="3454399"/>
                </a:lnTo>
                <a:lnTo>
                  <a:pt x="1405559" y="3454399"/>
                </a:lnTo>
                <a:lnTo>
                  <a:pt x="1405300" y="3441699"/>
                </a:lnTo>
                <a:lnTo>
                  <a:pt x="1405169" y="3428999"/>
                </a:lnTo>
                <a:lnTo>
                  <a:pt x="1405057" y="3378199"/>
                </a:lnTo>
                <a:lnTo>
                  <a:pt x="1404931" y="3301999"/>
                </a:lnTo>
                <a:lnTo>
                  <a:pt x="1404874" y="3213099"/>
                </a:lnTo>
                <a:lnTo>
                  <a:pt x="1405699" y="3200399"/>
                </a:lnTo>
                <a:close/>
              </a:path>
              <a:path w="9161145" h="6718300">
                <a:moveTo>
                  <a:pt x="1691449" y="3200399"/>
                </a:moveTo>
                <a:lnTo>
                  <a:pt x="1667370" y="3200399"/>
                </a:lnTo>
                <a:lnTo>
                  <a:pt x="1667806" y="3213099"/>
                </a:lnTo>
                <a:lnTo>
                  <a:pt x="1666496" y="3225799"/>
                </a:lnTo>
                <a:lnTo>
                  <a:pt x="1662811" y="3225799"/>
                </a:lnTo>
                <a:lnTo>
                  <a:pt x="1666430" y="3238499"/>
                </a:lnTo>
                <a:lnTo>
                  <a:pt x="1662341" y="3251199"/>
                </a:lnTo>
                <a:lnTo>
                  <a:pt x="1666049" y="3251199"/>
                </a:lnTo>
                <a:lnTo>
                  <a:pt x="1662049" y="3263899"/>
                </a:lnTo>
                <a:lnTo>
                  <a:pt x="1667979" y="3276599"/>
                </a:lnTo>
                <a:lnTo>
                  <a:pt x="1665617" y="3276599"/>
                </a:lnTo>
                <a:lnTo>
                  <a:pt x="1661032" y="3289299"/>
                </a:lnTo>
                <a:lnTo>
                  <a:pt x="1663585" y="3289299"/>
                </a:lnTo>
                <a:lnTo>
                  <a:pt x="1665859" y="3301999"/>
                </a:lnTo>
                <a:lnTo>
                  <a:pt x="1667598" y="3301999"/>
                </a:lnTo>
                <a:lnTo>
                  <a:pt x="1667598" y="3327399"/>
                </a:lnTo>
                <a:lnTo>
                  <a:pt x="1662150" y="3340099"/>
                </a:lnTo>
                <a:lnTo>
                  <a:pt x="1666862" y="3340099"/>
                </a:lnTo>
                <a:lnTo>
                  <a:pt x="1667675" y="3352799"/>
                </a:lnTo>
                <a:lnTo>
                  <a:pt x="1667738" y="3416299"/>
                </a:lnTo>
                <a:lnTo>
                  <a:pt x="1661172" y="3416299"/>
                </a:lnTo>
                <a:lnTo>
                  <a:pt x="1661172" y="3428999"/>
                </a:lnTo>
                <a:lnTo>
                  <a:pt x="1662556" y="3441699"/>
                </a:lnTo>
                <a:lnTo>
                  <a:pt x="1669059" y="3441699"/>
                </a:lnTo>
                <a:lnTo>
                  <a:pt x="1666875" y="3454399"/>
                </a:lnTo>
                <a:lnTo>
                  <a:pt x="1691386" y="3454399"/>
                </a:lnTo>
                <a:lnTo>
                  <a:pt x="1691046" y="3416299"/>
                </a:lnTo>
                <a:lnTo>
                  <a:pt x="1690919" y="3352799"/>
                </a:lnTo>
                <a:lnTo>
                  <a:pt x="1690798" y="3251199"/>
                </a:lnTo>
                <a:lnTo>
                  <a:pt x="1690776" y="3213099"/>
                </a:lnTo>
                <a:lnTo>
                  <a:pt x="1691449" y="3200399"/>
                </a:lnTo>
                <a:close/>
              </a:path>
              <a:path w="9161145" h="6718300">
                <a:moveTo>
                  <a:pt x="1986559" y="3200399"/>
                </a:moveTo>
                <a:lnTo>
                  <a:pt x="1945970" y="3200399"/>
                </a:lnTo>
                <a:lnTo>
                  <a:pt x="1946729" y="3213099"/>
                </a:lnTo>
                <a:lnTo>
                  <a:pt x="1946814" y="3225799"/>
                </a:lnTo>
                <a:lnTo>
                  <a:pt x="1946884" y="3276599"/>
                </a:lnTo>
                <a:lnTo>
                  <a:pt x="1953615" y="3289299"/>
                </a:lnTo>
                <a:lnTo>
                  <a:pt x="1953615" y="3340099"/>
                </a:lnTo>
                <a:lnTo>
                  <a:pt x="1948433" y="3352799"/>
                </a:lnTo>
                <a:lnTo>
                  <a:pt x="1946749" y="3365499"/>
                </a:lnTo>
                <a:lnTo>
                  <a:pt x="1948416" y="3365499"/>
                </a:lnTo>
                <a:lnTo>
                  <a:pt x="1953285" y="3378199"/>
                </a:lnTo>
                <a:lnTo>
                  <a:pt x="1952904" y="3378199"/>
                </a:lnTo>
                <a:lnTo>
                  <a:pt x="1945995" y="3390899"/>
                </a:lnTo>
                <a:lnTo>
                  <a:pt x="1945678" y="3390899"/>
                </a:lnTo>
                <a:lnTo>
                  <a:pt x="1951837" y="3403599"/>
                </a:lnTo>
                <a:lnTo>
                  <a:pt x="1950351" y="3403599"/>
                </a:lnTo>
                <a:lnTo>
                  <a:pt x="1948967" y="3416299"/>
                </a:lnTo>
                <a:lnTo>
                  <a:pt x="1947125" y="3416299"/>
                </a:lnTo>
                <a:lnTo>
                  <a:pt x="1947125" y="3428999"/>
                </a:lnTo>
                <a:lnTo>
                  <a:pt x="1951964" y="3441699"/>
                </a:lnTo>
                <a:lnTo>
                  <a:pt x="1950796" y="3454399"/>
                </a:lnTo>
                <a:lnTo>
                  <a:pt x="1977199" y="3454399"/>
                </a:lnTo>
                <a:lnTo>
                  <a:pt x="1976922" y="3416299"/>
                </a:lnTo>
                <a:lnTo>
                  <a:pt x="1976803" y="3378199"/>
                </a:lnTo>
                <a:lnTo>
                  <a:pt x="1976911" y="3289299"/>
                </a:lnTo>
                <a:lnTo>
                  <a:pt x="1976945" y="3213099"/>
                </a:lnTo>
                <a:lnTo>
                  <a:pt x="1986559" y="3200399"/>
                </a:lnTo>
                <a:close/>
              </a:path>
              <a:path w="9161145" h="6718300">
                <a:moveTo>
                  <a:pt x="2258606" y="3200399"/>
                </a:moveTo>
                <a:lnTo>
                  <a:pt x="2219274" y="3200399"/>
                </a:lnTo>
                <a:lnTo>
                  <a:pt x="2218283" y="3213099"/>
                </a:lnTo>
                <a:lnTo>
                  <a:pt x="2224608" y="3213099"/>
                </a:lnTo>
                <a:lnTo>
                  <a:pt x="2224608" y="3314699"/>
                </a:lnTo>
                <a:lnTo>
                  <a:pt x="2218004" y="3327399"/>
                </a:lnTo>
                <a:lnTo>
                  <a:pt x="2219794" y="3327399"/>
                </a:lnTo>
                <a:lnTo>
                  <a:pt x="2223530" y="3340099"/>
                </a:lnTo>
                <a:lnTo>
                  <a:pt x="2224808" y="3340099"/>
                </a:lnTo>
                <a:lnTo>
                  <a:pt x="2223509" y="3352799"/>
                </a:lnTo>
                <a:lnTo>
                  <a:pt x="2219515" y="3352799"/>
                </a:lnTo>
                <a:lnTo>
                  <a:pt x="2218766" y="3365499"/>
                </a:lnTo>
                <a:lnTo>
                  <a:pt x="2217572" y="3365499"/>
                </a:lnTo>
                <a:lnTo>
                  <a:pt x="2217572" y="3441699"/>
                </a:lnTo>
                <a:lnTo>
                  <a:pt x="2224087" y="3441699"/>
                </a:lnTo>
                <a:lnTo>
                  <a:pt x="2223960" y="3454399"/>
                </a:lnTo>
                <a:lnTo>
                  <a:pt x="2248268" y="3454399"/>
                </a:lnTo>
                <a:lnTo>
                  <a:pt x="2248000" y="3428999"/>
                </a:lnTo>
                <a:lnTo>
                  <a:pt x="2247833" y="3416299"/>
                </a:lnTo>
                <a:lnTo>
                  <a:pt x="2247725" y="3390899"/>
                </a:lnTo>
                <a:lnTo>
                  <a:pt x="2247611" y="3340099"/>
                </a:lnTo>
                <a:lnTo>
                  <a:pt x="2247672" y="3225799"/>
                </a:lnTo>
                <a:lnTo>
                  <a:pt x="2247963" y="3213099"/>
                </a:lnTo>
                <a:lnTo>
                  <a:pt x="2258606" y="3200399"/>
                </a:lnTo>
                <a:close/>
              </a:path>
              <a:path w="9161145" h="6718300">
                <a:moveTo>
                  <a:pt x="2518727" y="3200399"/>
                </a:moveTo>
                <a:lnTo>
                  <a:pt x="2494165" y="3200399"/>
                </a:lnTo>
                <a:lnTo>
                  <a:pt x="2494826" y="3213099"/>
                </a:lnTo>
                <a:lnTo>
                  <a:pt x="2495232" y="3213099"/>
                </a:lnTo>
                <a:lnTo>
                  <a:pt x="2495295" y="3276599"/>
                </a:lnTo>
                <a:lnTo>
                  <a:pt x="2501277" y="3289299"/>
                </a:lnTo>
                <a:lnTo>
                  <a:pt x="2495689" y="3289299"/>
                </a:lnTo>
                <a:lnTo>
                  <a:pt x="2495733" y="3390899"/>
                </a:lnTo>
                <a:lnTo>
                  <a:pt x="2495625" y="3416299"/>
                </a:lnTo>
                <a:lnTo>
                  <a:pt x="2495219" y="3454399"/>
                </a:lnTo>
                <a:lnTo>
                  <a:pt x="2518676" y="3454399"/>
                </a:lnTo>
                <a:lnTo>
                  <a:pt x="2518263" y="3378199"/>
                </a:lnTo>
                <a:lnTo>
                  <a:pt x="2518139" y="3301999"/>
                </a:lnTo>
                <a:lnTo>
                  <a:pt x="2518194" y="3213099"/>
                </a:lnTo>
                <a:lnTo>
                  <a:pt x="2518727" y="3200399"/>
                </a:lnTo>
                <a:close/>
              </a:path>
              <a:path w="9161145" h="6718300">
                <a:moveTo>
                  <a:pt x="2789631" y="3200399"/>
                </a:moveTo>
                <a:lnTo>
                  <a:pt x="2767558" y="3200399"/>
                </a:lnTo>
                <a:lnTo>
                  <a:pt x="2762897" y="3213099"/>
                </a:lnTo>
                <a:lnTo>
                  <a:pt x="2760853" y="3213099"/>
                </a:lnTo>
                <a:lnTo>
                  <a:pt x="2766060" y="3225799"/>
                </a:lnTo>
                <a:lnTo>
                  <a:pt x="2766060" y="3403599"/>
                </a:lnTo>
                <a:lnTo>
                  <a:pt x="2772168" y="3416299"/>
                </a:lnTo>
                <a:lnTo>
                  <a:pt x="2767101" y="3428999"/>
                </a:lnTo>
                <a:lnTo>
                  <a:pt x="2765729" y="3454399"/>
                </a:lnTo>
                <a:lnTo>
                  <a:pt x="2789262" y="3454399"/>
                </a:lnTo>
                <a:lnTo>
                  <a:pt x="2789138" y="3403599"/>
                </a:lnTo>
                <a:lnTo>
                  <a:pt x="2789110" y="3213099"/>
                </a:lnTo>
                <a:lnTo>
                  <a:pt x="2789631" y="3200399"/>
                </a:lnTo>
                <a:close/>
              </a:path>
              <a:path w="9161145" h="6718300">
                <a:moveTo>
                  <a:pt x="3076803" y="3200399"/>
                </a:moveTo>
                <a:lnTo>
                  <a:pt x="3051467" y="3200399"/>
                </a:lnTo>
                <a:lnTo>
                  <a:pt x="3051683" y="3225799"/>
                </a:lnTo>
                <a:lnTo>
                  <a:pt x="3051896" y="3276599"/>
                </a:lnTo>
                <a:lnTo>
                  <a:pt x="3051981" y="3314699"/>
                </a:lnTo>
                <a:lnTo>
                  <a:pt x="3052099" y="3340099"/>
                </a:lnTo>
                <a:lnTo>
                  <a:pt x="3052178" y="3352799"/>
                </a:lnTo>
                <a:lnTo>
                  <a:pt x="3052533" y="3352799"/>
                </a:lnTo>
                <a:lnTo>
                  <a:pt x="3054388" y="3365499"/>
                </a:lnTo>
                <a:lnTo>
                  <a:pt x="3058134" y="3365499"/>
                </a:lnTo>
                <a:lnTo>
                  <a:pt x="3053105" y="3378199"/>
                </a:lnTo>
                <a:lnTo>
                  <a:pt x="3051901" y="3390899"/>
                </a:lnTo>
                <a:lnTo>
                  <a:pt x="3052056" y="3416299"/>
                </a:lnTo>
                <a:lnTo>
                  <a:pt x="3052360" y="3441699"/>
                </a:lnTo>
                <a:lnTo>
                  <a:pt x="3051606" y="3454399"/>
                </a:lnTo>
                <a:lnTo>
                  <a:pt x="3075635" y="3454399"/>
                </a:lnTo>
                <a:lnTo>
                  <a:pt x="3074744" y="3390899"/>
                </a:lnTo>
                <a:lnTo>
                  <a:pt x="3074491" y="3340099"/>
                </a:lnTo>
                <a:lnTo>
                  <a:pt x="3074611" y="3289299"/>
                </a:lnTo>
                <a:lnTo>
                  <a:pt x="3074673" y="3276599"/>
                </a:lnTo>
                <a:lnTo>
                  <a:pt x="3075468" y="3238499"/>
                </a:lnTo>
                <a:lnTo>
                  <a:pt x="3076803" y="3200399"/>
                </a:lnTo>
                <a:close/>
              </a:path>
              <a:path w="9161145" h="6718300">
                <a:moveTo>
                  <a:pt x="3631053" y="3441699"/>
                </a:moveTo>
                <a:lnTo>
                  <a:pt x="3614229" y="3441699"/>
                </a:lnTo>
                <a:lnTo>
                  <a:pt x="3614534" y="3454399"/>
                </a:lnTo>
                <a:lnTo>
                  <a:pt x="3631906" y="3454399"/>
                </a:lnTo>
                <a:lnTo>
                  <a:pt x="3631053" y="3441699"/>
                </a:lnTo>
                <a:close/>
              </a:path>
              <a:path w="9161145" h="6718300">
                <a:moveTo>
                  <a:pt x="3887635" y="3200399"/>
                </a:moveTo>
                <a:lnTo>
                  <a:pt x="3871404" y="3200399"/>
                </a:lnTo>
                <a:lnTo>
                  <a:pt x="3871404" y="3225799"/>
                </a:lnTo>
                <a:lnTo>
                  <a:pt x="3865029" y="3238499"/>
                </a:lnTo>
                <a:lnTo>
                  <a:pt x="3865029" y="3416299"/>
                </a:lnTo>
                <a:lnTo>
                  <a:pt x="3867061" y="3416299"/>
                </a:lnTo>
                <a:lnTo>
                  <a:pt x="3869855" y="3428999"/>
                </a:lnTo>
                <a:lnTo>
                  <a:pt x="3871595" y="3428999"/>
                </a:lnTo>
                <a:lnTo>
                  <a:pt x="3872331" y="3441699"/>
                </a:lnTo>
                <a:lnTo>
                  <a:pt x="3868343" y="3454399"/>
                </a:lnTo>
                <a:lnTo>
                  <a:pt x="3887571" y="3454399"/>
                </a:lnTo>
                <a:lnTo>
                  <a:pt x="3887635" y="3200399"/>
                </a:lnTo>
                <a:close/>
              </a:path>
              <a:path w="9161145" h="6718300">
                <a:moveTo>
                  <a:pt x="4173486" y="3200399"/>
                </a:moveTo>
                <a:lnTo>
                  <a:pt x="4154462" y="3200399"/>
                </a:lnTo>
                <a:lnTo>
                  <a:pt x="4155363" y="3213099"/>
                </a:lnTo>
                <a:lnTo>
                  <a:pt x="4152341" y="3213099"/>
                </a:lnTo>
                <a:lnTo>
                  <a:pt x="4157510" y="3225799"/>
                </a:lnTo>
                <a:lnTo>
                  <a:pt x="4159211" y="3238499"/>
                </a:lnTo>
                <a:lnTo>
                  <a:pt x="4151020" y="3238499"/>
                </a:lnTo>
                <a:lnTo>
                  <a:pt x="4148874" y="3251199"/>
                </a:lnTo>
                <a:lnTo>
                  <a:pt x="4154347" y="3251199"/>
                </a:lnTo>
                <a:lnTo>
                  <a:pt x="4156075" y="3263899"/>
                </a:lnTo>
                <a:lnTo>
                  <a:pt x="4151147" y="3276599"/>
                </a:lnTo>
                <a:lnTo>
                  <a:pt x="4150903" y="3276599"/>
                </a:lnTo>
                <a:lnTo>
                  <a:pt x="4151058" y="3314699"/>
                </a:lnTo>
                <a:lnTo>
                  <a:pt x="4157599" y="3327399"/>
                </a:lnTo>
                <a:lnTo>
                  <a:pt x="4157599" y="3340099"/>
                </a:lnTo>
                <a:lnTo>
                  <a:pt x="4151515" y="3340099"/>
                </a:lnTo>
                <a:lnTo>
                  <a:pt x="4151515" y="3365499"/>
                </a:lnTo>
                <a:lnTo>
                  <a:pt x="4157700" y="3378199"/>
                </a:lnTo>
                <a:lnTo>
                  <a:pt x="4157700" y="3416299"/>
                </a:lnTo>
                <a:lnTo>
                  <a:pt x="4150321" y="3428999"/>
                </a:lnTo>
                <a:lnTo>
                  <a:pt x="4157484" y="3441699"/>
                </a:lnTo>
                <a:lnTo>
                  <a:pt x="4157484" y="3454399"/>
                </a:lnTo>
                <a:lnTo>
                  <a:pt x="4174792" y="3454399"/>
                </a:lnTo>
                <a:lnTo>
                  <a:pt x="4173705" y="3441699"/>
                </a:lnTo>
                <a:lnTo>
                  <a:pt x="4173233" y="3428999"/>
                </a:lnTo>
                <a:lnTo>
                  <a:pt x="4173016" y="3403599"/>
                </a:lnTo>
                <a:lnTo>
                  <a:pt x="4167720" y="3390899"/>
                </a:lnTo>
                <a:lnTo>
                  <a:pt x="4172966" y="3378199"/>
                </a:lnTo>
                <a:lnTo>
                  <a:pt x="4173138" y="3352799"/>
                </a:lnTo>
                <a:lnTo>
                  <a:pt x="4173255" y="3238499"/>
                </a:lnTo>
                <a:lnTo>
                  <a:pt x="4173486" y="3200399"/>
                </a:lnTo>
                <a:close/>
              </a:path>
              <a:path w="9161145" h="6718300">
                <a:moveTo>
                  <a:pt x="5869444" y="3200399"/>
                </a:moveTo>
                <a:lnTo>
                  <a:pt x="5838278" y="3200399"/>
                </a:lnTo>
                <a:lnTo>
                  <a:pt x="5834595" y="3213099"/>
                </a:lnTo>
                <a:lnTo>
                  <a:pt x="5839320" y="3225799"/>
                </a:lnTo>
                <a:lnTo>
                  <a:pt x="5842088" y="3225799"/>
                </a:lnTo>
                <a:lnTo>
                  <a:pt x="5837313" y="3238499"/>
                </a:lnTo>
                <a:lnTo>
                  <a:pt x="5840044" y="3238499"/>
                </a:lnTo>
                <a:lnTo>
                  <a:pt x="5843778" y="3251199"/>
                </a:lnTo>
                <a:lnTo>
                  <a:pt x="5841720" y="3251199"/>
                </a:lnTo>
                <a:lnTo>
                  <a:pt x="5835713" y="3263899"/>
                </a:lnTo>
                <a:lnTo>
                  <a:pt x="5835650" y="3454399"/>
                </a:lnTo>
                <a:lnTo>
                  <a:pt x="5859183" y="3454399"/>
                </a:lnTo>
                <a:lnTo>
                  <a:pt x="5859183" y="3213099"/>
                </a:lnTo>
                <a:lnTo>
                  <a:pt x="5869444" y="3200399"/>
                </a:lnTo>
                <a:close/>
              </a:path>
              <a:path w="9161145" h="6718300">
                <a:moveTo>
                  <a:pt x="6150229" y="3200399"/>
                </a:moveTo>
                <a:lnTo>
                  <a:pt x="6116840" y="3200399"/>
                </a:lnTo>
                <a:lnTo>
                  <a:pt x="6121654" y="3213099"/>
                </a:lnTo>
                <a:lnTo>
                  <a:pt x="6121654" y="3390899"/>
                </a:lnTo>
                <a:lnTo>
                  <a:pt x="6128651" y="3403599"/>
                </a:lnTo>
                <a:lnTo>
                  <a:pt x="6128651" y="3428999"/>
                </a:lnTo>
                <a:lnTo>
                  <a:pt x="6126099" y="3428999"/>
                </a:lnTo>
                <a:lnTo>
                  <a:pt x="6121285" y="3441699"/>
                </a:lnTo>
                <a:lnTo>
                  <a:pt x="6126391" y="3441699"/>
                </a:lnTo>
                <a:lnTo>
                  <a:pt x="6129845" y="3454399"/>
                </a:lnTo>
                <a:lnTo>
                  <a:pt x="6145225" y="3454399"/>
                </a:lnTo>
                <a:lnTo>
                  <a:pt x="6145025" y="3441699"/>
                </a:lnTo>
                <a:lnTo>
                  <a:pt x="6145009" y="3403599"/>
                </a:lnTo>
                <a:lnTo>
                  <a:pt x="6149111" y="3403599"/>
                </a:lnTo>
                <a:lnTo>
                  <a:pt x="6151194" y="3390899"/>
                </a:lnTo>
                <a:lnTo>
                  <a:pt x="6145263" y="3390899"/>
                </a:lnTo>
                <a:lnTo>
                  <a:pt x="6145263" y="3327399"/>
                </a:lnTo>
                <a:lnTo>
                  <a:pt x="6149898" y="3314699"/>
                </a:lnTo>
                <a:lnTo>
                  <a:pt x="6145161" y="3301999"/>
                </a:lnTo>
                <a:lnTo>
                  <a:pt x="6145161" y="3238499"/>
                </a:lnTo>
                <a:lnTo>
                  <a:pt x="6151613" y="3225799"/>
                </a:lnTo>
                <a:lnTo>
                  <a:pt x="6149276" y="3225799"/>
                </a:lnTo>
                <a:lnTo>
                  <a:pt x="6144374" y="3213099"/>
                </a:lnTo>
                <a:lnTo>
                  <a:pt x="6150229" y="3200399"/>
                </a:lnTo>
                <a:close/>
              </a:path>
              <a:path w="9161145" h="6718300">
                <a:moveTo>
                  <a:pt x="6385191" y="3200399"/>
                </a:moveTo>
                <a:lnTo>
                  <a:pt x="6366243" y="3200399"/>
                </a:lnTo>
                <a:lnTo>
                  <a:pt x="6369519" y="3213099"/>
                </a:lnTo>
                <a:lnTo>
                  <a:pt x="6369519" y="3225799"/>
                </a:lnTo>
                <a:lnTo>
                  <a:pt x="6362839" y="3238499"/>
                </a:lnTo>
                <a:lnTo>
                  <a:pt x="6362583" y="3251199"/>
                </a:lnTo>
                <a:lnTo>
                  <a:pt x="6362677" y="3263899"/>
                </a:lnTo>
                <a:lnTo>
                  <a:pt x="6362814" y="3263899"/>
                </a:lnTo>
                <a:lnTo>
                  <a:pt x="6362687" y="3276599"/>
                </a:lnTo>
                <a:lnTo>
                  <a:pt x="6369507" y="3289299"/>
                </a:lnTo>
                <a:lnTo>
                  <a:pt x="6369507" y="3301999"/>
                </a:lnTo>
                <a:lnTo>
                  <a:pt x="6362928" y="3314699"/>
                </a:lnTo>
                <a:lnTo>
                  <a:pt x="6362928" y="3340099"/>
                </a:lnTo>
                <a:lnTo>
                  <a:pt x="6369443" y="3352799"/>
                </a:lnTo>
                <a:lnTo>
                  <a:pt x="6369443" y="3365499"/>
                </a:lnTo>
                <a:lnTo>
                  <a:pt x="6362890" y="3390899"/>
                </a:lnTo>
                <a:lnTo>
                  <a:pt x="6362890" y="3403599"/>
                </a:lnTo>
                <a:lnTo>
                  <a:pt x="6369164" y="3416299"/>
                </a:lnTo>
                <a:lnTo>
                  <a:pt x="6367132" y="3416299"/>
                </a:lnTo>
                <a:lnTo>
                  <a:pt x="6364097" y="3428999"/>
                </a:lnTo>
                <a:lnTo>
                  <a:pt x="6367691" y="3441699"/>
                </a:lnTo>
                <a:lnTo>
                  <a:pt x="6361645" y="3441699"/>
                </a:lnTo>
                <a:lnTo>
                  <a:pt x="6363246" y="3454399"/>
                </a:lnTo>
                <a:lnTo>
                  <a:pt x="6385496" y="3454399"/>
                </a:lnTo>
                <a:lnTo>
                  <a:pt x="6385258" y="3378199"/>
                </a:lnTo>
                <a:lnTo>
                  <a:pt x="6385191" y="3200399"/>
                </a:lnTo>
                <a:close/>
              </a:path>
              <a:path w="9161145" h="6718300">
                <a:moveTo>
                  <a:pt x="6937540" y="3200399"/>
                </a:moveTo>
                <a:lnTo>
                  <a:pt x="6900697" y="3200399"/>
                </a:lnTo>
                <a:lnTo>
                  <a:pt x="6910971" y="3213099"/>
                </a:lnTo>
                <a:lnTo>
                  <a:pt x="6910971" y="3390899"/>
                </a:lnTo>
                <a:lnTo>
                  <a:pt x="6904545" y="3403599"/>
                </a:lnTo>
                <a:lnTo>
                  <a:pt x="6904545" y="3416299"/>
                </a:lnTo>
                <a:lnTo>
                  <a:pt x="6910044" y="3416299"/>
                </a:lnTo>
                <a:lnTo>
                  <a:pt x="6912013" y="3428999"/>
                </a:lnTo>
                <a:lnTo>
                  <a:pt x="6910819" y="3428999"/>
                </a:lnTo>
                <a:lnTo>
                  <a:pt x="6910958" y="3441699"/>
                </a:lnTo>
                <a:lnTo>
                  <a:pt x="6906704" y="3441699"/>
                </a:lnTo>
                <a:lnTo>
                  <a:pt x="6903123" y="3454399"/>
                </a:lnTo>
                <a:lnTo>
                  <a:pt x="6927316" y="3454399"/>
                </a:lnTo>
                <a:lnTo>
                  <a:pt x="6927316" y="3213099"/>
                </a:lnTo>
                <a:lnTo>
                  <a:pt x="6937540" y="3200399"/>
                </a:lnTo>
                <a:close/>
              </a:path>
              <a:path w="9161145" h="6718300">
                <a:moveTo>
                  <a:pt x="7219663" y="3289299"/>
                </a:moveTo>
                <a:lnTo>
                  <a:pt x="7195518" y="3289299"/>
                </a:lnTo>
                <a:lnTo>
                  <a:pt x="7196886" y="3301999"/>
                </a:lnTo>
                <a:lnTo>
                  <a:pt x="7196455" y="3301999"/>
                </a:lnTo>
                <a:lnTo>
                  <a:pt x="7190473" y="3314699"/>
                </a:lnTo>
                <a:lnTo>
                  <a:pt x="7190473" y="3327399"/>
                </a:lnTo>
                <a:lnTo>
                  <a:pt x="7191730" y="3327399"/>
                </a:lnTo>
                <a:lnTo>
                  <a:pt x="7198385" y="3340099"/>
                </a:lnTo>
                <a:lnTo>
                  <a:pt x="7196582" y="3340099"/>
                </a:lnTo>
                <a:lnTo>
                  <a:pt x="7190257" y="3352799"/>
                </a:lnTo>
                <a:lnTo>
                  <a:pt x="7190257" y="3403599"/>
                </a:lnTo>
                <a:lnTo>
                  <a:pt x="7195667" y="3416299"/>
                </a:lnTo>
                <a:lnTo>
                  <a:pt x="7190282" y="3428999"/>
                </a:lnTo>
                <a:lnTo>
                  <a:pt x="7190282" y="3441699"/>
                </a:lnTo>
                <a:lnTo>
                  <a:pt x="7196264" y="3441699"/>
                </a:lnTo>
                <a:lnTo>
                  <a:pt x="7196759" y="3454399"/>
                </a:lnTo>
                <a:lnTo>
                  <a:pt x="7215517" y="3454399"/>
                </a:lnTo>
                <a:lnTo>
                  <a:pt x="7213759" y="3441699"/>
                </a:lnTo>
                <a:lnTo>
                  <a:pt x="7212898" y="3416299"/>
                </a:lnTo>
                <a:lnTo>
                  <a:pt x="7212979" y="3352799"/>
                </a:lnTo>
                <a:lnTo>
                  <a:pt x="7213269" y="3314699"/>
                </a:lnTo>
                <a:lnTo>
                  <a:pt x="7218845" y="3301999"/>
                </a:lnTo>
                <a:lnTo>
                  <a:pt x="7219663" y="3289299"/>
                </a:lnTo>
                <a:close/>
              </a:path>
              <a:path w="9161145" h="6718300">
                <a:moveTo>
                  <a:pt x="7514221" y="3200399"/>
                </a:moveTo>
                <a:lnTo>
                  <a:pt x="7498156" y="3200399"/>
                </a:lnTo>
                <a:lnTo>
                  <a:pt x="7498080" y="3454399"/>
                </a:lnTo>
                <a:lnTo>
                  <a:pt x="7514094" y="3454399"/>
                </a:lnTo>
                <a:lnTo>
                  <a:pt x="7514019" y="3441699"/>
                </a:lnTo>
                <a:lnTo>
                  <a:pt x="7513916" y="3416299"/>
                </a:lnTo>
                <a:lnTo>
                  <a:pt x="7513801" y="3352799"/>
                </a:lnTo>
                <a:lnTo>
                  <a:pt x="7513674" y="3263899"/>
                </a:lnTo>
                <a:lnTo>
                  <a:pt x="7513637" y="3213099"/>
                </a:lnTo>
                <a:lnTo>
                  <a:pt x="7514031" y="3213099"/>
                </a:lnTo>
                <a:lnTo>
                  <a:pt x="7514221" y="3200399"/>
                </a:lnTo>
                <a:close/>
              </a:path>
              <a:path w="9161145" h="6718300">
                <a:moveTo>
                  <a:pt x="7784846" y="3200399"/>
                </a:moveTo>
                <a:lnTo>
                  <a:pt x="7767497" y="3200399"/>
                </a:lnTo>
                <a:lnTo>
                  <a:pt x="7768573" y="3238499"/>
                </a:lnTo>
                <a:lnTo>
                  <a:pt x="7768991" y="3289299"/>
                </a:lnTo>
                <a:lnTo>
                  <a:pt x="7769081" y="3365499"/>
                </a:lnTo>
                <a:lnTo>
                  <a:pt x="7768543" y="3416299"/>
                </a:lnTo>
                <a:lnTo>
                  <a:pt x="7767497" y="3454399"/>
                </a:lnTo>
                <a:lnTo>
                  <a:pt x="7784782" y="3454399"/>
                </a:lnTo>
                <a:lnTo>
                  <a:pt x="7784846" y="3200399"/>
                </a:lnTo>
                <a:close/>
              </a:path>
              <a:path w="9161145" h="6718300">
                <a:moveTo>
                  <a:pt x="3631844" y="3200399"/>
                </a:moveTo>
                <a:lnTo>
                  <a:pt x="3608120" y="3200399"/>
                </a:lnTo>
                <a:lnTo>
                  <a:pt x="3609240" y="3213099"/>
                </a:lnTo>
                <a:lnTo>
                  <a:pt x="3609414" y="3225799"/>
                </a:lnTo>
                <a:lnTo>
                  <a:pt x="3609204" y="3238499"/>
                </a:lnTo>
                <a:lnTo>
                  <a:pt x="3609251" y="3276599"/>
                </a:lnTo>
                <a:lnTo>
                  <a:pt x="3615893" y="3289299"/>
                </a:lnTo>
                <a:lnTo>
                  <a:pt x="3615893" y="3301999"/>
                </a:lnTo>
                <a:lnTo>
                  <a:pt x="3610229" y="3314699"/>
                </a:lnTo>
                <a:lnTo>
                  <a:pt x="3609274" y="3327399"/>
                </a:lnTo>
                <a:lnTo>
                  <a:pt x="3609081" y="3327399"/>
                </a:lnTo>
                <a:lnTo>
                  <a:pt x="3609366" y="3340099"/>
                </a:lnTo>
                <a:lnTo>
                  <a:pt x="3609848" y="3340099"/>
                </a:lnTo>
                <a:lnTo>
                  <a:pt x="3614737" y="3352799"/>
                </a:lnTo>
                <a:lnTo>
                  <a:pt x="3609682" y="3365499"/>
                </a:lnTo>
                <a:lnTo>
                  <a:pt x="3609682" y="3416299"/>
                </a:lnTo>
                <a:lnTo>
                  <a:pt x="3616172" y="3416299"/>
                </a:lnTo>
                <a:lnTo>
                  <a:pt x="3615042" y="3428999"/>
                </a:lnTo>
                <a:lnTo>
                  <a:pt x="3614369" y="3428999"/>
                </a:lnTo>
                <a:lnTo>
                  <a:pt x="3607790" y="3441699"/>
                </a:lnTo>
                <a:lnTo>
                  <a:pt x="3625977" y="3441699"/>
                </a:lnTo>
                <a:lnTo>
                  <a:pt x="3631298" y="3428999"/>
                </a:lnTo>
                <a:lnTo>
                  <a:pt x="3631389" y="3289299"/>
                </a:lnTo>
                <a:lnTo>
                  <a:pt x="3631539" y="3276599"/>
                </a:lnTo>
                <a:lnTo>
                  <a:pt x="3631618" y="3225799"/>
                </a:lnTo>
                <a:lnTo>
                  <a:pt x="3631844" y="3200399"/>
                </a:lnTo>
                <a:close/>
              </a:path>
              <a:path w="9161145" h="6718300">
                <a:moveTo>
                  <a:pt x="3361613" y="3200399"/>
                </a:moveTo>
                <a:lnTo>
                  <a:pt x="3337877" y="3200399"/>
                </a:lnTo>
                <a:lnTo>
                  <a:pt x="3338131" y="3213099"/>
                </a:lnTo>
                <a:lnTo>
                  <a:pt x="3338260" y="3225799"/>
                </a:lnTo>
                <a:lnTo>
                  <a:pt x="3338360" y="3276599"/>
                </a:lnTo>
                <a:lnTo>
                  <a:pt x="3345243" y="3289299"/>
                </a:lnTo>
                <a:lnTo>
                  <a:pt x="3345243" y="3314699"/>
                </a:lnTo>
                <a:lnTo>
                  <a:pt x="3339363" y="3327399"/>
                </a:lnTo>
                <a:lnTo>
                  <a:pt x="3352596" y="3327399"/>
                </a:lnTo>
                <a:lnTo>
                  <a:pt x="3354171" y="3314699"/>
                </a:lnTo>
                <a:lnTo>
                  <a:pt x="3360610" y="3301999"/>
                </a:lnTo>
                <a:lnTo>
                  <a:pt x="3360600" y="3263899"/>
                </a:lnTo>
                <a:lnTo>
                  <a:pt x="3360539" y="3225799"/>
                </a:lnTo>
                <a:lnTo>
                  <a:pt x="3361613" y="3200399"/>
                </a:lnTo>
                <a:close/>
              </a:path>
              <a:path w="9161145" h="6718300">
                <a:moveTo>
                  <a:pt x="7218972" y="3200399"/>
                </a:moveTo>
                <a:lnTo>
                  <a:pt x="7189800" y="3200399"/>
                </a:lnTo>
                <a:lnTo>
                  <a:pt x="7189800" y="3276599"/>
                </a:lnTo>
                <a:lnTo>
                  <a:pt x="7192954" y="3289299"/>
                </a:lnTo>
                <a:lnTo>
                  <a:pt x="7219778" y="3289299"/>
                </a:lnTo>
                <a:lnTo>
                  <a:pt x="7219484" y="3276599"/>
                </a:lnTo>
                <a:lnTo>
                  <a:pt x="7219073" y="3263899"/>
                </a:lnTo>
                <a:lnTo>
                  <a:pt x="7212761" y="3263899"/>
                </a:lnTo>
                <a:lnTo>
                  <a:pt x="7213904" y="3251199"/>
                </a:lnTo>
                <a:lnTo>
                  <a:pt x="7214501" y="3251199"/>
                </a:lnTo>
                <a:lnTo>
                  <a:pt x="7221372" y="3238499"/>
                </a:lnTo>
                <a:lnTo>
                  <a:pt x="7214374" y="3238499"/>
                </a:lnTo>
                <a:lnTo>
                  <a:pt x="7214031" y="3225799"/>
                </a:lnTo>
                <a:lnTo>
                  <a:pt x="7212152" y="3225799"/>
                </a:lnTo>
                <a:lnTo>
                  <a:pt x="7219010" y="3213099"/>
                </a:lnTo>
                <a:lnTo>
                  <a:pt x="7220013" y="3213099"/>
                </a:lnTo>
                <a:lnTo>
                  <a:pt x="7218972" y="3200399"/>
                </a:lnTo>
                <a:close/>
              </a:path>
              <a:path w="9161145" h="6718300">
                <a:moveTo>
                  <a:pt x="6663702" y="3225799"/>
                </a:moveTo>
                <a:lnTo>
                  <a:pt x="6641160" y="3225799"/>
                </a:lnTo>
                <a:lnTo>
                  <a:pt x="6636511" y="3238499"/>
                </a:lnTo>
                <a:lnTo>
                  <a:pt x="6658432" y="3238499"/>
                </a:lnTo>
                <a:lnTo>
                  <a:pt x="6663702" y="3225799"/>
                </a:lnTo>
                <a:close/>
              </a:path>
              <a:path w="9161145" h="6718300">
                <a:moveTo>
                  <a:pt x="6659994" y="3200399"/>
                </a:moveTo>
                <a:lnTo>
                  <a:pt x="6640639" y="3200399"/>
                </a:lnTo>
                <a:lnTo>
                  <a:pt x="6634810" y="3213099"/>
                </a:lnTo>
                <a:lnTo>
                  <a:pt x="6639953" y="3225799"/>
                </a:lnTo>
                <a:lnTo>
                  <a:pt x="6663131" y="3225799"/>
                </a:lnTo>
                <a:lnTo>
                  <a:pt x="6658597" y="3213099"/>
                </a:lnTo>
                <a:lnTo>
                  <a:pt x="6657149" y="3213099"/>
                </a:lnTo>
                <a:lnTo>
                  <a:pt x="6659994" y="3200399"/>
                </a:lnTo>
                <a:close/>
              </a:path>
              <a:path w="9161145" h="6718300">
                <a:moveTo>
                  <a:pt x="6640639" y="3200399"/>
                </a:moveTo>
                <a:lnTo>
                  <a:pt x="6626009" y="3200399"/>
                </a:lnTo>
                <a:lnTo>
                  <a:pt x="6629654" y="3213099"/>
                </a:lnTo>
                <a:lnTo>
                  <a:pt x="6640639" y="3200399"/>
                </a:lnTo>
                <a:close/>
              </a:path>
              <a:path w="9161145" h="6718300">
                <a:moveTo>
                  <a:pt x="8057172" y="3187699"/>
                </a:moveTo>
                <a:lnTo>
                  <a:pt x="331850" y="3187699"/>
                </a:lnTo>
                <a:lnTo>
                  <a:pt x="330911" y="3200399"/>
                </a:lnTo>
                <a:lnTo>
                  <a:pt x="8054568" y="3200399"/>
                </a:lnTo>
                <a:lnTo>
                  <a:pt x="8057172" y="3187699"/>
                </a:lnTo>
                <a:close/>
              </a:path>
              <a:path w="9161145" h="6718300">
                <a:moveTo>
                  <a:pt x="593089" y="2920999"/>
                </a:moveTo>
                <a:lnTo>
                  <a:pt x="570229" y="2920999"/>
                </a:lnTo>
                <a:lnTo>
                  <a:pt x="569391" y="2933699"/>
                </a:lnTo>
                <a:lnTo>
                  <a:pt x="569442" y="3174999"/>
                </a:lnTo>
                <a:lnTo>
                  <a:pt x="562813" y="3187699"/>
                </a:lnTo>
                <a:lnTo>
                  <a:pt x="597535" y="3187699"/>
                </a:lnTo>
                <a:lnTo>
                  <a:pt x="592175" y="3174999"/>
                </a:lnTo>
                <a:lnTo>
                  <a:pt x="592175" y="3111499"/>
                </a:lnTo>
                <a:lnTo>
                  <a:pt x="587498" y="3111499"/>
                </a:lnTo>
                <a:lnTo>
                  <a:pt x="585882" y="3098799"/>
                </a:lnTo>
                <a:lnTo>
                  <a:pt x="587382" y="3098799"/>
                </a:lnTo>
                <a:lnTo>
                  <a:pt x="592048" y="3086099"/>
                </a:lnTo>
                <a:lnTo>
                  <a:pt x="592048" y="3060699"/>
                </a:lnTo>
                <a:lnTo>
                  <a:pt x="590994" y="3060699"/>
                </a:lnTo>
                <a:lnTo>
                  <a:pt x="584644" y="3047999"/>
                </a:lnTo>
                <a:lnTo>
                  <a:pt x="584326" y="3047999"/>
                </a:lnTo>
                <a:lnTo>
                  <a:pt x="590397" y="3035299"/>
                </a:lnTo>
                <a:lnTo>
                  <a:pt x="589038" y="3035299"/>
                </a:lnTo>
                <a:lnTo>
                  <a:pt x="585266" y="3022599"/>
                </a:lnTo>
                <a:lnTo>
                  <a:pt x="588251" y="3022599"/>
                </a:lnTo>
                <a:lnTo>
                  <a:pt x="590461" y="3009899"/>
                </a:lnTo>
                <a:lnTo>
                  <a:pt x="591985" y="3009899"/>
                </a:lnTo>
                <a:lnTo>
                  <a:pt x="591985" y="2997199"/>
                </a:lnTo>
                <a:lnTo>
                  <a:pt x="586536" y="2984499"/>
                </a:lnTo>
                <a:lnTo>
                  <a:pt x="590739" y="2984499"/>
                </a:lnTo>
                <a:lnTo>
                  <a:pt x="592120" y="2971799"/>
                </a:lnTo>
                <a:lnTo>
                  <a:pt x="592074" y="2959099"/>
                </a:lnTo>
                <a:lnTo>
                  <a:pt x="587743" y="2959099"/>
                </a:lnTo>
                <a:lnTo>
                  <a:pt x="585889" y="2946399"/>
                </a:lnTo>
                <a:lnTo>
                  <a:pt x="591553" y="2946399"/>
                </a:lnTo>
                <a:lnTo>
                  <a:pt x="593089" y="2920999"/>
                </a:lnTo>
                <a:close/>
              </a:path>
              <a:path w="9161145" h="6718300">
                <a:moveTo>
                  <a:pt x="878344" y="2920999"/>
                </a:moveTo>
                <a:lnTo>
                  <a:pt x="843635" y="2920999"/>
                </a:lnTo>
                <a:lnTo>
                  <a:pt x="854494" y="2933699"/>
                </a:lnTo>
                <a:lnTo>
                  <a:pt x="849922" y="2933699"/>
                </a:lnTo>
                <a:lnTo>
                  <a:pt x="854113" y="2946399"/>
                </a:lnTo>
                <a:lnTo>
                  <a:pt x="848969" y="2959099"/>
                </a:lnTo>
                <a:lnTo>
                  <a:pt x="852055" y="2959099"/>
                </a:lnTo>
                <a:lnTo>
                  <a:pt x="854468" y="2971799"/>
                </a:lnTo>
                <a:lnTo>
                  <a:pt x="855586" y="2971799"/>
                </a:lnTo>
                <a:lnTo>
                  <a:pt x="855637" y="3009899"/>
                </a:lnTo>
                <a:lnTo>
                  <a:pt x="848690" y="3022599"/>
                </a:lnTo>
                <a:lnTo>
                  <a:pt x="848690" y="3060699"/>
                </a:lnTo>
                <a:lnTo>
                  <a:pt x="854773" y="3073399"/>
                </a:lnTo>
                <a:lnTo>
                  <a:pt x="855501" y="3086099"/>
                </a:lnTo>
                <a:lnTo>
                  <a:pt x="855530" y="3098799"/>
                </a:lnTo>
                <a:lnTo>
                  <a:pt x="855228" y="3111499"/>
                </a:lnTo>
                <a:lnTo>
                  <a:pt x="854963" y="3111499"/>
                </a:lnTo>
                <a:lnTo>
                  <a:pt x="848753" y="3124199"/>
                </a:lnTo>
                <a:lnTo>
                  <a:pt x="848753" y="3162299"/>
                </a:lnTo>
                <a:lnTo>
                  <a:pt x="854328" y="3174999"/>
                </a:lnTo>
                <a:lnTo>
                  <a:pt x="844905" y="3187699"/>
                </a:lnTo>
                <a:lnTo>
                  <a:pt x="879551" y="3187699"/>
                </a:lnTo>
                <a:lnTo>
                  <a:pt x="878992" y="3174999"/>
                </a:lnTo>
                <a:lnTo>
                  <a:pt x="878382" y="3174999"/>
                </a:lnTo>
                <a:lnTo>
                  <a:pt x="878344" y="2920999"/>
                </a:lnTo>
                <a:close/>
              </a:path>
              <a:path w="9161145" h="6718300">
                <a:moveTo>
                  <a:pt x="1123657" y="2920999"/>
                </a:moveTo>
                <a:lnTo>
                  <a:pt x="1077290" y="2920999"/>
                </a:lnTo>
                <a:lnTo>
                  <a:pt x="1096010" y="2933699"/>
                </a:lnTo>
                <a:lnTo>
                  <a:pt x="1096010" y="2946399"/>
                </a:lnTo>
                <a:lnTo>
                  <a:pt x="1089431" y="2959099"/>
                </a:lnTo>
                <a:lnTo>
                  <a:pt x="1089444" y="2971799"/>
                </a:lnTo>
                <a:lnTo>
                  <a:pt x="1095375" y="2971799"/>
                </a:lnTo>
                <a:lnTo>
                  <a:pt x="1096280" y="3035299"/>
                </a:lnTo>
                <a:lnTo>
                  <a:pt x="1096384" y="3111499"/>
                </a:lnTo>
                <a:lnTo>
                  <a:pt x="1096044" y="3149599"/>
                </a:lnTo>
                <a:lnTo>
                  <a:pt x="1094943" y="3174999"/>
                </a:lnTo>
                <a:lnTo>
                  <a:pt x="1092174" y="3174999"/>
                </a:lnTo>
                <a:lnTo>
                  <a:pt x="1059475" y="3187699"/>
                </a:lnTo>
                <a:lnTo>
                  <a:pt x="1125042" y="3187699"/>
                </a:lnTo>
                <a:lnTo>
                  <a:pt x="1118946" y="3174999"/>
                </a:lnTo>
                <a:lnTo>
                  <a:pt x="1119060" y="2971799"/>
                </a:lnTo>
                <a:lnTo>
                  <a:pt x="1119104" y="2959099"/>
                </a:lnTo>
                <a:lnTo>
                  <a:pt x="1119278" y="2946399"/>
                </a:lnTo>
                <a:lnTo>
                  <a:pt x="1119543" y="2933699"/>
                </a:lnTo>
                <a:lnTo>
                  <a:pt x="1121930" y="2933699"/>
                </a:lnTo>
                <a:lnTo>
                  <a:pt x="1123657" y="2920999"/>
                </a:lnTo>
                <a:close/>
              </a:path>
              <a:path w="9161145" h="6718300">
                <a:moveTo>
                  <a:pt x="1410842" y="2920999"/>
                </a:moveTo>
                <a:lnTo>
                  <a:pt x="1369822" y="2920999"/>
                </a:lnTo>
                <a:lnTo>
                  <a:pt x="1376159" y="2933699"/>
                </a:lnTo>
                <a:lnTo>
                  <a:pt x="1376235" y="2946399"/>
                </a:lnTo>
                <a:lnTo>
                  <a:pt x="1381874" y="2946399"/>
                </a:lnTo>
                <a:lnTo>
                  <a:pt x="1381975" y="2959099"/>
                </a:lnTo>
                <a:lnTo>
                  <a:pt x="1375371" y="2971799"/>
                </a:lnTo>
                <a:lnTo>
                  <a:pt x="1375371" y="2984499"/>
                </a:lnTo>
                <a:lnTo>
                  <a:pt x="1381963" y="2997199"/>
                </a:lnTo>
                <a:lnTo>
                  <a:pt x="1381963" y="3022599"/>
                </a:lnTo>
                <a:lnTo>
                  <a:pt x="1375359" y="3035299"/>
                </a:lnTo>
                <a:lnTo>
                  <a:pt x="1375359" y="3060699"/>
                </a:lnTo>
                <a:lnTo>
                  <a:pt x="1381785" y="3073399"/>
                </a:lnTo>
                <a:lnTo>
                  <a:pt x="1381785" y="3098799"/>
                </a:lnTo>
                <a:lnTo>
                  <a:pt x="1375143" y="3111499"/>
                </a:lnTo>
                <a:lnTo>
                  <a:pt x="1375143" y="3162299"/>
                </a:lnTo>
                <a:lnTo>
                  <a:pt x="1380959" y="3174999"/>
                </a:lnTo>
                <a:lnTo>
                  <a:pt x="1370291" y="3187699"/>
                </a:lnTo>
                <a:lnTo>
                  <a:pt x="1409712" y="3187699"/>
                </a:lnTo>
                <a:lnTo>
                  <a:pt x="1408468" y="3174999"/>
                </a:lnTo>
                <a:lnTo>
                  <a:pt x="1405496" y="3174999"/>
                </a:lnTo>
                <a:lnTo>
                  <a:pt x="1405636" y="2933699"/>
                </a:lnTo>
                <a:lnTo>
                  <a:pt x="1407934" y="2933699"/>
                </a:lnTo>
                <a:lnTo>
                  <a:pt x="1410842" y="2920999"/>
                </a:lnTo>
                <a:close/>
              </a:path>
              <a:path w="9161145" h="6718300">
                <a:moveTo>
                  <a:pt x="1693913" y="3174999"/>
                </a:moveTo>
                <a:lnTo>
                  <a:pt x="1659666" y="3174999"/>
                </a:lnTo>
                <a:lnTo>
                  <a:pt x="1660677" y="3187699"/>
                </a:lnTo>
                <a:lnTo>
                  <a:pt x="1696859" y="3187699"/>
                </a:lnTo>
                <a:lnTo>
                  <a:pt x="1693913" y="3174999"/>
                </a:lnTo>
                <a:close/>
              </a:path>
              <a:path w="9161145" h="6718300">
                <a:moveTo>
                  <a:pt x="1875205" y="3174999"/>
                </a:moveTo>
                <a:lnTo>
                  <a:pt x="1865706" y="3187699"/>
                </a:lnTo>
                <a:lnTo>
                  <a:pt x="1884857" y="3187699"/>
                </a:lnTo>
                <a:lnTo>
                  <a:pt x="1875205" y="3174999"/>
                </a:lnTo>
                <a:close/>
              </a:path>
              <a:path w="9161145" h="6718300">
                <a:moveTo>
                  <a:pt x="1977224" y="2933699"/>
                </a:moveTo>
                <a:lnTo>
                  <a:pt x="1947913" y="2933699"/>
                </a:lnTo>
                <a:lnTo>
                  <a:pt x="1950974" y="2946399"/>
                </a:lnTo>
                <a:lnTo>
                  <a:pt x="1953667" y="2946399"/>
                </a:lnTo>
                <a:lnTo>
                  <a:pt x="1954145" y="2959099"/>
                </a:lnTo>
                <a:lnTo>
                  <a:pt x="1952524" y="2959099"/>
                </a:lnTo>
                <a:lnTo>
                  <a:pt x="1948916" y="2971799"/>
                </a:lnTo>
                <a:lnTo>
                  <a:pt x="1952967" y="2971799"/>
                </a:lnTo>
                <a:lnTo>
                  <a:pt x="1953795" y="2984499"/>
                </a:lnTo>
                <a:lnTo>
                  <a:pt x="1954295" y="2984499"/>
                </a:lnTo>
                <a:lnTo>
                  <a:pt x="1953575" y="2997199"/>
                </a:lnTo>
                <a:lnTo>
                  <a:pt x="1950745" y="2997199"/>
                </a:lnTo>
                <a:lnTo>
                  <a:pt x="1948154" y="3009899"/>
                </a:lnTo>
                <a:lnTo>
                  <a:pt x="1954047" y="3009899"/>
                </a:lnTo>
                <a:lnTo>
                  <a:pt x="1953945" y="3022599"/>
                </a:lnTo>
                <a:lnTo>
                  <a:pt x="1948764" y="3022599"/>
                </a:lnTo>
                <a:lnTo>
                  <a:pt x="1946973" y="3035299"/>
                </a:lnTo>
                <a:lnTo>
                  <a:pt x="1946973" y="3047999"/>
                </a:lnTo>
                <a:lnTo>
                  <a:pt x="1954504" y="3047999"/>
                </a:lnTo>
                <a:lnTo>
                  <a:pt x="1954149" y="3060699"/>
                </a:lnTo>
                <a:lnTo>
                  <a:pt x="1948294" y="3060699"/>
                </a:lnTo>
                <a:lnTo>
                  <a:pt x="1946897" y="3073399"/>
                </a:lnTo>
                <a:lnTo>
                  <a:pt x="1946897" y="3098799"/>
                </a:lnTo>
                <a:lnTo>
                  <a:pt x="1951305" y="3098799"/>
                </a:lnTo>
                <a:lnTo>
                  <a:pt x="1953828" y="3111499"/>
                </a:lnTo>
                <a:lnTo>
                  <a:pt x="1953240" y="3111499"/>
                </a:lnTo>
                <a:lnTo>
                  <a:pt x="1948319" y="3124199"/>
                </a:lnTo>
                <a:lnTo>
                  <a:pt x="1949996" y="3124199"/>
                </a:lnTo>
                <a:lnTo>
                  <a:pt x="1952383" y="3136899"/>
                </a:lnTo>
                <a:lnTo>
                  <a:pt x="1954352" y="3136899"/>
                </a:lnTo>
                <a:lnTo>
                  <a:pt x="1953653" y="3149599"/>
                </a:lnTo>
                <a:lnTo>
                  <a:pt x="1946630" y="3162299"/>
                </a:lnTo>
                <a:lnTo>
                  <a:pt x="1946630" y="3174999"/>
                </a:lnTo>
                <a:lnTo>
                  <a:pt x="1941106" y="3187699"/>
                </a:lnTo>
                <a:lnTo>
                  <a:pt x="1978609" y="3187699"/>
                </a:lnTo>
                <a:lnTo>
                  <a:pt x="1977248" y="3149599"/>
                </a:lnTo>
                <a:lnTo>
                  <a:pt x="1976437" y="3111499"/>
                </a:lnTo>
                <a:lnTo>
                  <a:pt x="1976235" y="3073399"/>
                </a:lnTo>
                <a:lnTo>
                  <a:pt x="1976327" y="3022599"/>
                </a:lnTo>
                <a:lnTo>
                  <a:pt x="1976433" y="2997199"/>
                </a:lnTo>
                <a:lnTo>
                  <a:pt x="1977224" y="2933699"/>
                </a:lnTo>
                <a:close/>
              </a:path>
              <a:path w="9161145" h="6718300">
                <a:moveTo>
                  <a:pt x="2248890" y="3174999"/>
                </a:moveTo>
                <a:lnTo>
                  <a:pt x="2221572" y="3174999"/>
                </a:lnTo>
                <a:lnTo>
                  <a:pt x="2172682" y="3187699"/>
                </a:lnTo>
                <a:lnTo>
                  <a:pt x="2253119" y="3187699"/>
                </a:lnTo>
                <a:lnTo>
                  <a:pt x="2248890" y="3174999"/>
                </a:lnTo>
                <a:close/>
              </a:path>
              <a:path w="9161145" h="6718300">
                <a:moveTo>
                  <a:pt x="2522156" y="3174999"/>
                </a:moveTo>
                <a:lnTo>
                  <a:pt x="2492209" y="3174999"/>
                </a:lnTo>
                <a:lnTo>
                  <a:pt x="2490177" y="3187699"/>
                </a:lnTo>
                <a:lnTo>
                  <a:pt x="2552471" y="3187699"/>
                </a:lnTo>
                <a:lnTo>
                  <a:pt x="2522156" y="3174999"/>
                </a:lnTo>
                <a:close/>
              </a:path>
              <a:path w="9161145" h="6718300">
                <a:moveTo>
                  <a:pt x="2791447" y="3174999"/>
                </a:moveTo>
                <a:lnTo>
                  <a:pt x="2765069" y="3174999"/>
                </a:lnTo>
                <a:lnTo>
                  <a:pt x="2761221" y="3187699"/>
                </a:lnTo>
                <a:lnTo>
                  <a:pt x="2795778" y="3187699"/>
                </a:lnTo>
                <a:lnTo>
                  <a:pt x="2791447" y="3174999"/>
                </a:lnTo>
                <a:close/>
              </a:path>
              <a:path w="9161145" h="6718300">
                <a:moveTo>
                  <a:pt x="3080931" y="2920999"/>
                </a:moveTo>
                <a:lnTo>
                  <a:pt x="3011228" y="2920999"/>
                </a:lnTo>
                <a:lnTo>
                  <a:pt x="3049714" y="2933699"/>
                </a:lnTo>
                <a:lnTo>
                  <a:pt x="3051784" y="2933699"/>
                </a:lnTo>
                <a:lnTo>
                  <a:pt x="3051848" y="3009899"/>
                </a:lnTo>
                <a:lnTo>
                  <a:pt x="3045421" y="3009899"/>
                </a:lnTo>
                <a:lnTo>
                  <a:pt x="3049841" y="3022599"/>
                </a:lnTo>
                <a:lnTo>
                  <a:pt x="3052267" y="3022599"/>
                </a:lnTo>
                <a:lnTo>
                  <a:pt x="3052317" y="3174999"/>
                </a:lnTo>
                <a:lnTo>
                  <a:pt x="3045421" y="3174999"/>
                </a:lnTo>
                <a:lnTo>
                  <a:pt x="3041827" y="3187699"/>
                </a:lnTo>
                <a:lnTo>
                  <a:pt x="3076816" y="3187699"/>
                </a:lnTo>
                <a:lnTo>
                  <a:pt x="3075757" y="3149599"/>
                </a:lnTo>
                <a:lnTo>
                  <a:pt x="3075057" y="3098799"/>
                </a:lnTo>
                <a:lnTo>
                  <a:pt x="3074823" y="3060699"/>
                </a:lnTo>
                <a:lnTo>
                  <a:pt x="3074856" y="2984499"/>
                </a:lnTo>
                <a:lnTo>
                  <a:pt x="3075419" y="2933699"/>
                </a:lnTo>
                <a:lnTo>
                  <a:pt x="3080931" y="2920999"/>
                </a:lnTo>
                <a:close/>
              </a:path>
              <a:path w="9161145" h="6718300">
                <a:moveTo>
                  <a:pt x="3323539" y="3174999"/>
                </a:moveTo>
                <a:lnTo>
                  <a:pt x="3308413" y="3174999"/>
                </a:lnTo>
                <a:lnTo>
                  <a:pt x="3300742" y="3187699"/>
                </a:lnTo>
                <a:lnTo>
                  <a:pt x="3332111" y="3187699"/>
                </a:lnTo>
                <a:lnTo>
                  <a:pt x="3323539" y="3174999"/>
                </a:lnTo>
                <a:close/>
              </a:path>
              <a:path w="9161145" h="6718300">
                <a:moveTo>
                  <a:pt x="3360521" y="2933699"/>
                </a:moveTo>
                <a:lnTo>
                  <a:pt x="3337229" y="2933699"/>
                </a:lnTo>
                <a:lnTo>
                  <a:pt x="3338195" y="2946399"/>
                </a:lnTo>
                <a:lnTo>
                  <a:pt x="3346564" y="2946399"/>
                </a:lnTo>
                <a:lnTo>
                  <a:pt x="3344900" y="2959099"/>
                </a:lnTo>
                <a:lnTo>
                  <a:pt x="3338715" y="2971799"/>
                </a:lnTo>
                <a:lnTo>
                  <a:pt x="3338715" y="3022599"/>
                </a:lnTo>
                <a:lnTo>
                  <a:pt x="3344824" y="3035299"/>
                </a:lnTo>
                <a:lnTo>
                  <a:pt x="3341166" y="3035299"/>
                </a:lnTo>
                <a:lnTo>
                  <a:pt x="3338829" y="3047999"/>
                </a:lnTo>
                <a:lnTo>
                  <a:pt x="3338233" y="3060699"/>
                </a:lnTo>
                <a:lnTo>
                  <a:pt x="3345091" y="3073399"/>
                </a:lnTo>
                <a:lnTo>
                  <a:pt x="3338880" y="3086099"/>
                </a:lnTo>
                <a:lnTo>
                  <a:pt x="3337420" y="3098799"/>
                </a:lnTo>
                <a:lnTo>
                  <a:pt x="3343706" y="3098799"/>
                </a:lnTo>
                <a:lnTo>
                  <a:pt x="3345141" y="3111499"/>
                </a:lnTo>
                <a:lnTo>
                  <a:pt x="3338499" y="3124199"/>
                </a:lnTo>
                <a:lnTo>
                  <a:pt x="3337839" y="3174999"/>
                </a:lnTo>
                <a:lnTo>
                  <a:pt x="3332111" y="3187699"/>
                </a:lnTo>
                <a:lnTo>
                  <a:pt x="3365119" y="3187699"/>
                </a:lnTo>
                <a:lnTo>
                  <a:pt x="3360902" y="3174999"/>
                </a:lnTo>
                <a:lnTo>
                  <a:pt x="3360902" y="3060699"/>
                </a:lnTo>
                <a:lnTo>
                  <a:pt x="3354920" y="3047999"/>
                </a:lnTo>
                <a:lnTo>
                  <a:pt x="3360585" y="3035299"/>
                </a:lnTo>
                <a:lnTo>
                  <a:pt x="3360521" y="2933699"/>
                </a:lnTo>
                <a:close/>
              </a:path>
              <a:path w="9161145" h="6718300">
                <a:moveTo>
                  <a:pt x="3409302" y="3174999"/>
                </a:moveTo>
                <a:lnTo>
                  <a:pt x="3387369" y="3174999"/>
                </a:lnTo>
                <a:lnTo>
                  <a:pt x="3385096" y="3187699"/>
                </a:lnTo>
                <a:lnTo>
                  <a:pt x="3411562" y="3187699"/>
                </a:lnTo>
                <a:lnTo>
                  <a:pt x="3409302" y="3174999"/>
                </a:lnTo>
                <a:close/>
              </a:path>
              <a:path w="9161145" h="6718300">
                <a:moveTo>
                  <a:pt x="3626332" y="3098799"/>
                </a:moveTo>
                <a:lnTo>
                  <a:pt x="3610864" y="3098799"/>
                </a:lnTo>
                <a:lnTo>
                  <a:pt x="3608578" y="3111499"/>
                </a:lnTo>
                <a:lnTo>
                  <a:pt x="3614343" y="3111499"/>
                </a:lnTo>
                <a:lnTo>
                  <a:pt x="3615664" y="3124199"/>
                </a:lnTo>
                <a:lnTo>
                  <a:pt x="3612502" y="3124199"/>
                </a:lnTo>
                <a:lnTo>
                  <a:pt x="3609340" y="3136899"/>
                </a:lnTo>
                <a:lnTo>
                  <a:pt x="3609340" y="3174999"/>
                </a:lnTo>
                <a:lnTo>
                  <a:pt x="3605441" y="3174999"/>
                </a:lnTo>
                <a:lnTo>
                  <a:pt x="3602113" y="3187699"/>
                </a:lnTo>
                <a:lnTo>
                  <a:pt x="3633647" y="3187699"/>
                </a:lnTo>
                <a:lnTo>
                  <a:pt x="3631857" y="3174999"/>
                </a:lnTo>
                <a:lnTo>
                  <a:pt x="3631393" y="3162299"/>
                </a:lnTo>
                <a:lnTo>
                  <a:pt x="3631558" y="3149599"/>
                </a:lnTo>
                <a:lnTo>
                  <a:pt x="3631615" y="3111499"/>
                </a:lnTo>
                <a:lnTo>
                  <a:pt x="3626332" y="3098799"/>
                </a:lnTo>
                <a:close/>
              </a:path>
              <a:path w="9161145" h="6718300">
                <a:moveTo>
                  <a:pt x="3891533" y="3174999"/>
                </a:moveTo>
                <a:lnTo>
                  <a:pt x="3870705" y="3174999"/>
                </a:lnTo>
                <a:lnTo>
                  <a:pt x="3858752" y="3187699"/>
                </a:lnTo>
                <a:lnTo>
                  <a:pt x="3920951" y="3187699"/>
                </a:lnTo>
                <a:lnTo>
                  <a:pt x="3891533" y="3174999"/>
                </a:lnTo>
                <a:close/>
              </a:path>
              <a:path w="9161145" h="6718300">
                <a:moveTo>
                  <a:pt x="4054614" y="3174999"/>
                </a:moveTo>
                <a:lnTo>
                  <a:pt x="4045648" y="3174999"/>
                </a:lnTo>
                <a:lnTo>
                  <a:pt x="4041140" y="3187699"/>
                </a:lnTo>
                <a:lnTo>
                  <a:pt x="4067035" y="3187699"/>
                </a:lnTo>
                <a:lnTo>
                  <a:pt x="4054614" y="3174999"/>
                </a:lnTo>
                <a:close/>
              </a:path>
              <a:path w="9161145" h="6718300">
                <a:moveTo>
                  <a:pt x="4178884" y="2920999"/>
                </a:moveTo>
                <a:lnTo>
                  <a:pt x="4101092" y="2920999"/>
                </a:lnTo>
                <a:lnTo>
                  <a:pt x="4153166" y="2933699"/>
                </a:lnTo>
                <a:lnTo>
                  <a:pt x="4157383" y="2933699"/>
                </a:lnTo>
                <a:lnTo>
                  <a:pt x="4151147" y="2946399"/>
                </a:lnTo>
                <a:lnTo>
                  <a:pt x="4151147" y="2984499"/>
                </a:lnTo>
                <a:lnTo>
                  <a:pt x="4156582" y="2997199"/>
                </a:lnTo>
                <a:lnTo>
                  <a:pt x="4158881" y="3009899"/>
                </a:lnTo>
                <a:lnTo>
                  <a:pt x="4157599" y="3009899"/>
                </a:lnTo>
                <a:lnTo>
                  <a:pt x="4157357" y="3022599"/>
                </a:lnTo>
                <a:lnTo>
                  <a:pt x="4151160" y="3035299"/>
                </a:lnTo>
                <a:lnTo>
                  <a:pt x="4157713" y="3047999"/>
                </a:lnTo>
                <a:lnTo>
                  <a:pt x="4157713" y="3086099"/>
                </a:lnTo>
                <a:lnTo>
                  <a:pt x="4151249" y="3086099"/>
                </a:lnTo>
                <a:lnTo>
                  <a:pt x="4151249" y="3111499"/>
                </a:lnTo>
                <a:lnTo>
                  <a:pt x="4157586" y="3124199"/>
                </a:lnTo>
                <a:lnTo>
                  <a:pt x="4157586" y="3136899"/>
                </a:lnTo>
                <a:lnTo>
                  <a:pt x="4151642" y="3136899"/>
                </a:lnTo>
                <a:lnTo>
                  <a:pt x="4150938" y="3149599"/>
                </a:lnTo>
                <a:lnTo>
                  <a:pt x="4150821" y="3174999"/>
                </a:lnTo>
                <a:lnTo>
                  <a:pt x="4141526" y="3174999"/>
                </a:lnTo>
                <a:lnTo>
                  <a:pt x="4129204" y="3187699"/>
                </a:lnTo>
                <a:lnTo>
                  <a:pt x="4184967" y="3187699"/>
                </a:lnTo>
                <a:lnTo>
                  <a:pt x="4174705" y="3174999"/>
                </a:lnTo>
                <a:lnTo>
                  <a:pt x="4173787" y="3136899"/>
                </a:lnTo>
                <a:lnTo>
                  <a:pt x="4173185" y="3098799"/>
                </a:lnTo>
                <a:lnTo>
                  <a:pt x="4172980" y="3047999"/>
                </a:lnTo>
                <a:lnTo>
                  <a:pt x="4173049" y="2984499"/>
                </a:lnTo>
                <a:lnTo>
                  <a:pt x="4173575" y="2933699"/>
                </a:lnTo>
                <a:lnTo>
                  <a:pt x="4178884" y="2920999"/>
                </a:lnTo>
                <a:close/>
              </a:path>
              <a:path w="9161145" h="6718300">
                <a:moveTo>
                  <a:pt x="4447285" y="3174999"/>
                </a:moveTo>
                <a:lnTo>
                  <a:pt x="4417250" y="3174999"/>
                </a:lnTo>
                <a:lnTo>
                  <a:pt x="4413859" y="3187699"/>
                </a:lnTo>
                <a:lnTo>
                  <a:pt x="4450562" y="3187699"/>
                </a:lnTo>
                <a:lnTo>
                  <a:pt x="4447285" y="3174999"/>
                </a:lnTo>
                <a:close/>
              </a:path>
              <a:path w="9161145" h="6718300">
                <a:moveTo>
                  <a:pt x="4565599" y="3174999"/>
                </a:moveTo>
                <a:lnTo>
                  <a:pt x="4561293" y="3174999"/>
                </a:lnTo>
                <a:lnTo>
                  <a:pt x="4550854" y="3187699"/>
                </a:lnTo>
                <a:lnTo>
                  <a:pt x="4569714" y="3187699"/>
                </a:lnTo>
                <a:lnTo>
                  <a:pt x="4565599" y="3174999"/>
                </a:lnTo>
                <a:close/>
              </a:path>
              <a:path w="9161145" h="6718300">
                <a:moveTo>
                  <a:pt x="4650638" y="3174999"/>
                </a:moveTo>
                <a:lnTo>
                  <a:pt x="4629632" y="3174999"/>
                </a:lnTo>
                <a:lnTo>
                  <a:pt x="4626343" y="3187699"/>
                </a:lnTo>
                <a:lnTo>
                  <a:pt x="4653114" y="3187699"/>
                </a:lnTo>
                <a:lnTo>
                  <a:pt x="4650638" y="3174999"/>
                </a:lnTo>
                <a:close/>
              </a:path>
              <a:path w="9161145" h="6718300">
                <a:moveTo>
                  <a:pt x="4718024" y="3174999"/>
                </a:moveTo>
                <a:lnTo>
                  <a:pt x="4694034" y="3174999"/>
                </a:lnTo>
                <a:lnTo>
                  <a:pt x="4687227" y="3187699"/>
                </a:lnTo>
                <a:lnTo>
                  <a:pt x="4721225" y="3187699"/>
                </a:lnTo>
                <a:lnTo>
                  <a:pt x="4718024" y="3174999"/>
                </a:lnTo>
                <a:close/>
              </a:path>
              <a:path w="9161145" h="6718300">
                <a:moveTo>
                  <a:pt x="4891951" y="3174999"/>
                </a:moveTo>
                <a:lnTo>
                  <a:pt x="4881714" y="3187699"/>
                </a:lnTo>
                <a:lnTo>
                  <a:pt x="4901704" y="3187699"/>
                </a:lnTo>
                <a:lnTo>
                  <a:pt x="4891951" y="3174999"/>
                </a:lnTo>
                <a:close/>
              </a:path>
              <a:path w="9161145" h="6718300">
                <a:moveTo>
                  <a:pt x="4957419" y="3174999"/>
                </a:moveTo>
                <a:lnTo>
                  <a:pt x="4947589" y="3174999"/>
                </a:lnTo>
                <a:lnTo>
                  <a:pt x="4941608" y="3187699"/>
                </a:lnTo>
                <a:lnTo>
                  <a:pt x="4969446" y="3187699"/>
                </a:lnTo>
                <a:lnTo>
                  <a:pt x="4957419" y="3174999"/>
                </a:lnTo>
                <a:close/>
              </a:path>
              <a:path w="9161145" h="6718300">
                <a:moveTo>
                  <a:pt x="5016804" y="3174999"/>
                </a:moveTo>
                <a:lnTo>
                  <a:pt x="4993005" y="3174999"/>
                </a:lnTo>
                <a:lnTo>
                  <a:pt x="4987975" y="3187699"/>
                </a:lnTo>
                <a:lnTo>
                  <a:pt x="5018633" y="3187699"/>
                </a:lnTo>
                <a:lnTo>
                  <a:pt x="5016804" y="3174999"/>
                </a:lnTo>
                <a:close/>
              </a:path>
              <a:path w="9161145" h="6718300">
                <a:moveTo>
                  <a:pt x="5034800" y="3174999"/>
                </a:moveTo>
                <a:lnTo>
                  <a:pt x="5027231" y="3174999"/>
                </a:lnTo>
                <a:lnTo>
                  <a:pt x="5021021" y="3187699"/>
                </a:lnTo>
                <a:lnTo>
                  <a:pt x="5044821" y="3187699"/>
                </a:lnTo>
                <a:lnTo>
                  <a:pt x="5034800" y="3174999"/>
                </a:lnTo>
                <a:close/>
              </a:path>
              <a:path w="9161145" h="6718300">
                <a:moveTo>
                  <a:pt x="5162029" y="3174999"/>
                </a:moveTo>
                <a:lnTo>
                  <a:pt x="5155438" y="3174999"/>
                </a:lnTo>
                <a:lnTo>
                  <a:pt x="5153037" y="3187699"/>
                </a:lnTo>
                <a:lnTo>
                  <a:pt x="5172265" y="3187699"/>
                </a:lnTo>
                <a:lnTo>
                  <a:pt x="5162029" y="3174999"/>
                </a:lnTo>
                <a:close/>
              </a:path>
              <a:path w="9161145" h="6718300">
                <a:moveTo>
                  <a:pt x="5306783" y="2920999"/>
                </a:moveTo>
                <a:lnTo>
                  <a:pt x="5274017" y="2920999"/>
                </a:lnTo>
                <a:lnTo>
                  <a:pt x="5279161" y="2933699"/>
                </a:lnTo>
                <a:lnTo>
                  <a:pt x="5279161" y="2971799"/>
                </a:lnTo>
                <a:lnTo>
                  <a:pt x="5280748" y="2971799"/>
                </a:lnTo>
                <a:lnTo>
                  <a:pt x="5281815" y="2984499"/>
                </a:lnTo>
                <a:lnTo>
                  <a:pt x="5286984" y="2984499"/>
                </a:lnTo>
                <a:lnTo>
                  <a:pt x="5282057" y="2997199"/>
                </a:lnTo>
                <a:lnTo>
                  <a:pt x="5279364" y="2997199"/>
                </a:lnTo>
                <a:lnTo>
                  <a:pt x="5279364" y="3047999"/>
                </a:lnTo>
                <a:lnTo>
                  <a:pt x="5285778" y="3060699"/>
                </a:lnTo>
                <a:lnTo>
                  <a:pt x="5286700" y="3073399"/>
                </a:lnTo>
                <a:lnTo>
                  <a:pt x="5286681" y="3086099"/>
                </a:lnTo>
                <a:lnTo>
                  <a:pt x="5286340" y="3086099"/>
                </a:lnTo>
                <a:lnTo>
                  <a:pt x="5286298" y="3098799"/>
                </a:lnTo>
                <a:lnTo>
                  <a:pt x="5280672" y="3111499"/>
                </a:lnTo>
                <a:lnTo>
                  <a:pt x="5285244" y="3124199"/>
                </a:lnTo>
                <a:lnTo>
                  <a:pt x="5279224" y="3124199"/>
                </a:lnTo>
                <a:lnTo>
                  <a:pt x="5279224" y="3162299"/>
                </a:lnTo>
                <a:lnTo>
                  <a:pt x="5277142" y="3174999"/>
                </a:lnTo>
                <a:lnTo>
                  <a:pt x="5260771" y="3174999"/>
                </a:lnTo>
                <a:lnTo>
                  <a:pt x="5257673" y="3187699"/>
                </a:lnTo>
                <a:lnTo>
                  <a:pt x="5312676" y="3187699"/>
                </a:lnTo>
                <a:lnTo>
                  <a:pt x="5303189" y="3174999"/>
                </a:lnTo>
                <a:lnTo>
                  <a:pt x="5300306" y="3162299"/>
                </a:lnTo>
                <a:lnTo>
                  <a:pt x="5307025" y="3162299"/>
                </a:lnTo>
                <a:lnTo>
                  <a:pt x="5308447" y="3149599"/>
                </a:lnTo>
                <a:lnTo>
                  <a:pt x="5304751" y="3149599"/>
                </a:lnTo>
                <a:lnTo>
                  <a:pt x="5302834" y="3136899"/>
                </a:lnTo>
                <a:lnTo>
                  <a:pt x="5302097" y="3098799"/>
                </a:lnTo>
                <a:lnTo>
                  <a:pt x="5301974" y="3047999"/>
                </a:lnTo>
                <a:lnTo>
                  <a:pt x="5302022" y="3022599"/>
                </a:lnTo>
                <a:lnTo>
                  <a:pt x="5302339" y="2971799"/>
                </a:lnTo>
                <a:lnTo>
                  <a:pt x="5303253" y="2933699"/>
                </a:lnTo>
                <a:lnTo>
                  <a:pt x="5304739" y="2933699"/>
                </a:lnTo>
                <a:lnTo>
                  <a:pt x="5306783" y="2920999"/>
                </a:lnTo>
                <a:close/>
              </a:path>
              <a:path w="9161145" h="6718300">
                <a:moveTo>
                  <a:pt x="5493905" y="3174999"/>
                </a:moveTo>
                <a:lnTo>
                  <a:pt x="5486857" y="3174999"/>
                </a:lnTo>
                <a:lnTo>
                  <a:pt x="5477002" y="3187699"/>
                </a:lnTo>
                <a:lnTo>
                  <a:pt x="5501139" y="3187699"/>
                </a:lnTo>
                <a:lnTo>
                  <a:pt x="5493905" y="3174999"/>
                </a:lnTo>
                <a:close/>
              </a:path>
              <a:path w="9161145" h="6718300">
                <a:moveTo>
                  <a:pt x="5526646" y="3174999"/>
                </a:moveTo>
                <a:lnTo>
                  <a:pt x="5522277" y="3174999"/>
                </a:lnTo>
                <a:lnTo>
                  <a:pt x="5515927" y="3187699"/>
                </a:lnTo>
                <a:lnTo>
                  <a:pt x="5533237" y="3187699"/>
                </a:lnTo>
                <a:lnTo>
                  <a:pt x="5526646" y="3174999"/>
                </a:lnTo>
                <a:close/>
              </a:path>
              <a:path w="9161145" h="6718300">
                <a:moveTo>
                  <a:pt x="5620385" y="3174999"/>
                </a:moveTo>
                <a:lnTo>
                  <a:pt x="5544781" y="3174999"/>
                </a:lnTo>
                <a:lnTo>
                  <a:pt x="5537822" y="3187699"/>
                </a:lnTo>
                <a:lnTo>
                  <a:pt x="5630291" y="3187699"/>
                </a:lnTo>
                <a:lnTo>
                  <a:pt x="5620385" y="3174999"/>
                </a:lnTo>
                <a:close/>
              </a:path>
              <a:path w="9161145" h="6718300">
                <a:moveTo>
                  <a:pt x="5702935" y="3174999"/>
                </a:moveTo>
                <a:lnTo>
                  <a:pt x="5684520" y="3174999"/>
                </a:lnTo>
                <a:lnTo>
                  <a:pt x="5671400" y="3187699"/>
                </a:lnTo>
                <a:lnTo>
                  <a:pt x="5713234" y="3187699"/>
                </a:lnTo>
                <a:lnTo>
                  <a:pt x="5702935" y="3174999"/>
                </a:lnTo>
                <a:close/>
              </a:path>
              <a:path w="9161145" h="6718300">
                <a:moveTo>
                  <a:pt x="5860796" y="3174999"/>
                </a:moveTo>
                <a:lnTo>
                  <a:pt x="5817273" y="3174999"/>
                </a:lnTo>
                <a:lnTo>
                  <a:pt x="5814847" y="3187699"/>
                </a:lnTo>
                <a:lnTo>
                  <a:pt x="5863336" y="3187699"/>
                </a:lnTo>
                <a:lnTo>
                  <a:pt x="5860796" y="3174999"/>
                </a:lnTo>
                <a:close/>
              </a:path>
              <a:path w="9161145" h="6718300">
                <a:moveTo>
                  <a:pt x="5877941" y="3174999"/>
                </a:moveTo>
                <a:lnTo>
                  <a:pt x="5870346" y="3174999"/>
                </a:lnTo>
                <a:lnTo>
                  <a:pt x="5863336" y="3187699"/>
                </a:lnTo>
                <a:lnTo>
                  <a:pt x="5887110" y="3187699"/>
                </a:lnTo>
                <a:lnTo>
                  <a:pt x="5877941" y="3174999"/>
                </a:lnTo>
                <a:close/>
              </a:path>
              <a:path w="9161145" h="6718300">
                <a:moveTo>
                  <a:pt x="5944247" y="3174999"/>
                </a:moveTo>
                <a:lnTo>
                  <a:pt x="5937377" y="3174999"/>
                </a:lnTo>
                <a:lnTo>
                  <a:pt x="5936195" y="3187699"/>
                </a:lnTo>
                <a:lnTo>
                  <a:pt x="5954712" y="3187699"/>
                </a:lnTo>
                <a:lnTo>
                  <a:pt x="5944247" y="3174999"/>
                </a:lnTo>
                <a:close/>
              </a:path>
              <a:path w="9161145" h="6718300">
                <a:moveTo>
                  <a:pt x="6019571" y="3174999"/>
                </a:moveTo>
                <a:lnTo>
                  <a:pt x="6012853" y="3174999"/>
                </a:lnTo>
                <a:lnTo>
                  <a:pt x="6010440" y="3187699"/>
                </a:lnTo>
                <a:lnTo>
                  <a:pt x="6028867" y="3187699"/>
                </a:lnTo>
                <a:lnTo>
                  <a:pt x="6019571" y="3174999"/>
                </a:lnTo>
                <a:close/>
              </a:path>
              <a:path w="9161145" h="6718300">
                <a:moveTo>
                  <a:pt x="6087300" y="3174999"/>
                </a:moveTo>
                <a:lnTo>
                  <a:pt x="6079159" y="3187699"/>
                </a:lnTo>
                <a:lnTo>
                  <a:pt x="6096584" y="3187699"/>
                </a:lnTo>
                <a:lnTo>
                  <a:pt x="6087300" y="3174999"/>
                </a:lnTo>
                <a:close/>
              </a:path>
              <a:path w="9161145" h="6718300">
                <a:moveTo>
                  <a:pt x="6144818" y="3098799"/>
                </a:moveTo>
                <a:lnTo>
                  <a:pt x="6121717" y="3098799"/>
                </a:lnTo>
                <a:lnTo>
                  <a:pt x="6121514" y="3111499"/>
                </a:lnTo>
                <a:lnTo>
                  <a:pt x="6122530" y="3111499"/>
                </a:lnTo>
                <a:lnTo>
                  <a:pt x="6128486" y="3124199"/>
                </a:lnTo>
                <a:lnTo>
                  <a:pt x="6128651" y="3136899"/>
                </a:lnTo>
                <a:lnTo>
                  <a:pt x="6122327" y="3149599"/>
                </a:lnTo>
                <a:lnTo>
                  <a:pt x="6121184" y="3174999"/>
                </a:lnTo>
                <a:lnTo>
                  <a:pt x="6115409" y="3187699"/>
                </a:lnTo>
                <a:lnTo>
                  <a:pt x="6156744" y="3187699"/>
                </a:lnTo>
                <a:lnTo>
                  <a:pt x="6146800" y="3174999"/>
                </a:lnTo>
                <a:lnTo>
                  <a:pt x="6145949" y="3174999"/>
                </a:lnTo>
                <a:lnTo>
                  <a:pt x="6144895" y="3162299"/>
                </a:lnTo>
                <a:lnTo>
                  <a:pt x="6144818" y="3098799"/>
                </a:lnTo>
                <a:close/>
              </a:path>
              <a:path w="9161145" h="6718300">
                <a:moveTo>
                  <a:pt x="6213082" y="3174999"/>
                </a:moveTo>
                <a:lnTo>
                  <a:pt x="6194615" y="3174999"/>
                </a:lnTo>
                <a:lnTo>
                  <a:pt x="6183566" y="3187699"/>
                </a:lnTo>
                <a:lnTo>
                  <a:pt x="6218288" y="3187699"/>
                </a:lnTo>
                <a:lnTo>
                  <a:pt x="6213082" y="3174999"/>
                </a:lnTo>
                <a:close/>
              </a:path>
              <a:path w="9161145" h="6718300">
                <a:moveTo>
                  <a:pt x="6250038" y="3174999"/>
                </a:moveTo>
                <a:lnTo>
                  <a:pt x="6246012" y="3174999"/>
                </a:lnTo>
                <a:lnTo>
                  <a:pt x="6236246" y="3187699"/>
                </a:lnTo>
                <a:lnTo>
                  <a:pt x="6254508" y="3187699"/>
                </a:lnTo>
                <a:lnTo>
                  <a:pt x="6250038" y="3174999"/>
                </a:lnTo>
                <a:close/>
              </a:path>
              <a:path w="9161145" h="6718300">
                <a:moveTo>
                  <a:pt x="6284793" y="3174999"/>
                </a:moveTo>
                <a:lnTo>
                  <a:pt x="6267906" y="3174999"/>
                </a:lnTo>
                <a:lnTo>
                  <a:pt x="6259449" y="3187699"/>
                </a:lnTo>
                <a:lnTo>
                  <a:pt x="6293243" y="3187699"/>
                </a:lnTo>
                <a:lnTo>
                  <a:pt x="6284793" y="3174999"/>
                </a:lnTo>
                <a:close/>
              </a:path>
              <a:path w="9161145" h="6718300">
                <a:moveTo>
                  <a:pt x="6317754" y="3174999"/>
                </a:moveTo>
                <a:lnTo>
                  <a:pt x="6313843" y="3174999"/>
                </a:lnTo>
                <a:lnTo>
                  <a:pt x="6304280" y="3187699"/>
                </a:lnTo>
                <a:lnTo>
                  <a:pt x="6322174" y="3187699"/>
                </a:lnTo>
                <a:lnTo>
                  <a:pt x="6317754" y="3174999"/>
                </a:lnTo>
                <a:close/>
              </a:path>
              <a:path w="9161145" h="6718300">
                <a:moveTo>
                  <a:pt x="6348844" y="3174999"/>
                </a:moveTo>
                <a:lnTo>
                  <a:pt x="6329413" y="3174999"/>
                </a:lnTo>
                <a:lnTo>
                  <a:pt x="6328194" y="3187699"/>
                </a:lnTo>
                <a:lnTo>
                  <a:pt x="6355245" y="3187699"/>
                </a:lnTo>
                <a:lnTo>
                  <a:pt x="6348844" y="3174999"/>
                </a:lnTo>
                <a:close/>
              </a:path>
              <a:path w="9161145" h="6718300">
                <a:moveTo>
                  <a:pt x="6446193" y="2920999"/>
                </a:moveTo>
                <a:lnTo>
                  <a:pt x="6357302" y="2920999"/>
                </a:lnTo>
                <a:lnTo>
                  <a:pt x="6362636" y="2933699"/>
                </a:lnTo>
                <a:lnTo>
                  <a:pt x="6362636" y="2959099"/>
                </a:lnTo>
                <a:lnTo>
                  <a:pt x="6369024" y="2971799"/>
                </a:lnTo>
                <a:lnTo>
                  <a:pt x="6369596" y="2984499"/>
                </a:lnTo>
                <a:lnTo>
                  <a:pt x="6362788" y="2997199"/>
                </a:lnTo>
                <a:lnTo>
                  <a:pt x="6362788" y="3009899"/>
                </a:lnTo>
                <a:lnTo>
                  <a:pt x="6369202" y="3009899"/>
                </a:lnTo>
                <a:lnTo>
                  <a:pt x="6369202" y="3047999"/>
                </a:lnTo>
                <a:lnTo>
                  <a:pt x="6362852" y="3047999"/>
                </a:lnTo>
                <a:lnTo>
                  <a:pt x="6362852" y="3060699"/>
                </a:lnTo>
                <a:lnTo>
                  <a:pt x="6369189" y="3073399"/>
                </a:lnTo>
                <a:lnTo>
                  <a:pt x="6368973" y="3086099"/>
                </a:lnTo>
                <a:lnTo>
                  <a:pt x="6366243" y="3086099"/>
                </a:lnTo>
                <a:lnTo>
                  <a:pt x="6364274" y="3098799"/>
                </a:lnTo>
                <a:lnTo>
                  <a:pt x="6362217" y="3098799"/>
                </a:lnTo>
                <a:lnTo>
                  <a:pt x="6366129" y="3111499"/>
                </a:lnTo>
                <a:lnTo>
                  <a:pt x="6368643" y="3111499"/>
                </a:lnTo>
                <a:lnTo>
                  <a:pt x="6362407" y="3124199"/>
                </a:lnTo>
                <a:lnTo>
                  <a:pt x="6362407" y="3174999"/>
                </a:lnTo>
                <a:lnTo>
                  <a:pt x="6356057" y="3187699"/>
                </a:lnTo>
                <a:lnTo>
                  <a:pt x="6396545" y="3187699"/>
                </a:lnTo>
                <a:lnTo>
                  <a:pt x="6387058" y="3174999"/>
                </a:lnTo>
                <a:lnTo>
                  <a:pt x="6386372" y="3174999"/>
                </a:lnTo>
                <a:lnTo>
                  <a:pt x="6385534" y="3162299"/>
                </a:lnTo>
                <a:lnTo>
                  <a:pt x="6385471" y="2933699"/>
                </a:lnTo>
                <a:lnTo>
                  <a:pt x="6389065" y="2933699"/>
                </a:lnTo>
                <a:lnTo>
                  <a:pt x="6446193" y="2920999"/>
                </a:lnTo>
                <a:close/>
              </a:path>
              <a:path w="9161145" h="6718300">
                <a:moveTo>
                  <a:pt x="6477177" y="3174999"/>
                </a:moveTo>
                <a:lnTo>
                  <a:pt x="6470726" y="3174999"/>
                </a:lnTo>
                <a:lnTo>
                  <a:pt x="6463474" y="3187699"/>
                </a:lnTo>
                <a:lnTo>
                  <a:pt x="6483527" y="3187699"/>
                </a:lnTo>
                <a:lnTo>
                  <a:pt x="6477177" y="3174999"/>
                </a:lnTo>
                <a:close/>
              </a:path>
              <a:path w="9161145" h="6718300">
                <a:moveTo>
                  <a:pt x="6537642" y="3174999"/>
                </a:moveTo>
                <a:lnTo>
                  <a:pt x="6504381" y="3174999"/>
                </a:lnTo>
                <a:lnTo>
                  <a:pt x="6492036" y="3187699"/>
                </a:lnTo>
                <a:lnTo>
                  <a:pt x="6547383" y="3187699"/>
                </a:lnTo>
                <a:lnTo>
                  <a:pt x="6537642" y="3174999"/>
                </a:lnTo>
                <a:close/>
              </a:path>
              <a:path w="9161145" h="6718300">
                <a:moveTo>
                  <a:pt x="6612902" y="3174999"/>
                </a:moveTo>
                <a:lnTo>
                  <a:pt x="6571927" y="3174999"/>
                </a:lnTo>
                <a:lnTo>
                  <a:pt x="6564044" y="3187699"/>
                </a:lnTo>
                <a:lnTo>
                  <a:pt x="6622503" y="3187699"/>
                </a:lnTo>
                <a:lnTo>
                  <a:pt x="6612902" y="3174999"/>
                </a:lnTo>
                <a:close/>
              </a:path>
              <a:path w="9161145" h="6718300">
                <a:moveTo>
                  <a:pt x="6663728" y="2920999"/>
                </a:moveTo>
                <a:lnTo>
                  <a:pt x="6558397" y="2920999"/>
                </a:lnTo>
                <a:lnTo>
                  <a:pt x="6602040" y="2933699"/>
                </a:lnTo>
                <a:lnTo>
                  <a:pt x="6632346" y="2933699"/>
                </a:lnTo>
                <a:lnTo>
                  <a:pt x="6633090" y="2959099"/>
                </a:lnTo>
                <a:lnTo>
                  <a:pt x="6633343" y="2997199"/>
                </a:lnTo>
                <a:lnTo>
                  <a:pt x="6633393" y="3060699"/>
                </a:lnTo>
                <a:lnTo>
                  <a:pt x="6633271" y="3098799"/>
                </a:lnTo>
                <a:lnTo>
                  <a:pt x="6632955" y="3136899"/>
                </a:lnTo>
                <a:lnTo>
                  <a:pt x="6632181" y="3174999"/>
                </a:lnTo>
                <a:lnTo>
                  <a:pt x="6622503" y="3187699"/>
                </a:lnTo>
                <a:lnTo>
                  <a:pt x="6699351" y="3187699"/>
                </a:lnTo>
                <a:lnTo>
                  <a:pt x="6688124" y="3174999"/>
                </a:lnTo>
                <a:lnTo>
                  <a:pt x="6663156" y="3174999"/>
                </a:lnTo>
                <a:lnTo>
                  <a:pt x="6663156" y="3149599"/>
                </a:lnTo>
                <a:lnTo>
                  <a:pt x="6661429" y="3149599"/>
                </a:lnTo>
                <a:lnTo>
                  <a:pt x="6654457" y="3136899"/>
                </a:lnTo>
                <a:lnTo>
                  <a:pt x="6657251" y="3136899"/>
                </a:lnTo>
                <a:lnTo>
                  <a:pt x="6662813" y="3124199"/>
                </a:lnTo>
                <a:lnTo>
                  <a:pt x="6662813" y="3111499"/>
                </a:lnTo>
                <a:lnTo>
                  <a:pt x="6661429" y="3098799"/>
                </a:lnTo>
                <a:lnTo>
                  <a:pt x="6654812" y="3098799"/>
                </a:lnTo>
                <a:lnTo>
                  <a:pt x="6656641" y="3086099"/>
                </a:lnTo>
                <a:lnTo>
                  <a:pt x="6663804" y="3073399"/>
                </a:lnTo>
                <a:lnTo>
                  <a:pt x="6656463" y="3060699"/>
                </a:lnTo>
                <a:lnTo>
                  <a:pt x="6656463" y="3047999"/>
                </a:lnTo>
                <a:lnTo>
                  <a:pt x="6662674" y="3047999"/>
                </a:lnTo>
                <a:lnTo>
                  <a:pt x="6663588" y="3035299"/>
                </a:lnTo>
                <a:lnTo>
                  <a:pt x="6660337" y="3035299"/>
                </a:lnTo>
                <a:lnTo>
                  <a:pt x="6657378" y="3022599"/>
                </a:lnTo>
                <a:lnTo>
                  <a:pt x="6662978" y="3022599"/>
                </a:lnTo>
                <a:lnTo>
                  <a:pt x="6662978" y="2971799"/>
                </a:lnTo>
                <a:lnTo>
                  <a:pt x="6657467" y="2971799"/>
                </a:lnTo>
                <a:lnTo>
                  <a:pt x="6663626" y="2959099"/>
                </a:lnTo>
                <a:lnTo>
                  <a:pt x="6663728" y="2920999"/>
                </a:lnTo>
                <a:close/>
              </a:path>
              <a:path w="9161145" h="6718300">
                <a:moveTo>
                  <a:pt x="6742569" y="3174999"/>
                </a:moveTo>
                <a:lnTo>
                  <a:pt x="6732638" y="3187699"/>
                </a:lnTo>
                <a:lnTo>
                  <a:pt x="6752437" y="3187699"/>
                </a:lnTo>
                <a:lnTo>
                  <a:pt x="6742569" y="3174999"/>
                </a:lnTo>
                <a:close/>
              </a:path>
              <a:path w="9161145" h="6718300">
                <a:moveTo>
                  <a:pt x="6812356" y="3174999"/>
                </a:moveTo>
                <a:lnTo>
                  <a:pt x="6799097" y="3174999"/>
                </a:lnTo>
                <a:lnTo>
                  <a:pt x="6792645" y="3187699"/>
                </a:lnTo>
                <a:lnTo>
                  <a:pt x="6818858" y="3187699"/>
                </a:lnTo>
                <a:lnTo>
                  <a:pt x="6812356" y="3174999"/>
                </a:lnTo>
                <a:close/>
              </a:path>
              <a:path w="9161145" h="6718300">
                <a:moveTo>
                  <a:pt x="6837133" y="3174999"/>
                </a:moveTo>
                <a:lnTo>
                  <a:pt x="6830999" y="3174999"/>
                </a:lnTo>
                <a:lnTo>
                  <a:pt x="6823202" y="3187699"/>
                </a:lnTo>
                <a:lnTo>
                  <a:pt x="6849960" y="3187699"/>
                </a:lnTo>
                <a:lnTo>
                  <a:pt x="6837133" y="3174999"/>
                </a:lnTo>
                <a:close/>
              </a:path>
              <a:path w="9161145" h="6718300">
                <a:moveTo>
                  <a:pt x="6946265" y="3174999"/>
                </a:moveTo>
                <a:lnTo>
                  <a:pt x="6896932" y="3174999"/>
                </a:lnTo>
                <a:lnTo>
                  <a:pt x="6894017" y="3187699"/>
                </a:lnTo>
                <a:lnTo>
                  <a:pt x="6953910" y="3187699"/>
                </a:lnTo>
                <a:lnTo>
                  <a:pt x="6946265" y="3174999"/>
                </a:lnTo>
                <a:close/>
              </a:path>
              <a:path w="9161145" h="6718300">
                <a:moveTo>
                  <a:pt x="7013105" y="3174999"/>
                </a:moveTo>
                <a:lnTo>
                  <a:pt x="6969467" y="3174999"/>
                </a:lnTo>
                <a:lnTo>
                  <a:pt x="6959549" y="3187699"/>
                </a:lnTo>
                <a:lnTo>
                  <a:pt x="7022795" y="3187699"/>
                </a:lnTo>
                <a:lnTo>
                  <a:pt x="7013105" y="3174999"/>
                </a:lnTo>
                <a:close/>
              </a:path>
              <a:path w="9161145" h="6718300">
                <a:moveTo>
                  <a:pt x="7073506" y="3174999"/>
                </a:moveTo>
                <a:lnTo>
                  <a:pt x="7063765" y="3187699"/>
                </a:lnTo>
                <a:lnTo>
                  <a:pt x="7083361" y="3187699"/>
                </a:lnTo>
                <a:lnTo>
                  <a:pt x="7073506" y="3174999"/>
                </a:lnTo>
                <a:close/>
              </a:path>
              <a:path w="9161145" h="6718300">
                <a:moveTo>
                  <a:pt x="7133755" y="3174999"/>
                </a:moveTo>
                <a:lnTo>
                  <a:pt x="7124115" y="3187699"/>
                </a:lnTo>
                <a:lnTo>
                  <a:pt x="7143356" y="3187699"/>
                </a:lnTo>
                <a:lnTo>
                  <a:pt x="7133755" y="3174999"/>
                </a:lnTo>
                <a:close/>
              </a:path>
              <a:path w="9161145" h="6718300">
                <a:moveTo>
                  <a:pt x="7222439" y="3174999"/>
                </a:moveTo>
                <a:lnTo>
                  <a:pt x="7179246" y="3174999"/>
                </a:lnTo>
                <a:lnTo>
                  <a:pt x="7169327" y="3187699"/>
                </a:lnTo>
                <a:lnTo>
                  <a:pt x="7231126" y="3187699"/>
                </a:lnTo>
                <a:lnTo>
                  <a:pt x="7222439" y="3174999"/>
                </a:lnTo>
                <a:close/>
              </a:path>
              <a:path w="9161145" h="6718300">
                <a:moveTo>
                  <a:pt x="7254621" y="3174999"/>
                </a:moveTo>
                <a:lnTo>
                  <a:pt x="7249083" y="3174999"/>
                </a:lnTo>
                <a:lnTo>
                  <a:pt x="7238580" y="3187699"/>
                </a:lnTo>
                <a:lnTo>
                  <a:pt x="7263015" y="3187699"/>
                </a:lnTo>
                <a:lnTo>
                  <a:pt x="7254621" y="3174999"/>
                </a:lnTo>
                <a:close/>
              </a:path>
              <a:path w="9161145" h="6718300">
                <a:moveTo>
                  <a:pt x="7518565" y="2920999"/>
                </a:moveTo>
                <a:lnTo>
                  <a:pt x="7488021" y="2920999"/>
                </a:lnTo>
                <a:lnTo>
                  <a:pt x="7497127" y="2933699"/>
                </a:lnTo>
                <a:lnTo>
                  <a:pt x="7497823" y="2971799"/>
                </a:lnTo>
                <a:lnTo>
                  <a:pt x="7497881" y="2984499"/>
                </a:lnTo>
                <a:lnTo>
                  <a:pt x="7498007" y="3098799"/>
                </a:lnTo>
                <a:lnTo>
                  <a:pt x="7497529" y="3149599"/>
                </a:lnTo>
                <a:lnTo>
                  <a:pt x="7496695" y="3174999"/>
                </a:lnTo>
                <a:lnTo>
                  <a:pt x="7493634" y="3174999"/>
                </a:lnTo>
                <a:lnTo>
                  <a:pt x="7490256" y="3187699"/>
                </a:lnTo>
                <a:lnTo>
                  <a:pt x="7524508" y="3187699"/>
                </a:lnTo>
                <a:lnTo>
                  <a:pt x="7514069" y="3174999"/>
                </a:lnTo>
                <a:lnTo>
                  <a:pt x="7514069" y="2933699"/>
                </a:lnTo>
                <a:lnTo>
                  <a:pt x="7516456" y="2933699"/>
                </a:lnTo>
                <a:lnTo>
                  <a:pt x="7518565" y="2920999"/>
                </a:lnTo>
                <a:close/>
              </a:path>
              <a:path w="9161145" h="6718300">
                <a:moveTo>
                  <a:pt x="7789214" y="2920999"/>
                </a:moveTo>
                <a:lnTo>
                  <a:pt x="7763763" y="2920999"/>
                </a:lnTo>
                <a:lnTo>
                  <a:pt x="7768628" y="2933699"/>
                </a:lnTo>
                <a:lnTo>
                  <a:pt x="7769371" y="2997199"/>
                </a:lnTo>
                <a:lnTo>
                  <a:pt x="7769446" y="3073399"/>
                </a:lnTo>
                <a:lnTo>
                  <a:pt x="7769167" y="3111499"/>
                </a:lnTo>
                <a:lnTo>
                  <a:pt x="7768292" y="3149599"/>
                </a:lnTo>
                <a:lnTo>
                  <a:pt x="7766951" y="3174999"/>
                </a:lnTo>
                <a:lnTo>
                  <a:pt x="7765364" y="3174999"/>
                </a:lnTo>
                <a:lnTo>
                  <a:pt x="7764348" y="3187699"/>
                </a:lnTo>
                <a:lnTo>
                  <a:pt x="7790129" y="3187699"/>
                </a:lnTo>
                <a:lnTo>
                  <a:pt x="7784871" y="3174999"/>
                </a:lnTo>
                <a:lnTo>
                  <a:pt x="7784871" y="3111499"/>
                </a:lnTo>
                <a:lnTo>
                  <a:pt x="7790230" y="3098799"/>
                </a:lnTo>
                <a:lnTo>
                  <a:pt x="7784642" y="3098799"/>
                </a:lnTo>
                <a:lnTo>
                  <a:pt x="7784642" y="2933699"/>
                </a:lnTo>
                <a:lnTo>
                  <a:pt x="7787119" y="2933699"/>
                </a:lnTo>
                <a:lnTo>
                  <a:pt x="7789214" y="2920999"/>
                </a:lnTo>
                <a:close/>
              </a:path>
              <a:path w="9161145" h="6718300">
                <a:moveTo>
                  <a:pt x="1695754" y="2920999"/>
                </a:moveTo>
                <a:lnTo>
                  <a:pt x="1654848" y="2920999"/>
                </a:lnTo>
                <a:lnTo>
                  <a:pt x="1660867" y="2933699"/>
                </a:lnTo>
                <a:lnTo>
                  <a:pt x="1660867" y="2971799"/>
                </a:lnTo>
                <a:lnTo>
                  <a:pt x="1662925" y="2984499"/>
                </a:lnTo>
                <a:lnTo>
                  <a:pt x="1669529" y="2984499"/>
                </a:lnTo>
                <a:lnTo>
                  <a:pt x="1666265" y="2997199"/>
                </a:lnTo>
                <a:lnTo>
                  <a:pt x="1661109" y="2997199"/>
                </a:lnTo>
                <a:lnTo>
                  <a:pt x="1661109" y="3009899"/>
                </a:lnTo>
                <a:lnTo>
                  <a:pt x="1665859" y="3022599"/>
                </a:lnTo>
                <a:lnTo>
                  <a:pt x="1667627" y="3022599"/>
                </a:lnTo>
                <a:lnTo>
                  <a:pt x="1666581" y="3035299"/>
                </a:lnTo>
                <a:lnTo>
                  <a:pt x="1662887" y="3047999"/>
                </a:lnTo>
                <a:lnTo>
                  <a:pt x="1667382" y="3047999"/>
                </a:lnTo>
                <a:lnTo>
                  <a:pt x="1667382" y="3073399"/>
                </a:lnTo>
                <a:lnTo>
                  <a:pt x="1661032" y="3086099"/>
                </a:lnTo>
                <a:lnTo>
                  <a:pt x="1661032" y="3111499"/>
                </a:lnTo>
                <a:lnTo>
                  <a:pt x="1666595" y="3124199"/>
                </a:lnTo>
                <a:lnTo>
                  <a:pt x="1661071" y="3124199"/>
                </a:lnTo>
                <a:lnTo>
                  <a:pt x="1661071" y="3136899"/>
                </a:lnTo>
                <a:lnTo>
                  <a:pt x="1666646" y="3149599"/>
                </a:lnTo>
                <a:lnTo>
                  <a:pt x="1662429" y="3149599"/>
                </a:lnTo>
                <a:lnTo>
                  <a:pt x="1665617" y="3162299"/>
                </a:lnTo>
                <a:lnTo>
                  <a:pt x="1664670" y="3162299"/>
                </a:lnTo>
                <a:lnTo>
                  <a:pt x="1661842" y="3174999"/>
                </a:lnTo>
                <a:lnTo>
                  <a:pt x="1691538" y="3174999"/>
                </a:lnTo>
                <a:lnTo>
                  <a:pt x="1690898" y="3124199"/>
                </a:lnTo>
                <a:lnTo>
                  <a:pt x="1690789" y="3098799"/>
                </a:lnTo>
                <a:lnTo>
                  <a:pt x="1690859" y="3009899"/>
                </a:lnTo>
                <a:lnTo>
                  <a:pt x="1691403" y="2959099"/>
                </a:lnTo>
                <a:lnTo>
                  <a:pt x="1692287" y="2933699"/>
                </a:lnTo>
                <a:lnTo>
                  <a:pt x="1693722" y="2933699"/>
                </a:lnTo>
                <a:lnTo>
                  <a:pt x="1695754" y="2920999"/>
                </a:lnTo>
                <a:close/>
              </a:path>
              <a:path w="9161145" h="6718300">
                <a:moveTo>
                  <a:pt x="2248344" y="2933699"/>
                </a:moveTo>
                <a:lnTo>
                  <a:pt x="2224455" y="2933699"/>
                </a:lnTo>
                <a:lnTo>
                  <a:pt x="2225370" y="2946399"/>
                </a:lnTo>
                <a:lnTo>
                  <a:pt x="2230869" y="2959099"/>
                </a:lnTo>
                <a:lnTo>
                  <a:pt x="2225471" y="2959099"/>
                </a:lnTo>
                <a:lnTo>
                  <a:pt x="2224544" y="2984499"/>
                </a:lnTo>
                <a:lnTo>
                  <a:pt x="2221133" y="2984499"/>
                </a:lnTo>
                <a:lnTo>
                  <a:pt x="2218685" y="2997199"/>
                </a:lnTo>
                <a:lnTo>
                  <a:pt x="2217620" y="2997199"/>
                </a:lnTo>
                <a:lnTo>
                  <a:pt x="2218359" y="3009899"/>
                </a:lnTo>
                <a:lnTo>
                  <a:pt x="2224519" y="3009899"/>
                </a:lnTo>
                <a:lnTo>
                  <a:pt x="2224519" y="3022599"/>
                </a:lnTo>
                <a:lnTo>
                  <a:pt x="2218626" y="3035299"/>
                </a:lnTo>
                <a:lnTo>
                  <a:pt x="2217686" y="3035299"/>
                </a:lnTo>
                <a:lnTo>
                  <a:pt x="2217623" y="3073399"/>
                </a:lnTo>
                <a:lnTo>
                  <a:pt x="2224417" y="3086099"/>
                </a:lnTo>
                <a:lnTo>
                  <a:pt x="2224417" y="3098799"/>
                </a:lnTo>
                <a:lnTo>
                  <a:pt x="2217813" y="3111499"/>
                </a:lnTo>
                <a:lnTo>
                  <a:pt x="2217813" y="3136899"/>
                </a:lnTo>
                <a:lnTo>
                  <a:pt x="2224519" y="3136899"/>
                </a:lnTo>
                <a:lnTo>
                  <a:pt x="2224810" y="3149599"/>
                </a:lnTo>
                <a:lnTo>
                  <a:pt x="2225181" y="3162299"/>
                </a:lnTo>
                <a:lnTo>
                  <a:pt x="2225192" y="3174999"/>
                </a:lnTo>
                <a:lnTo>
                  <a:pt x="2247544" y="3174999"/>
                </a:lnTo>
                <a:lnTo>
                  <a:pt x="2247371" y="3124199"/>
                </a:lnTo>
                <a:lnTo>
                  <a:pt x="2247468" y="2959099"/>
                </a:lnTo>
                <a:lnTo>
                  <a:pt x="2247688" y="2946399"/>
                </a:lnTo>
                <a:lnTo>
                  <a:pt x="2247982" y="2946399"/>
                </a:lnTo>
                <a:lnTo>
                  <a:pt x="2248344" y="2933699"/>
                </a:lnTo>
                <a:close/>
              </a:path>
              <a:path w="9161145" h="6718300">
                <a:moveTo>
                  <a:pt x="2518524" y="2933699"/>
                </a:moveTo>
                <a:lnTo>
                  <a:pt x="2495252" y="2933699"/>
                </a:lnTo>
                <a:lnTo>
                  <a:pt x="2495626" y="2946399"/>
                </a:lnTo>
                <a:lnTo>
                  <a:pt x="2502700" y="2946399"/>
                </a:lnTo>
                <a:lnTo>
                  <a:pt x="2495905" y="2959099"/>
                </a:lnTo>
                <a:lnTo>
                  <a:pt x="2495905" y="3073399"/>
                </a:lnTo>
                <a:lnTo>
                  <a:pt x="2488971" y="3086099"/>
                </a:lnTo>
                <a:lnTo>
                  <a:pt x="2487828" y="3098799"/>
                </a:lnTo>
                <a:lnTo>
                  <a:pt x="2492794" y="3098799"/>
                </a:lnTo>
                <a:lnTo>
                  <a:pt x="2494775" y="3111499"/>
                </a:lnTo>
                <a:lnTo>
                  <a:pt x="2494775" y="3174999"/>
                </a:lnTo>
                <a:lnTo>
                  <a:pt x="2518702" y="3174999"/>
                </a:lnTo>
                <a:lnTo>
                  <a:pt x="2518575" y="3111499"/>
                </a:lnTo>
                <a:lnTo>
                  <a:pt x="2518524" y="2933699"/>
                </a:lnTo>
                <a:close/>
              </a:path>
              <a:path w="9161145" h="6718300">
                <a:moveTo>
                  <a:pt x="2822927" y="2920999"/>
                </a:moveTo>
                <a:lnTo>
                  <a:pt x="2760116" y="2920999"/>
                </a:lnTo>
                <a:lnTo>
                  <a:pt x="2765932" y="2933699"/>
                </a:lnTo>
                <a:lnTo>
                  <a:pt x="2765958" y="3174999"/>
                </a:lnTo>
                <a:lnTo>
                  <a:pt x="2789440" y="3174999"/>
                </a:lnTo>
                <a:lnTo>
                  <a:pt x="2789348" y="3162299"/>
                </a:lnTo>
                <a:lnTo>
                  <a:pt x="2789017" y="3136899"/>
                </a:lnTo>
                <a:lnTo>
                  <a:pt x="2788898" y="3098799"/>
                </a:lnTo>
                <a:lnTo>
                  <a:pt x="2788894" y="2933699"/>
                </a:lnTo>
                <a:lnTo>
                  <a:pt x="2793530" y="2933699"/>
                </a:lnTo>
                <a:lnTo>
                  <a:pt x="2822927" y="2920999"/>
                </a:lnTo>
                <a:close/>
              </a:path>
              <a:path w="9161145" h="6718300">
                <a:moveTo>
                  <a:pt x="3887584" y="2933699"/>
                </a:moveTo>
                <a:lnTo>
                  <a:pt x="3864292" y="2933699"/>
                </a:lnTo>
                <a:lnTo>
                  <a:pt x="3864626" y="2946399"/>
                </a:lnTo>
                <a:lnTo>
                  <a:pt x="3864829" y="2946399"/>
                </a:lnTo>
                <a:lnTo>
                  <a:pt x="3864931" y="2959099"/>
                </a:lnTo>
                <a:lnTo>
                  <a:pt x="3864991" y="3086099"/>
                </a:lnTo>
                <a:lnTo>
                  <a:pt x="3870304" y="3098799"/>
                </a:lnTo>
                <a:lnTo>
                  <a:pt x="3872010" y="3098799"/>
                </a:lnTo>
                <a:lnTo>
                  <a:pt x="3870216" y="3111499"/>
                </a:lnTo>
                <a:lnTo>
                  <a:pt x="3865029" y="3124199"/>
                </a:lnTo>
                <a:lnTo>
                  <a:pt x="3865029" y="3162299"/>
                </a:lnTo>
                <a:lnTo>
                  <a:pt x="3866857" y="3162299"/>
                </a:lnTo>
                <a:lnTo>
                  <a:pt x="3871582" y="3174999"/>
                </a:lnTo>
                <a:lnTo>
                  <a:pt x="3887965" y="3174999"/>
                </a:lnTo>
                <a:lnTo>
                  <a:pt x="3887750" y="3162299"/>
                </a:lnTo>
                <a:lnTo>
                  <a:pt x="3887636" y="3149599"/>
                </a:lnTo>
                <a:lnTo>
                  <a:pt x="3887584" y="2933699"/>
                </a:lnTo>
                <a:close/>
              </a:path>
              <a:path w="9161145" h="6718300">
                <a:moveTo>
                  <a:pt x="4448149" y="2920999"/>
                </a:moveTo>
                <a:lnTo>
                  <a:pt x="4419523" y="2920999"/>
                </a:lnTo>
                <a:lnTo>
                  <a:pt x="4421644" y="2933699"/>
                </a:lnTo>
                <a:lnTo>
                  <a:pt x="4423371" y="2946399"/>
                </a:lnTo>
                <a:lnTo>
                  <a:pt x="4427575" y="2946399"/>
                </a:lnTo>
                <a:lnTo>
                  <a:pt x="4422114" y="2959099"/>
                </a:lnTo>
                <a:lnTo>
                  <a:pt x="4421746" y="2997199"/>
                </a:lnTo>
                <a:lnTo>
                  <a:pt x="4421631" y="3136899"/>
                </a:lnTo>
                <a:lnTo>
                  <a:pt x="4421365" y="3174999"/>
                </a:lnTo>
                <a:lnTo>
                  <a:pt x="4444936" y="3174999"/>
                </a:lnTo>
                <a:lnTo>
                  <a:pt x="4444282" y="3136899"/>
                </a:lnTo>
                <a:lnTo>
                  <a:pt x="4444186" y="3111499"/>
                </a:lnTo>
                <a:lnTo>
                  <a:pt x="4444312" y="3022599"/>
                </a:lnTo>
                <a:lnTo>
                  <a:pt x="4444906" y="2959099"/>
                </a:lnTo>
                <a:lnTo>
                  <a:pt x="4445825" y="2933699"/>
                </a:lnTo>
                <a:lnTo>
                  <a:pt x="4448149" y="2920999"/>
                </a:lnTo>
                <a:close/>
              </a:path>
              <a:path w="9161145" h="6718300">
                <a:moveTo>
                  <a:pt x="4715446" y="2933699"/>
                </a:moveTo>
                <a:lnTo>
                  <a:pt x="4692586" y="2933699"/>
                </a:lnTo>
                <a:lnTo>
                  <a:pt x="4692538" y="2959099"/>
                </a:lnTo>
                <a:lnTo>
                  <a:pt x="4692434" y="3086099"/>
                </a:lnTo>
                <a:lnTo>
                  <a:pt x="4698187" y="3098799"/>
                </a:lnTo>
                <a:lnTo>
                  <a:pt x="4692802" y="3111499"/>
                </a:lnTo>
                <a:lnTo>
                  <a:pt x="4698746" y="3124199"/>
                </a:lnTo>
                <a:lnTo>
                  <a:pt x="4700587" y="3136899"/>
                </a:lnTo>
                <a:lnTo>
                  <a:pt x="4694859" y="3136899"/>
                </a:lnTo>
                <a:lnTo>
                  <a:pt x="4692738" y="3149599"/>
                </a:lnTo>
                <a:lnTo>
                  <a:pt x="4699038" y="3162299"/>
                </a:lnTo>
                <a:lnTo>
                  <a:pt x="4700524" y="3174999"/>
                </a:lnTo>
                <a:lnTo>
                  <a:pt x="4715205" y="3174999"/>
                </a:lnTo>
                <a:lnTo>
                  <a:pt x="4715088" y="3047999"/>
                </a:lnTo>
                <a:lnTo>
                  <a:pt x="4715207" y="2971799"/>
                </a:lnTo>
                <a:lnTo>
                  <a:pt x="4715446" y="2933699"/>
                </a:lnTo>
                <a:close/>
              </a:path>
              <a:path w="9161145" h="6718300">
                <a:moveTo>
                  <a:pt x="5016334" y="2933699"/>
                </a:moveTo>
                <a:lnTo>
                  <a:pt x="4992903" y="2933699"/>
                </a:lnTo>
                <a:lnTo>
                  <a:pt x="4993192" y="2946399"/>
                </a:lnTo>
                <a:lnTo>
                  <a:pt x="4993322" y="2946399"/>
                </a:lnTo>
                <a:lnTo>
                  <a:pt x="4993406" y="3022599"/>
                </a:lnTo>
                <a:lnTo>
                  <a:pt x="4993525" y="3174999"/>
                </a:lnTo>
                <a:lnTo>
                  <a:pt x="5016182" y="3174999"/>
                </a:lnTo>
                <a:lnTo>
                  <a:pt x="5016334" y="2933699"/>
                </a:lnTo>
                <a:close/>
              </a:path>
              <a:path w="9161145" h="6718300">
                <a:moveTo>
                  <a:pt x="5587199" y="2920999"/>
                </a:moveTo>
                <a:lnTo>
                  <a:pt x="5548477" y="2920999"/>
                </a:lnTo>
                <a:lnTo>
                  <a:pt x="5549827" y="2946399"/>
                </a:lnTo>
                <a:lnTo>
                  <a:pt x="5549850" y="2971799"/>
                </a:lnTo>
                <a:lnTo>
                  <a:pt x="5550750" y="2984499"/>
                </a:lnTo>
                <a:lnTo>
                  <a:pt x="5554903" y="2984499"/>
                </a:lnTo>
                <a:lnTo>
                  <a:pt x="5557164" y="2997199"/>
                </a:lnTo>
                <a:lnTo>
                  <a:pt x="5551944" y="2997199"/>
                </a:lnTo>
                <a:lnTo>
                  <a:pt x="5550590" y="3009899"/>
                </a:lnTo>
                <a:lnTo>
                  <a:pt x="5550225" y="3009899"/>
                </a:lnTo>
                <a:lnTo>
                  <a:pt x="5550453" y="3022599"/>
                </a:lnTo>
                <a:lnTo>
                  <a:pt x="5550877" y="3022599"/>
                </a:lnTo>
                <a:lnTo>
                  <a:pt x="5556973" y="3035299"/>
                </a:lnTo>
                <a:lnTo>
                  <a:pt x="5556973" y="3047999"/>
                </a:lnTo>
                <a:lnTo>
                  <a:pt x="5550992" y="3060699"/>
                </a:lnTo>
                <a:lnTo>
                  <a:pt x="5549833" y="3073399"/>
                </a:lnTo>
                <a:lnTo>
                  <a:pt x="5549588" y="3086099"/>
                </a:lnTo>
                <a:lnTo>
                  <a:pt x="5549763" y="3098799"/>
                </a:lnTo>
                <a:lnTo>
                  <a:pt x="5549823" y="3174999"/>
                </a:lnTo>
                <a:lnTo>
                  <a:pt x="5572709" y="3174999"/>
                </a:lnTo>
                <a:lnTo>
                  <a:pt x="5577636" y="3162299"/>
                </a:lnTo>
                <a:lnTo>
                  <a:pt x="5579104" y="3162299"/>
                </a:lnTo>
                <a:lnTo>
                  <a:pt x="5579638" y="3149599"/>
                </a:lnTo>
                <a:lnTo>
                  <a:pt x="5579470" y="3136899"/>
                </a:lnTo>
                <a:lnTo>
                  <a:pt x="5579338" y="3136899"/>
                </a:lnTo>
                <a:lnTo>
                  <a:pt x="5573522" y="3124199"/>
                </a:lnTo>
                <a:lnTo>
                  <a:pt x="5573727" y="3124199"/>
                </a:lnTo>
                <a:lnTo>
                  <a:pt x="5576347" y="3111499"/>
                </a:lnTo>
                <a:lnTo>
                  <a:pt x="5578701" y="3111499"/>
                </a:lnTo>
                <a:lnTo>
                  <a:pt x="5578106" y="3098799"/>
                </a:lnTo>
                <a:lnTo>
                  <a:pt x="5573331" y="3098799"/>
                </a:lnTo>
                <a:lnTo>
                  <a:pt x="5572399" y="3035299"/>
                </a:lnTo>
                <a:lnTo>
                  <a:pt x="5572267" y="2984499"/>
                </a:lnTo>
                <a:lnTo>
                  <a:pt x="5572988" y="2959099"/>
                </a:lnTo>
                <a:lnTo>
                  <a:pt x="5574614" y="2933699"/>
                </a:lnTo>
                <a:lnTo>
                  <a:pt x="5582234" y="2933699"/>
                </a:lnTo>
                <a:lnTo>
                  <a:pt x="5587199" y="2920999"/>
                </a:lnTo>
                <a:close/>
              </a:path>
              <a:path w="9161145" h="6718300">
                <a:moveTo>
                  <a:pt x="5579104" y="3162299"/>
                </a:moveTo>
                <a:lnTo>
                  <a:pt x="5577636" y="3162299"/>
                </a:lnTo>
                <a:lnTo>
                  <a:pt x="5577128" y="3174999"/>
                </a:lnTo>
                <a:lnTo>
                  <a:pt x="5579104" y="3162299"/>
                </a:lnTo>
                <a:close/>
              </a:path>
              <a:path w="9161145" h="6718300">
                <a:moveTo>
                  <a:pt x="5858865" y="2933699"/>
                </a:moveTo>
                <a:lnTo>
                  <a:pt x="5835738" y="2933699"/>
                </a:lnTo>
                <a:lnTo>
                  <a:pt x="5835806" y="2946399"/>
                </a:lnTo>
                <a:lnTo>
                  <a:pt x="5835916" y="3022599"/>
                </a:lnTo>
                <a:lnTo>
                  <a:pt x="5840590" y="3022599"/>
                </a:lnTo>
                <a:lnTo>
                  <a:pt x="5842825" y="3035299"/>
                </a:lnTo>
                <a:lnTo>
                  <a:pt x="5836500" y="3035299"/>
                </a:lnTo>
                <a:lnTo>
                  <a:pt x="5835525" y="3136899"/>
                </a:lnTo>
                <a:lnTo>
                  <a:pt x="5835142" y="3174999"/>
                </a:lnTo>
                <a:lnTo>
                  <a:pt x="5858624" y="3174999"/>
                </a:lnTo>
                <a:lnTo>
                  <a:pt x="5858742" y="3035299"/>
                </a:lnTo>
                <a:lnTo>
                  <a:pt x="5858865" y="2933699"/>
                </a:lnTo>
                <a:close/>
              </a:path>
              <a:path w="9161145" h="6718300">
                <a:moveTo>
                  <a:pt x="6932079" y="2920999"/>
                </a:moveTo>
                <a:lnTo>
                  <a:pt x="6906742" y="2920999"/>
                </a:lnTo>
                <a:lnTo>
                  <a:pt x="6908596" y="2933699"/>
                </a:lnTo>
                <a:lnTo>
                  <a:pt x="6911047" y="2933699"/>
                </a:lnTo>
                <a:lnTo>
                  <a:pt x="6911099" y="2959099"/>
                </a:lnTo>
                <a:lnTo>
                  <a:pt x="6911225" y="3162299"/>
                </a:lnTo>
                <a:lnTo>
                  <a:pt x="6907117" y="3174999"/>
                </a:lnTo>
                <a:lnTo>
                  <a:pt x="6929158" y="3174999"/>
                </a:lnTo>
                <a:lnTo>
                  <a:pt x="6927595" y="3149599"/>
                </a:lnTo>
                <a:lnTo>
                  <a:pt x="6926603" y="3098799"/>
                </a:lnTo>
                <a:lnTo>
                  <a:pt x="6926298" y="3060699"/>
                </a:lnTo>
                <a:lnTo>
                  <a:pt x="6926387" y="2997199"/>
                </a:lnTo>
                <a:lnTo>
                  <a:pt x="6927189" y="2933699"/>
                </a:lnTo>
                <a:lnTo>
                  <a:pt x="6932079" y="2920999"/>
                </a:lnTo>
                <a:close/>
              </a:path>
              <a:path w="9161145" h="6718300">
                <a:moveTo>
                  <a:pt x="7218172" y="2920999"/>
                </a:moveTo>
                <a:lnTo>
                  <a:pt x="7185698" y="2920999"/>
                </a:lnTo>
                <a:lnTo>
                  <a:pt x="7189825" y="2933699"/>
                </a:lnTo>
                <a:lnTo>
                  <a:pt x="7190159" y="2971799"/>
                </a:lnTo>
                <a:lnTo>
                  <a:pt x="7190180" y="3009899"/>
                </a:lnTo>
                <a:lnTo>
                  <a:pt x="7190073" y="3086099"/>
                </a:lnTo>
                <a:lnTo>
                  <a:pt x="7190308" y="3111499"/>
                </a:lnTo>
                <a:lnTo>
                  <a:pt x="7197090" y="3124199"/>
                </a:lnTo>
                <a:lnTo>
                  <a:pt x="7197090" y="3149599"/>
                </a:lnTo>
                <a:lnTo>
                  <a:pt x="7190828" y="3162299"/>
                </a:lnTo>
                <a:lnTo>
                  <a:pt x="7188593" y="3174999"/>
                </a:lnTo>
                <a:lnTo>
                  <a:pt x="7213295" y="3174999"/>
                </a:lnTo>
                <a:lnTo>
                  <a:pt x="7213295" y="3124199"/>
                </a:lnTo>
                <a:lnTo>
                  <a:pt x="7219530" y="3111499"/>
                </a:lnTo>
                <a:lnTo>
                  <a:pt x="7219543" y="3073399"/>
                </a:lnTo>
                <a:lnTo>
                  <a:pt x="7213257" y="3060699"/>
                </a:lnTo>
                <a:lnTo>
                  <a:pt x="7213257" y="3022599"/>
                </a:lnTo>
                <a:lnTo>
                  <a:pt x="7219518" y="3009899"/>
                </a:lnTo>
                <a:lnTo>
                  <a:pt x="7219518" y="2959099"/>
                </a:lnTo>
                <a:lnTo>
                  <a:pt x="7213549" y="2946399"/>
                </a:lnTo>
                <a:lnTo>
                  <a:pt x="7213104" y="2933699"/>
                </a:lnTo>
                <a:lnTo>
                  <a:pt x="7211466" y="2933699"/>
                </a:lnTo>
                <a:lnTo>
                  <a:pt x="7218172" y="2920999"/>
                </a:lnTo>
                <a:close/>
              </a:path>
              <a:path w="9161145" h="6718300">
                <a:moveTo>
                  <a:pt x="3636683" y="2920999"/>
                </a:moveTo>
                <a:lnTo>
                  <a:pt x="3608336" y="2920999"/>
                </a:lnTo>
                <a:lnTo>
                  <a:pt x="3609619" y="2959099"/>
                </a:lnTo>
                <a:lnTo>
                  <a:pt x="3615855" y="2971799"/>
                </a:lnTo>
                <a:lnTo>
                  <a:pt x="3615855" y="2984499"/>
                </a:lnTo>
                <a:lnTo>
                  <a:pt x="3609314" y="2997199"/>
                </a:lnTo>
                <a:lnTo>
                  <a:pt x="3609314" y="3009899"/>
                </a:lnTo>
                <a:lnTo>
                  <a:pt x="3614788" y="3022599"/>
                </a:lnTo>
                <a:lnTo>
                  <a:pt x="3609886" y="3035299"/>
                </a:lnTo>
                <a:lnTo>
                  <a:pt x="3609225" y="3035299"/>
                </a:lnTo>
                <a:lnTo>
                  <a:pt x="3609149" y="3086099"/>
                </a:lnTo>
                <a:lnTo>
                  <a:pt x="3614572" y="3098799"/>
                </a:lnTo>
                <a:lnTo>
                  <a:pt x="3631336" y="3098799"/>
                </a:lnTo>
                <a:lnTo>
                  <a:pt x="3631819" y="2933699"/>
                </a:lnTo>
                <a:lnTo>
                  <a:pt x="3634727" y="2933699"/>
                </a:lnTo>
                <a:lnTo>
                  <a:pt x="3636683" y="2920999"/>
                </a:lnTo>
                <a:close/>
              </a:path>
              <a:path w="9161145" h="6718300">
                <a:moveTo>
                  <a:pt x="6150889" y="3086099"/>
                </a:moveTo>
                <a:lnTo>
                  <a:pt x="6123495" y="3086099"/>
                </a:lnTo>
                <a:lnTo>
                  <a:pt x="6127394" y="3098799"/>
                </a:lnTo>
                <a:lnTo>
                  <a:pt x="6146927" y="3098799"/>
                </a:lnTo>
                <a:lnTo>
                  <a:pt x="6150889" y="3086099"/>
                </a:lnTo>
                <a:close/>
              </a:path>
              <a:path w="9161145" h="6718300">
                <a:moveTo>
                  <a:pt x="6149543" y="3073399"/>
                </a:moveTo>
                <a:lnTo>
                  <a:pt x="6129489" y="3073399"/>
                </a:lnTo>
                <a:lnTo>
                  <a:pt x="6127153" y="3086099"/>
                </a:lnTo>
                <a:lnTo>
                  <a:pt x="6151968" y="3086099"/>
                </a:lnTo>
                <a:lnTo>
                  <a:pt x="6149543" y="3073399"/>
                </a:lnTo>
                <a:close/>
              </a:path>
              <a:path w="9161145" h="6718300">
                <a:moveTo>
                  <a:pt x="6144744" y="2933699"/>
                </a:moveTo>
                <a:lnTo>
                  <a:pt x="6121171" y="2933699"/>
                </a:lnTo>
                <a:lnTo>
                  <a:pt x="6121409" y="2959099"/>
                </a:lnTo>
                <a:lnTo>
                  <a:pt x="6121577" y="2997199"/>
                </a:lnTo>
                <a:lnTo>
                  <a:pt x="6121692" y="3060699"/>
                </a:lnTo>
                <a:lnTo>
                  <a:pt x="6128156" y="3073399"/>
                </a:lnTo>
                <a:lnTo>
                  <a:pt x="6146139" y="3073399"/>
                </a:lnTo>
                <a:lnTo>
                  <a:pt x="6149975" y="3060699"/>
                </a:lnTo>
                <a:lnTo>
                  <a:pt x="6145631" y="3060699"/>
                </a:lnTo>
                <a:lnTo>
                  <a:pt x="6144996" y="3047999"/>
                </a:lnTo>
                <a:lnTo>
                  <a:pt x="6144933" y="2971799"/>
                </a:lnTo>
                <a:lnTo>
                  <a:pt x="6151270" y="2971799"/>
                </a:lnTo>
                <a:lnTo>
                  <a:pt x="6151270" y="2959099"/>
                </a:lnTo>
                <a:lnTo>
                  <a:pt x="6148150" y="2946399"/>
                </a:lnTo>
                <a:lnTo>
                  <a:pt x="6145790" y="2946399"/>
                </a:lnTo>
                <a:lnTo>
                  <a:pt x="6144744" y="2933699"/>
                </a:lnTo>
                <a:close/>
              </a:path>
              <a:path w="9161145" h="6718300">
                <a:moveTo>
                  <a:pt x="1990394" y="2920999"/>
                </a:moveTo>
                <a:lnTo>
                  <a:pt x="1942350" y="2920999"/>
                </a:lnTo>
                <a:lnTo>
                  <a:pt x="1945322" y="2933699"/>
                </a:lnTo>
                <a:lnTo>
                  <a:pt x="1980920" y="2933699"/>
                </a:lnTo>
                <a:lnTo>
                  <a:pt x="1990394" y="2920999"/>
                </a:lnTo>
                <a:close/>
              </a:path>
              <a:path w="9161145" h="6718300">
                <a:moveTo>
                  <a:pt x="2254211" y="2920999"/>
                </a:moveTo>
                <a:lnTo>
                  <a:pt x="2216581" y="2920999"/>
                </a:lnTo>
                <a:lnTo>
                  <a:pt x="2219070" y="2933699"/>
                </a:lnTo>
                <a:lnTo>
                  <a:pt x="2252040" y="2933699"/>
                </a:lnTo>
                <a:lnTo>
                  <a:pt x="2254211" y="2920999"/>
                </a:lnTo>
                <a:close/>
              </a:path>
              <a:path w="9161145" h="6718300">
                <a:moveTo>
                  <a:pt x="2532963" y="2920999"/>
                </a:moveTo>
                <a:lnTo>
                  <a:pt x="2396164" y="2920999"/>
                </a:lnTo>
                <a:lnTo>
                  <a:pt x="2490152" y="2933699"/>
                </a:lnTo>
                <a:lnTo>
                  <a:pt x="2524531" y="2933699"/>
                </a:lnTo>
                <a:lnTo>
                  <a:pt x="2532963" y="2920999"/>
                </a:lnTo>
                <a:close/>
              </a:path>
              <a:path w="9161145" h="6718300">
                <a:moveTo>
                  <a:pt x="3366058" y="2920999"/>
                </a:moveTo>
                <a:lnTo>
                  <a:pt x="3333153" y="2920999"/>
                </a:lnTo>
                <a:lnTo>
                  <a:pt x="3334169" y="2933699"/>
                </a:lnTo>
                <a:lnTo>
                  <a:pt x="3362274" y="2933699"/>
                </a:lnTo>
                <a:lnTo>
                  <a:pt x="3366058" y="2920999"/>
                </a:lnTo>
                <a:close/>
              </a:path>
              <a:path w="9161145" h="6718300">
                <a:moveTo>
                  <a:pt x="3974502" y="2920999"/>
                </a:moveTo>
                <a:lnTo>
                  <a:pt x="3859771" y="2920999"/>
                </a:lnTo>
                <a:lnTo>
                  <a:pt x="3861587" y="2933699"/>
                </a:lnTo>
                <a:lnTo>
                  <a:pt x="3920864" y="2933699"/>
                </a:lnTo>
                <a:lnTo>
                  <a:pt x="3974502" y="2920999"/>
                </a:lnTo>
                <a:close/>
              </a:path>
              <a:path w="9161145" h="6718300">
                <a:moveTo>
                  <a:pt x="4747806" y="2920999"/>
                </a:moveTo>
                <a:lnTo>
                  <a:pt x="4687150" y="2920999"/>
                </a:lnTo>
                <a:lnTo>
                  <a:pt x="4691240" y="2933699"/>
                </a:lnTo>
                <a:lnTo>
                  <a:pt x="4720463" y="2933699"/>
                </a:lnTo>
                <a:lnTo>
                  <a:pt x="4747806" y="2920999"/>
                </a:lnTo>
                <a:close/>
              </a:path>
              <a:path w="9161145" h="6718300">
                <a:moveTo>
                  <a:pt x="5083700" y="2920999"/>
                </a:moveTo>
                <a:lnTo>
                  <a:pt x="4988102" y="2920999"/>
                </a:lnTo>
                <a:lnTo>
                  <a:pt x="4990122" y="2933699"/>
                </a:lnTo>
                <a:lnTo>
                  <a:pt x="5041948" y="2933699"/>
                </a:lnTo>
                <a:lnTo>
                  <a:pt x="5083700" y="2920999"/>
                </a:lnTo>
                <a:close/>
              </a:path>
              <a:path w="9161145" h="6718300">
                <a:moveTo>
                  <a:pt x="5937629" y="2920999"/>
                </a:moveTo>
                <a:lnTo>
                  <a:pt x="5831420" y="2920999"/>
                </a:lnTo>
                <a:lnTo>
                  <a:pt x="5833402" y="2933699"/>
                </a:lnTo>
                <a:lnTo>
                  <a:pt x="5890362" y="2933699"/>
                </a:lnTo>
                <a:lnTo>
                  <a:pt x="5937629" y="2920999"/>
                </a:lnTo>
                <a:close/>
              </a:path>
              <a:path w="9161145" h="6718300">
                <a:moveTo>
                  <a:pt x="6185191" y="2920999"/>
                </a:moveTo>
                <a:lnTo>
                  <a:pt x="6057247" y="2920999"/>
                </a:lnTo>
                <a:lnTo>
                  <a:pt x="6117247" y="2933699"/>
                </a:lnTo>
                <a:lnTo>
                  <a:pt x="6149454" y="2933699"/>
                </a:lnTo>
                <a:lnTo>
                  <a:pt x="6185191" y="2920999"/>
                </a:lnTo>
                <a:close/>
              </a:path>
              <a:path w="9161145" h="6718300">
                <a:moveTo>
                  <a:pt x="8065541" y="2920999"/>
                </a:moveTo>
                <a:lnTo>
                  <a:pt x="8054682" y="2920999"/>
                </a:lnTo>
                <a:lnTo>
                  <a:pt x="8058772" y="2933699"/>
                </a:lnTo>
                <a:lnTo>
                  <a:pt x="8065541" y="2920999"/>
                </a:lnTo>
                <a:close/>
              </a:path>
              <a:path w="9161145" h="6718300">
                <a:moveTo>
                  <a:pt x="8338121" y="2908299"/>
                </a:moveTo>
                <a:lnTo>
                  <a:pt x="143751" y="2908299"/>
                </a:lnTo>
                <a:lnTo>
                  <a:pt x="142760" y="2920999"/>
                </a:lnTo>
                <a:lnTo>
                  <a:pt x="8339658" y="2920999"/>
                </a:lnTo>
                <a:lnTo>
                  <a:pt x="8338121" y="2908299"/>
                </a:lnTo>
                <a:close/>
              </a:path>
              <a:path w="9161145" h="6718300">
                <a:moveTo>
                  <a:pt x="597979" y="2628899"/>
                </a:moveTo>
                <a:lnTo>
                  <a:pt x="565365" y="2628899"/>
                </a:lnTo>
                <a:lnTo>
                  <a:pt x="567791" y="2641599"/>
                </a:lnTo>
                <a:lnTo>
                  <a:pt x="569115" y="2666999"/>
                </a:lnTo>
                <a:lnTo>
                  <a:pt x="569953" y="2705099"/>
                </a:lnTo>
                <a:lnTo>
                  <a:pt x="570122" y="2730499"/>
                </a:lnTo>
                <a:lnTo>
                  <a:pt x="570233" y="2781299"/>
                </a:lnTo>
                <a:lnTo>
                  <a:pt x="570117" y="2832099"/>
                </a:lnTo>
                <a:lnTo>
                  <a:pt x="569391" y="2908299"/>
                </a:lnTo>
                <a:lnTo>
                  <a:pt x="592707" y="2908299"/>
                </a:lnTo>
                <a:lnTo>
                  <a:pt x="592172" y="2895599"/>
                </a:lnTo>
                <a:lnTo>
                  <a:pt x="592289" y="2882899"/>
                </a:lnTo>
                <a:lnTo>
                  <a:pt x="592213" y="2832099"/>
                </a:lnTo>
                <a:lnTo>
                  <a:pt x="587844" y="2819399"/>
                </a:lnTo>
                <a:lnTo>
                  <a:pt x="589927" y="2819399"/>
                </a:lnTo>
                <a:lnTo>
                  <a:pt x="592035" y="2806699"/>
                </a:lnTo>
                <a:lnTo>
                  <a:pt x="592115" y="2793999"/>
                </a:lnTo>
                <a:lnTo>
                  <a:pt x="592137" y="2679699"/>
                </a:lnTo>
                <a:lnTo>
                  <a:pt x="585660" y="2666999"/>
                </a:lnTo>
                <a:lnTo>
                  <a:pt x="585660" y="2654299"/>
                </a:lnTo>
                <a:lnTo>
                  <a:pt x="589368" y="2654299"/>
                </a:lnTo>
                <a:lnTo>
                  <a:pt x="592493" y="2641599"/>
                </a:lnTo>
                <a:lnTo>
                  <a:pt x="594601" y="2641599"/>
                </a:lnTo>
                <a:lnTo>
                  <a:pt x="597979" y="2628899"/>
                </a:lnTo>
                <a:close/>
              </a:path>
              <a:path w="9161145" h="6718300">
                <a:moveTo>
                  <a:pt x="887345" y="2628899"/>
                </a:moveTo>
                <a:lnTo>
                  <a:pt x="849579" y="2628899"/>
                </a:lnTo>
                <a:lnTo>
                  <a:pt x="853516" y="2641599"/>
                </a:lnTo>
                <a:lnTo>
                  <a:pt x="855726" y="2641599"/>
                </a:lnTo>
                <a:lnTo>
                  <a:pt x="855687" y="2692399"/>
                </a:lnTo>
                <a:lnTo>
                  <a:pt x="848906" y="2705099"/>
                </a:lnTo>
                <a:lnTo>
                  <a:pt x="848906" y="2768599"/>
                </a:lnTo>
                <a:lnTo>
                  <a:pt x="854913" y="2768599"/>
                </a:lnTo>
                <a:lnTo>
                  <a:pt x="855840" y="2781299"/>
                </a:lnTo>
                <a:lnTo>
                  <a:pt x="851814" y="2781299"/>
                </a:lnTo>
                <a:lnTo>
                  <a:pt x="849604" y="2793999"/>
                </a:lnTo>
                <a:lnTo>
                  <a:pt x="854049" y="2793999"/>
                </a:lnTo>
                <a:lnTo>
                  <a:pt x="848918" y="2806699"/>
                </a:lnTo>
                <a:lnTo>
                  <a:pt x="848330" y="2806699"/>
                </a:lnTo>
                <a:lnTo>
                  <a:pt x="848212" y="2819399"/>
                </a:lnTo>
                <a:lnTo>
                  <a:pt x="849720" y="2819399"/>
                </a:lnTo>
                <a:lnTo>
                  <a:pt x="854011" y="2832099"/>
                </a:lnTo>
                <a:lnTo>
                  <a:pt x="848702" y="2844799"/>
                </a:lnTo>
                <a:lnTo>
                  <a:pt x="848702" y="2857499"/>
                </a:lnTo>
                <a:lnTo>
                  <a:pt x="854036" y="2870199"/>
                </a:lnTo>
                <a:lnTo>
                  <a:pt x="848829" y="2882899"/>
                </a:lnTo>
                <a:lnTo>
                  <a:pt x="848351" y="2882899"/>
                </a:lnTo>
                <a:lnTo>
                  <a:pt x="848556" y="2895599"/>
                </a:lnTo>
                <a:lnTo>
                  <a:pt x="848419" y="2895599"/>
                </a:lnTo>
                <a:lnTo>
                  <a:pt x="846912" y="2908299"/>
                </a:lnTo>
                <a:lnTo>
                  <a:pt x="878916" y="2908299"/>
                </a:lnTo>
                <a:lnTo>
                  <a:pt x="878638" y="2882899"/>
                </a:lnTo>
                <a:lnTo>
                  <a:pt x="878462" y="2857499"/>
                </a:lnTo>
                <a:lnTo>
                  <a:pt x="878347" y="2832099"/>
                </a:lnTo>
                <a:lnTo>
                  <a:pt x="878268" y="2666999"/>
                </a:lnTo>
                <a:lnTo>
                  <a:pt x="872578" y="2654299"/>
                </a:lnTo>
                <a:lnTo>
                  <a:pt x="881075" y="2641599"/>
                </a:lnTo>
                <a:lnTo>
                  <a:pt x="887345" y="2628899"/>
                </a:lnTo>
                <a:close/>
              </a:path>
              <a:path w="9161145" h="6718300">
                <a:moveTo>
                  <a:pt x="1153845" y="2628899"/>
                </a:moveTo>
                <a:lnTo>
                  <a:pt x="1086002" y="2628899"/>
                </a:lnTo>
                <a:lnTo>
                  <a:pt x="1095476" y="2641599"/>
                </a:lnTo>
                <a:lnTo>
                  <a:pt x="1089393" y="2654299"/>
                </a:lnTo>
                <a:lnTo>
                  <a:pt x="1089393" y="2666999"/>
                </a:lnTo>
                <a:lnTo>
                  <a:pt x="1095832" y="2679699"/>
                </a:lnTo>
                <a:lnTo>
                  <a:pt x="1095832" y="2895599"/>
                </a:lnTo>
                <a:lnTo>
                  <a:pt x="1089126" y="2908299"/>
                </a:lnTo>
                <a:lnTo>
                  <a:pt x="1119581" y="2908299"/>
                </a:lnTo>
                <a:lnTo>
                  <a:pt x="1119260" y="2895599"/>
                </a:lnTo>
                <a:lnTo>
                  <a:pt x="1119082" y="2882899"/>
                </a:lnTo>
                <a:lnTo>
                  <a:pt x="1118991" y="2857499"/>
                </a:lnTo>
                <a:lnTo>
                  <a:pt x="1118865" y="2743199"/>
                </a:lnTo>
                <a:lnTo>
                  <a:pt x="1118819" y="2641599"/>
                </a:lnTo>
                <a:lnTo>
                  <a:pt x="1143393" y="2641599"/>
                </a:lnTo>
                <a:lnTo>
                  <a:pt x="1153845" y="2628899"/>
                </a:lnTo>
                <a:close/>
              </a:path>
              <a:path w="9161145" h="6718300">
                <a:moveTo>
                  <a:pt x="1404670" y="2654299"/>
                </a:moveTo>
                <a:lnTo>
                  <a:pt x="1374584" y="2654299"/>
                </a:lnTo>
                <a:lnTo>
                  <a:pt x="1375524" y="2666999"/>
                </a:lnTo>
                <a:lnTo>
                  <a:pt x="1375664" y="2666999"/>
                </a:lnTo>
                <a:lnTo>
                  <a:pt x="1382064" y="2679699"/>
                </a:lnTo>
                <a:lnTo>
                  <a:pt x="1382064" y="2705099"/>
                </a:lnTo>
                <a:lnTo>
                  <a:pt x="1378708" y="2705099"/>
                </a:lnTo>
                <a:lnTo>
                  <a:pt x="1376283" y="2717799"/>
                </a:lnTo>
                <a:lnTo>
                  <a:pt x="1376424" y="2717799"/>
                </a:lnTo>
                <a:lnTo>
                  <a:pt x="1380769" y="2730499"/>
                </a:lnTo>
                <a:lnTo>
                  <a:pt x="1382001" y="2730499"/>
                </a:lnTo>
                <a:lnTo>
                  <a:pt x="1382001" y="2768599"/>
                </a:lnTo>
                <a:lnTo>
                  <a:pt x="1375587" y="2781299"/>
                </a:lnTo>
                <a:lnTo>
                  <a:pt x="1375040" y="2793999"/>
                </a:lnTo>
                <a:lnTo>
                  <a:pt x="1375002" y="2819399"/>
                </a:lnTo>
                <a:lnTo>
                  <a:pt x="1375160" y="2832099"/>
                </a:lnTo>
                <a:lnTo>
                  <a:pt x="1375206" y="2857499"/>
                </a:lnTo>
                <a:lnTo>
                  <a:pt x="1381963" y="2870199"/>
                </a:lnTo>
                <a:lnTo>
                  <a:pt x="1381963" y="2895599"/>
                </a:lnTo>
                <a:lnTo>
                  <a:pt x="1377772" y="2895599"/>
                </a:lnTo>
                <a:lnTo>
                  <a:pt x="1374495" y="2908299"/>
                </a:lnTo>
                <a:lnTo>
                  <a:pt x="1404797" y="2908299"/>
                </a:lnTo>
                <a:lnTo>
                  <a:pt x="1405025" y="2781299"/>
                </a:lnTo>
                <a:lnTo>
                  <a:pt x="1404901" y="2717799"/>
                </a:lnTo>
                <a:lnTo>
                  <a:pt x="1404670" y="2654299"/>
                </a:lnTo>
                <a:close/>
              </a:path>
              <a:path w="9161145" h="6718300">
                <a:moveTo>
                  <a:pt x="1691093" y="2641599"/>
                </a:moveTo>
                <a:lnTo>
                  <a:pt x="1656892" y="2641599"/>
                </a:lnTo>
                <a:lnTo>
                  <a:pt x="1666506" y="2654299"/>
                </a:lnTo>
                <a:lnTo>
                  <a:pt x="1669199" y="2654299"/>
                </a:lnTo>
                <a:lnTo>
                  <a:pt x="1663090" y="2666999"/>
                </a:lnTo>
                <a:lnTo>
                  <a:pt x="1661032" y="2666999"/>
                </a:lnTo>
                <a:lnTo>
                  <a:pt x="1661032" y="2679699"/>
                </a:lnTo>
                <a:lnTo>
                  <a:pt x="1667065" y="2692399"/>
                </a:lnTo>
                <a:lnTo>
                  <a:pt x="1667843" y="2692399"/>
                </a:lnTo>
                <a:lnTo>
                  <a:pt x="1666689" y="2705099"/>
                </a:lnTo>
                <a:lnTo>
                  <a:pt x="1664284" y="2705099"/>
                </a:lnTo>
                <a:lnTo>
                  <a:pt x="1661312" y="2717799"/>
                </a:lnTo>
                <a:lnTo>
                  <a:pt x="1665185" y="2717799"/>
                </a:lnTo>
                <a:lnTo>
                  <a:pt x="1667179" y="2730499"/>
                </a:lnTo>
                <a:lnTo>
                  <a:pt x="1667851" y="2730499"/>
                </a:lnTo>
                <a:lnTo>
                  <a:pt x="1666711" y="2743199"/>
                </a:lnTo>
                <a:lnTo>
                  <a:pt x="1664288" y="2743199"/>
                </a:lnTo>
                <a:lnTo>
                  <a:pt x="1661109" y="2755899"/>
                </a:lnTo>
                <a:lnTo>
                  <a:pt x="1661109" y="2781299"/>
                </a:lnTo>
                <a:lnTo>
                  <a:pt x="1666786" y="2793999"/>
                </a:lnTo>
                <a:lnTo>
                  <a:pt x="1661210" y="2793999"/>
                </a:lnTo>
                <a:lnTo>
                  <a:pt x="1661147" y="2857499"/>
                </a:lnTo>
                <a:lnTo>
                  <a:pt x="1667370" y="2870199"/>
                </a:lnTo>
                <a:lnTo>
                  <a:pt x="1669351" y="2882899"/>
                </a:lnTo>
                <a:lnTo>
                  <a:pt x="1661032" y="2882899"/>
                </a:lnTo>
                <a:lnTo>
                  <a:pt x="1661032" y="2895599"/>
                </a:lnTo>
                <a:lnTo>
                  <a:pt x="1651063" y="2908299"/>
                </a:lnTo>
                <a:lnTo>
                  <a:pt x="1691220" y="2908299"/>
                </a:lnTo>
                <a:lnTo>
                  <a:pt x="1691093" y="2641599"/>
                </a:lnTo>
                <a:close/>
              </a:path>
              <a:path w="9161145" h="6718300">
                <a:moveTo>
                  <a:pt x="1977085" y="2641599"/>
                </a:moveTo>
                <a:lnTo>
                  <a:pt x="1941614" y="2641599"/>
                </a:lnTo>
                <a:lnTo>
                  <a:pt x="1952612" y="2654299"/>
                </a:lnTo>
                <a:lnTo>
                  <a:pt x="1947240" y="2666999"/>
                </a:lnTo>
                <a:lnTo>
                  <a:pt x="1947240" y="2692399"/>
                </a:lnTo>
                <a:lnTo>
                  <a:pt x="1953069" y="2705099"/>
                </a:lnTo>
                <a:lnTo>
                  <a:pt x="1949729" y="2705099"/>
                </a:lnTo>
                <a:lnTo>
                  <a:pt x="1947583" y="2717799"/>
                </a:lnTo>
                <a:lnTo>
                  <a:pt x="1946764" y="2717799"/>
                </a:lnTo>
                <a:lnTo>
                  <a:pt x="1946438" y="2730499"/>
                </a:lnTo>
                <a:lnTo>
                  <a:pt x="1947909" y="2730499"/>
                </a:lnTo>
                <a:lnTo>
                  <a:pt x="1952485" y="2743199"/>
                </a:lnTo>
                <a:lnTo>
                  <a:pt x="1946973" y="2755899"/>
                </a:lnTo>
                <a:lnTo>
                  <a:pt x="1946973" y="2781299"/>
                </a:lnTo>
                <a:lnTo>
                  <a:pt x="1952002" y="2781299"/>
                </a:lnTo>
                <a:lnTo>
                  <a:pt x="1951101" y="2793999"/>
                </a:lnTo>
                <a:lnTo>
                  <a:pt x="1946541" y="2793999"/>
                </a:lnTo>
                <a:lnTo>
                  <a:pt x="1951062" y="2806699"/>
                </a:lnTo>
                <a:lnTo>
                  <a:pt x="1954949" y="2806699"/>
                </a:lnTo>
                <a:lnTo>
                  <a:pt x="1952510" y="2819399"/>
                </a:lnTo>
                <a:lnTo>
                  <a:pt x="1947087" y="2832099"/>
                </a:lnTo>
                <a:lnTo>
                  <a:pt x="1946211" y="2908299"/>
                </a:lnTo>
                <a:lnTo>
                  <a:pt x="1981111" y="2908299"/>
                </a:lnTo>
                <a:lnTo>
                  <a:pt x="1979637" y="2895599"/>
                </a:lnTo>
                <a:lnTo>
                  <a:pt x="1977326" y="2895599"/>
                </a:lnTo>
                <a:lnTo>
                  <a:pt x="1977252" y="2882899"/>
                </a:lnTo>
                <a:lnTo>
                  <a:pt x="1977145" y="2857499"/>
                </a:lnTo>
                <a:lnTo>
                  <a:pt x="1977085" y="2641599"/>
                </a:lnTo>
                <a:close/>
              </a:path>
              <a:path w="9161145" h="6718300">
                <a:moveTo>
                  <a:pt x="2247925" y="2641599"/>
                </a:moveTo>
                <a:lnTo>
                  <a:pt x="2225522" y="2641599"/>
                </a:lnTo>
                <a:lnTo>
                  <a:pt x="2223541" y="2654299"/>
                </a:lnTo>
                <a:lnTo>
                  <a:pt x="2218956" y="2654299"/>
                </a:lnTo>
                <a:lnTo>
                  <a:pt x="2217623" y="2666999"/>
                </a:lnTo>
                <a:lnTo>
                  <a:pt x="2217623" y="2679699"/>
                </a:lnTo>
                <a:lnTo>
                  <a:pt x="2224125" y="2679699"/>
                </a:lnTo>
                <a:lnTo>
                  <a:pt x="2224125" y="2705099"/>
                </a:lnTo>
                <a:lnTo>
                  <a:pt x="2217623" y="2717799"/>
                </a:lnTo>
                <a:lnTo>
                  <a:pt x="2217623" y="2768599"/>
                </a:lnTo>
                <a:lnTo>
                  <a:pt x="2223312" y="2768599"/>
                </a:lnTo>
                <a:lnTo>
                  <a:pt x="2217750" y="2781299"/>
                </a:lnTo>
                <a:lnTo>
                  <a:pt x="2217750" y="2793999"/>
                </a:lnTo>
                <a:lnTo>
                  <a:pt x="2224506" y="2806699"/>
                </a:lnTo>
                <a:lnTo>
                  <a:pt x="2224506" y="2857499"/>
                </a:lnTo>
                <a:lnTo>
                  <a:pt x="2217661" y="2870199"/>
                </a:lnTo>
                <a:lnTo>
                  <a:pt x="2217661" y="2882899"/>
                </a:lnTo>
                <a:lnTo>
                  <a:pt x="2220506" y="2882899"/>
                </a:lnTo>
                <a:lnTo>
                  <a:pt x="2225014" y="2895599"/>
                </a:lnTo>
                <a:lnTo>
                  <a:pt x="2219147" y="2908299"/>
                </a:lnTo>
                <a:lnTo>
                  <a:pt x="2247874" y="2908299"/>
                </a:lnTo>
                <a:lnTo>
                  <a:pt x="2247925" y="2641599"/>
                </a:lnTo>
                <a:close/>
              </a:path>
              <a:path w="9161145" h="6718300">
                <a:moveTo>
                  <a:pt x="2518460" y="2641599"/>
                </a:moveTo>
                <a:lnTo>
                  <a:pt x="2495232" y="2641599"/>
                </a:lnTo>
                <a:lnTo>
                  <a:pt x="2495464" y="2654299"/>
                </a:lnTo>
                <a:lnTo>
                  <a:pt x="2495567" y="2666999"/>
                </a:lnTo>
                <a:lnTo>
                  <a:pt x="2495600" y="2793999"/>
                </a:lnTo>
                <a:lnTo>
                  <a:pt x="2489606" y="2806699"/>
                </a:lnTo>
                <a:lnTo>
                  <a:pt x="2494953" y="2806699"/>
                </a:lnTo>
                <a:lnTo>
                  <a:pt x="2495003" y="2895599"/>
                </a:lnTo>
                <a:lnTo>
                  <a:pt x="2485859" y="2908299"/>
                </a:lnTo>
                <a:lnTo>
                  <a:pt x="2522842" y="2908299"/>
                </a:lnTo>
                <a:lnTo>
                  <a:pt x="2521242" y="2895599"/>
                </a:lnTo>
                <a:lnTo>
                  <a:pt x="2518968" y="2895599"/>
                </a:lnTo>
                <a:lnTo>
                  <a:pt x="2518736" y="2870199"/>
                </a:lnTo>
                <a:lnTo>
                  <a:pt x="2518589" y="2844799"/>
                </a:lnTo>
                <a:lnTo>
                  <a:pt x="2518465" y="2793999"/>
                </a:lnTo>
                <a:lnTo>
                  <a:pt x="2518460" y="2641599"/>
                </a:lnTo>
                <a:close/>
              </a:path>
              <a:path w="9161145" h="6718300">
                <a:moveTo>
                  <a:pt x="2790228" y="2641599"/>
                </a:moveTo>
                <a:lnTo>
                  <a:pt x="2765526" y="2641599"/>
                </a:lnTo>
                <a:lnTo>
                  <a:pt x="2766114" y="2666999"/>
                </a:lnTo>
                <a:lnTo>
                  <a:pt x="2766166" y="2679699"/>
                </a:lnTo>
                <a:lnTo>
                  <a:pt x="2766267" y="2806699"/>
                </a:lnTo>
                <a:lnTo>
                  <a:pt x="2766014" y="2857499"/>
                </a:lnTo>
                <a:lnTo>
                  <a:pt x="2765450" y="2895599"/>
                </a:lnTo>
                <a:lnTo>
                  <a:pt x="2761411" y="2908299"/>
                </a:lnTo>
                <a:lnTo>
                  <a:pt x="2793491" y="2908299"/>
                </a:lnTo>
                <a:lnTo>
                  <a:pt x="2789110" y="2895599"/>
                </a:lnTo>
                <a:lnTo>
                  <a:pt x="2789161" y="2654299"/>
                </a:lnTo>
                <a:lnTo>
                  <a:pt x="2789910" y="2654299"/>
                </a:lnTo>
                <a:lnTo>
                  <a:pt x="2790228" y="2641599"/>
                </a:lnTo>
                <a:close/>
              </a:path>
              <a:path w="9161145" h="6718300">
                <a:moveTo>
                  <a:pt x="3075571" y="2641599"/>
                </a:moveTo>
                <a:lnTo>
                  <a:pt x="3044639" y="2641599"/>
                </a:lnTo>
                <a:lnTo>
                  <a:pt x="3045552" y="2654299"/>
                </a:lnTo>
                <a:lnTo>
                  <a:pt x="3045164" y="2654299"/>
                </a:lnTo>
                <a:lnTo>
                  <a:pt x="3045396" y="2666999"/>
                </a:lnTo>
                <a:lnTo>
                  <a:pt x="3051911" y="2679699"/>
                </a:lnTo>
                <a:lnTo>
                  <a:pt x="3051785" y="2692399"/>
                </a:lnTo>
                <a:lnTo>
                  <a:pt x="3052243" y="2705099"/>
                </a:lnTo>
                <a:lnTo>
                  <a:pt x="3052484" y="2717799"/>
                </a:lnTo>
                <a:lnTo>
                  <a:pt x="3051708" y="2730499"/>
                </a:lnTo>
                <a:lnTo>
                  <a:pt x="3046590" y="2743199"/>
                </a:lnTo>
                <a:lnTo>
                  <a:pt x="3051721" y="2755899"/>
                </a:lnTo>
                <a:lnTo>
                  <a:pt x="3051721" y="2793999"/>
                </a:lnTo>
                <a:lnTo>
                  <a:pt x="3045574" y="2806699"/>
                </a:lnTo>
                <a:lnTo>
                  <a:pt x="3044685" y="2819399"/>
                </a:lnTo>
                <a:lnTo>
                  <a:pt x="3049231" y="2819399"/>
                </a:lnTo>
                <a:lnTo>
                  <a:pt x="3051784" y="2832099"/>
                </a:lnTo>
                <a:lnTo>
                  <a:pt x="3051784" y="2895599"/>
                </a:lnTo>
                <a:lnTo>
                  <a:pt x="3041789" y="2908299"/>
                </a:lnTo>
                <a:lnTo>
                  <a:pt x="3084753" y="2908299"/>
                </a:lnTo>
                <a:lnTo>
                  <a:pt x="3075190" y="2895599"/>
                </a:lnTo>
                <a:lnTo>
                  <a:pt x="3075300" y="2730499"/>
                </a:lnTo>
                <a:lnTo>
                  <a:pt x="3075409" y="2679699"/>
                </a:lnTo>
                <a:lnTo>
                  <a:pt x="3075571" y="2641599"/>
                </a:lnTo>
                <a:close/>
              </a:path>
              <a:path w="9161145" h="6718300">
                <a:moveTo>
                  <a:pt x="3360521" y="2730499"/>
                </a:moveTo>
                <a:lnTo>
                  <a:pt x="3338449" y="2730499"/>
                </a:lnTo>
                <a:lnTo>
                  <a:pt x="3338956" y="2743199"/>
                </a:lnTo>
                <a:lnTo>
                  <a:pt x="3343592" y="2743199"/>
                </a:lnTo>
                <a:lnTo>
                  <a:pt x="3342195" y="2755899"/>
                </a:lnTo>
                <a:lnTo>
                  <a:pt x="3340011" y="2755899"/>
                </a:lnTo>
                <a:lnTo>
                  <a:pt x="3338004" y="2768599"/>
                </a:lnTo>
                <a:lnTo>
                  <a:pt x="3344976" y="2768599"/>
                </a:lnTo>
                <a:lnTo>
                  <a:pt x="3345688" y="2781299"/>
                </a:lnTo>
                <a:lnTo>
                  <a:pt x="3341928" y="2781299"/>
                </a:lnTo>
                <a:lnTo>
                  <a:pt x="3338550" y="2793999"/>
                </a:lnTo>
                <a:lnTo>
                  <a:pt x="3338169" y="2908299"/>
                </a:lnTo>
                <a:lnTo>
                  <a:pt x="3371088" y="2908299"/>
                </a:lnTo>
                <a:lnTo>
                  <a:pt x="3361054" y="2895599"/>
                </a:lnTo>
                <a:lnTo>
                  <a:pt x="3360831" y="2870199"/>
                </a:lnTo>
                <a:lnTo>
                  <a:pt x="3360767" y="2768599"/>
                </a:lnTo>
                <a:lnTo>
                  <a:pt x="3360521" y="2730499"/>
                </a:lnTo>
                <a:close/>
              </a:path>
              <a:path w="9161145" h="6718300">
                <a:moveTo>
                  <a:pt x="3631514" y="2641599"/>
                </a:moveTo>
                <a:lnTo>
                  <a:pt x="3616820" y="2641599"/>
                </a:lnTo>
                <a:lnTo>
                  <a:pt x="3617061" y="2654299"/>
                </a:lnTo>
                <a:lnTo>
                  <a:pt x="3610521" y="2654299"/>
                </a:lnTo>
                <a:lnTo>
                  <a:pt x="3609172" y="2666999"/>
                </a:lnTo>
                <a:lnTo>
                  <a:pt x="3608612" y="2692399"/>
                </a:lnTo>
                <a:lnTo>
                  <a:pt x="3608838" y="2717799"/>
                </a:lnTo>
                <a:lnTo>
                  <a:pt x="3609848" y="2755899"/>
                </a:lnTo>
                <a:lnTo>
                  <a:pt x="3615537" y="2768599"/>
                </a:lnTo>
                <a:lnTo>
                  <a:pt x="3616528" y="2768599"/>
                </a:lnTo>
                <a:lnTo>
                  <a:pt x="3613162" y="2781299"/>
                </a:lnTo>
                <a:lnTo>
                  <a:pt x="3609682" y="2781299"/>
                </a:lnTo>
                <a:lnTo>
                  <a:pt x="3609357" y="2793999"/>
                </a:lnTo>
                <a:lnTo>
                  <a:pt x="3609423" y="2819399"/>
                </a:lnTo>
                <a:lnTo>
                  <a:pt x="3609530" y="2832099"/>
                </a:lnTo>
                <a:lnTo>
                  <a:pt x="3614813" y="2844799"/>
                </a:lnTo>
                <a:lnTo>
                  <a:pt x="3610114" y="2844799"/>
                </a:lnTo>
                <a:lnTo>
                  <a:pt x="3609088" y="2857499"/>
                </a:lnTo>
                <a:lnTo>
                  <a:pt x="3609190" y="2870199"/>
                </a:lnTo>
                <a:lnTo>
                  <a:pt x="3609393" y="2882899"/>
                </a:lnTo>
                <a:lnTo>
                  <a:pt x="3608666" y="2895599"/>
                </a:lnTo>
                <a:lnTo>
                  <a:pt x="3606355" y="2908299"/>
                </a:lnTo>
                <a:lnTo>
                  <a:pt x="3638613" y="2908299"/>
                </a:lnTo>
                <a:lnTo>
                  <a:pt x="3632085" y="2895599"/>
                </a:lnTo>
                <a:lnTo>
                  <a:pt x="3631550" y="2844799"/>
                </a:lnTo>
                <a:lnTo>
                  <a:pt x="3631451" y="2806699"/>
                </a:lnTo>
                <a:lnTo>
                  <a:pt x="3631570" y="2705099"/>
                </a:lnTo>
                <a:lnTo>
                  <a:pt x="3631514" y="2641599"/>
                </a:lnTo>
                <a:close/>
              </a:path>
              <a:path w="9161145" h="6718300">
                <a:moveTo>
                  <a:pt x="3888574" y="2641599"/>
                </a:moveTo>
                <a:lnTo>
                  <a:pt x="3865333" y="2641599"/>
                </a:lnTo>
                <a:lnTo>
                  <a:pt x="3865333" y="2755899"/>
                </a:lnTo>
                <a:lnTo>
                  <a:pt x="3871810" y="2768599"/>
                </a:lnTo>
                <a:lnTo>
                  <a:pt x="3871810" y="2781299"/>
                </a:lnTo>
                <a:lnTo>
                  <a:pt x="3865499" y="2793999"/>
                </a:lnTo>
                <a:lnTo>
                  <a:pt x="3865499" y="2832099"/>
                </a:lnTo>
                <a:lnTo>
                  <a:pt x="3871874" y="2844799"/>
                </a:lnTo>
                <a:lnTo>
                  <a:pt x="3871874" y="2895599"/>
                </a:lnTo>
                <a:lnTo>
                  <a:pt x="3870325" y="2895599"/>
                </a:lnTo>
                <a:lnTo>
                  <a:pt x="3869232" y="2908299"/>
                </a:lnTo>
                <a:lnTo>
                  <a:pt x="3888130" y="2908299"/>
                </a:lnTo>
                <a:lnTo>
                  <a:pt x="3887525" y="2870199"/>
                </a:lnTo>
                <a:lnTo>
                  <a:pt x="3887340" y="2819399"/>
                </a:lnTo>
                <a:lnTo>
                  <a:pt x="3887408" y="2743199"/>
                </a:lnTo>
                <a:lnTo>
                  <a:pt x="3887844" y="2679699"/>
                </a:lnTo>
                <a:lnTo>
                  <a:pt x="3888574" y="2641599"/>
                </a:lnTo>
                <a:close/>
              </a:path>
              <a:path w="9161145" h="6718300">
                <a:moveTo>
                  <a:pt x="4173588" y="2641599"/>
                </a:moveTo>
                <a:lnTo>
                  <a:pt x="4152696" y="2641599"/>
                </a:lnTo>
                <a:lnTo>
                  <a:pt x="4150220" y="2654299"/>
                </a:lnTo>
                <a:lnTo>
                  <a:pt x="4151312" y="2654299"/>
                </a:lnTo>
                <a:lnTo>
                  <a:pt x="4157535" y="2666999"/>
                </a:lnTo>
                <a:lnTo>
                  <a:pt x="4157535" y="2692399"/>
                </a:lnTo>
                <a:lnTo>
                  <a:pt x="4151045" y="2705099"/>
                </a:lnTo>
                <a:lnTo>
                  <a:pt x="4157510" y="2717799"/>
                </a:lnTo>
                <a:lnTo>
                  <a:pt x="4157510" y="2755899"/>
                </a:lnTo>
                <a:lnTo>
                  <a:pt x="4151134" y="2768599"/>
                </a:lnTo>
                <a:lnTo>
                  <a:pt x="4151134" y="2781299"/>
                </a:lnTo>
                <a:lnTo>
                  <a:pt x="4157395" y="2793999"/>
                </a:lnTo>
                <a:lnTo>
                  <a:pt x="4157395" y="2806699"/>
                </a:lnTo>
                <a:lnTo>
                  <a:pt x="4151033" y="2819399"/>
                </a:lnTo>
                <a:lnTo>
                  <a:pt x="4151033" y="2870199"/>
                </a:lnTo>
                <a:lnTo>
                  <a:pt x="4157154" y="2882899"/>
                </a:lnTo>
                <a:lnTo>
                  <a:pt x="4155566" y="2882899"/>
                </a:lnTo>
                <a:lnTo>
                  <a:pt x="4152493" y="2895599"/>
                </a:lnTo>
                <a:lnTo>
                  <a:pt x="4156354" y="2895599"/>
                </a:lnTo>
                <a:lnTo>
                  <a:pt x="4149243" y="2908299"/>
                </a:lnTo>
                <a:lnTo>
                  <a:pt x="4173613" y="2908299"/>
                </a:lnTo>
                <a:lnTo>
                  <a:pt x="4173588" y="2641599"/>
                </a:lnTo>
                <a:close/>
              </a:path>
              <a:path w="9161145" h="6718300">
                <a:moveTo>
                  <a:pt x="4455248" y="2628899"/>
                </a:moveTo>
                <a:lnTo>
                  <a:pt x="4403318" y="2628899"/>
                </a:lnTo>
                <a:lnTo>
                  <a:pt x="4406696" y="2641599"/>
                </a:lnTo>
                <a:lnTo>
                  <a:pt x="4421327" y="2641599"/>
                </a:lnTo>
                <a:lnTo>
                  <a:pt x="4421327" y="2895599"/>
                </a:lnTo>
                <a:lnTo>
                  <a:pt x="4418850" y="2895599"/>
                </a:lnTo>
                <a:lnTo>
                  <a:pt x="4416958" y="2908299"/>
                </a:lnTo>
                <a:lnTo>
                  <a:pt x="4446854" y="2908299"/>
                </a:lnTo>
                <a:lnTo>
                  <a:pt x="4445304" y="2895599"/>
                </a:lnTo>
                <a:lnTo>
                  <a:pt x="4443933" y="2641599"/>
                </a:lnTo>
                <a:lnTo>
                  <a:pt x="4455248" y="2628899"/>
                </a:lnTo>
                <a:close/>
              </a:path>
              <a:path w="9161145" h="6718300">
                <a:moveTo>
                  <a:pt x="4715484" y="2641599"/>
                </a:moveTo>
                <a:lnTo>
                  <a:pt x="4691583" y="2641599"/>
                </a:lnTo>
                <a:lnTo>
                  <a:pt x="4691992" y="2654299"/>
                </a:lnTo>
                <a:lnTo>
                  <a:pt x="4692338" y="2679699"/>
                </a:lnTo>
                <a:lnTo>
                  <a:pt x="4692992" y="2705099"/>
                </a:lnTo>
                <a:lnTo>
                  <a:pt x="4698885" y="2717799"/>
                </a:lnTo>
                <a:lnTo>
                  <a:pt x="4699838" y="2730499"/>
                </a:lnTo>
                <a:lnTo>
                  <a:pt x="4695164" y="2730499"/>
                </a:lnTo>
                <a:lnTo>
                  <a:pt x="4692789" y="2743199"/>
                </a:lnTo>
                <a:lnTo>
                  <a:pt x="4692789" y="2755899"/>
                </a:lnTo>
                <a:lnTo>
                  <a:pt x="4693729" y="2755899"/>
                </a:lnTo>
                <a:lnTo>
                  <a:pt x="4700752" y="2768599"/>
                </a:lnTo>
                <a:lnTo>
                  <a:pt x="4698212" y="2768599"/>
                </a:lnTo>
                <a:lnTo>
                  <a:pt x="4692954" y="2781299"/>
                </a:lnTo>
                <a:lnTo>
                  <a:pt x="4691951" y="2793999"/>
                </a:lnTo>
                <a:lnTo>
                  <a:pt x="4692459" y="2793999"/>
                </a:lnTo>
                <a:lnTo>
                  <a:pt x="4698301" y="2806699"/>
                </a:lnTo>
                <a:lnTo>
                  <a:pt x="4692777" y="2806699"/>
                </a:lnTo>
                <a:lnTo>
                  <a:pt x="4692777" y="2819399"/>
                </a:lnTo>
                <a:lnTo>
                  <a:pt x="4699165" y="2832099"/>
                </a:lnTo>
                <a:lnTo>
                  <a:pt x="4699165" y="2844799"/>
                </a:lnTo>
                <a:lnTo>
                  <a:pt x="4692142" y="2857499"/>
                </a:lnTo>
                <a:lnTo>
                  <a:pt x="4692176" y="2882899"/>
                </a:lnTo>
                <a:lnTo>
                  <a:pt x="4691964" y="2895599"/>
                </a:lnTo>
                <a:lnTo>
                  <a:pt x="4689475" y="2895599"/>
                </a:lnTo>
                <a:lnTo>
                  <a:pt x="4688001" y="2908299"/>
                </a:lnTo>
                <a:lnTo>
                  <a:pt x="4719662" y="2908299"/>
                </a:lnTo>
                <a:lnTo>
                  <a:pt x="4715433" y="2895599"/>
                </a:lnTo>
                <a:lnTo>
                  <a:pt x="4715484" y="2641599"/>
                </a:lnTo>
                <a:close/>
              </a:path>
              <a:path w="9161145" h="6718300">
                <a:moveTo>
                  <a:pt x="5023662" y="2628899"/>
                </a:moveTo>
                <a:lnTo>
                  <a:pt x="4988839" y="2628899"/>
                </a:lnTo>
                <a:lnTo>
                  <a:pt x="4990515" y="2641599"/>
                </a:lnTo>
                <a:lnTo>
                  <a:pt x="4992865" y="2641599"/>
                </a:lnTo>
                <a:lnTo>
                  <a:pt x="4993138" y="2666999"/>
                </a:lnTo>
                <a:lnTo>
                  <a:pt x="4993317" y="2692399"/>
                </a:lnTo>
                <a:lnTo>
                  <a:pt x="4993442" y="2717799"/>
                </a:lnTo>
                <a:lnTo>
                  <a:pt x="4993538" y="2844799"/>
                </a:lnTo>
                <a:lnTo>
                  <a:pt x="5000129" y="2857499"/>
                </a:lnTo>
                <a:lnTo>
                  <a:pt x="5000129" y="2870199"/>
                </a:lnTo>
                <a:lnTo>
                  <a:pt x="4994097" y="2882899"/>
                </a:lnTo>
                <a:lnTo>
                  <a:pt x="4992789" y="2895599"/>
                </a:lnTo>
                <a:lnTo>
                  <a:pt x="4986774" y="2908299"/>
                </a:lnTo>
                <a:lnTo>
                  <a:pt x="5016423" y="2908299"/>
                </a:lnTo>
                <a:lnTo>
                  <a:pt x="5016163" y="2832099"/>
                </a:lnTo>
                <a:lnTo>
                  <a:pt x="5016058" y="2793999"/>
                </a:lnTo>
                <a:lnTo>
                  <a:pt x="5015946" y="2717799"/>
                </a:lnTo>
                <a:lnTo>
                  <a:pt x="5015941" y="2641599"/>
                </a:lnTo>
                <a:lnTo>
                  <a:pt x="5023662" y="2628899"/>
                </a:lnTo>
                <a:close/>
              </a:path>
              <a:path w="9161145" h="6718300">
                <a:moveTo>
                  <a:pt x="5311927" y="2628899"/>
                </a:moveTo>
                <a:lnTo>
                  <a:pt x="5277777" y="2628899"/>
                </a:lnTo>
                <a:lnTo>
                  <a:pt x="5279301" y="2641599"/>
                </a:lnTo>
                <a:lnTo>
                  <a:pt x="5279517" y="2654299"/>
                </a:lnTo>
                <a:lnTo>
                  <a:pt x="5279910" y="2654299"/>
                </a:lnTo>
                <a:lnTo>
                  <a:pt x="5285879" y="2666999"/>
                </a:lnTo>
                <a:lnTo>
                  <a:pt x="5283225" y="2666999"/>
                </a:lnTo>
                <a:lnTo>
                  <a:pt x="5279898" y="2679699"/>
                </a:lnTo>
                <a:lnTo>
                  <a:pt x="5279284" y="2692399"/>
                </a:lnTo>
                <a:lnTo>
                  <a:pt x="5279250" y="2730499"/>
                </a:lnTo>
                <a:lnTo>
                  <a:pt x="5286400" y="2730499"/>
                </a:lnTo>
                <a:lnTo>
                  <a:pt x="5286400" y="2768599"/>
                </a:lnTo>
                <a:lnTo>
                  <a:pt x="5279631" y="2781299"/>
                </a:lnTo>
                <a:lnTo>
                  <a:pt x="5279631" y="2793999"/>
                </a:lnTo>
                <a:lnTo>
                  <a:pt x="5285219" y="2806699"/>
                </a:lnTo>
                <a:lnTo>
                  <a:pt x="5280190" y="2806699"/>
                </a:lnTo>
                <a:lnTo>
                  <a:pt x="5279160" y="2832099"/>
                </a:lnTo>
                <a:lnTo>
                  <a:pt x="5279189" y="2870199"/>
                </a:lnTo>
                <a:lnTo>
                  <a:pt x="5279266" y="2882899"/>
                </a:lnTo>
                <a:lnTo>
                  <a:pt x="5278843" y="2895599"/>
                </a:lnTo>
                <a:lnTo>
                  <a:pt x="5274716" y="2908299"/>
                </a:lnTo>
                <a:lnTo>
                  <a:pt x="5306072" y="2908299"/>
                </a:lnTo>
                <a:lnTo>
                  <a:pt x="5303380" y="2895599"/>
                </a:lnTo>
                <a:lnTo>
                  <a:pt x="5302596" y="2870199"/>
                </a:lnTo>
                <a:lnTo>
                  <a:pt x="5302075" y="2806699"/>
                </a:lnTo>
                <a:lnTo>
                  <a:pt x="5301905" y="2755899"/>
                </a:lnTo>
                <a:lnTo>
                  <a:pt x="5302002" y="2692399"/>
                </a:lnTo>
                <a:lnTo>
                  <a:pt x="5302542" y="2641599"/>
                </a:lnTo>
                <a:lnTo>
                  <a:pt x="5311927" y="2628899"/>
                </a:lnTo>
                <a:close/>
              </a:path>
              <a:path w="9161145" h="6718300">
                <a:moveTo>
                  <a:pt x="5585726" y="2628899"/>
                </a:moveTo>
                <a:lnTo>
                  <a:pt x="5546013" y="2628899"/>
                </a:lnTo>
                <a:lnTo>
                  <a:pt x="5549650" y="2641599"/>
                </a:lnTo>
                <a:lnTo>
                  <a:pt x="5550198" y="2654299"/>
                </a:lnTo>
                <a:lnTo>
                  <a:pt x="5549917" y="2654299"/>
                </a:lnTo>
                <a:lnTo>
                  <a:pt x="5551068" y="2666999"/>
                </a:lnTo>
                <a:lnTo>
                  <a:pt x="5556707" y="2679699"/>
                </a:lnTo>
                <a:lnTo>
                  <a:pt x="5553430" y="2679699"/>
                </a:lnTo>
                <a:lnTo>
                  <a:pt x="5550204" y="2692399"/>
                </a:lnTo>
                <a:lnTo>
                  <a:pt x="5550077" y="2743199"/>
                </a:lnTo>
                <a:lnTo>
                  <a:pt x="5549950" y="2895599"/>
                </a:lnTo>
                <a:lnTo>
                  <a:pt x="5538914" y="2908299"/>
                </a:lnTo>
                <a:lnTo>
                  <a:pt x="5578170" y="2908299"/>
                </a:lnTo>
                <a:lnTo>
                  <a:pt x="5573001" y="2895599"/>
                </a:lnTo>
                <a:lnTo>
                  <a:pt x="5573001" y="2844799"/>
                </a:lnTo>
                <a:lnTo>
                  <a:pt x="5578576" y="2844799"/>
                </a:lnTo>
                <a:lnTo>
                  <a:pt x="5573052" y="2832099"/>
                </a:lnTo>
                <a:lnTo>
                  <a:pt x="5573052" y="2793999"/>
                </a:lnTo>
                <a:lnTo>
                  <a:pt x="5579097" y="2781299"/>
                </a:lnTo>
                <a:lnTo>
                  <a:pt x="5578957" y="2781299"/>
                </a:lnTo>
                <a:lnTo>
                  <a:pt x="5579414" y="2768599"/>
                </a:lnTo>
                <a:lnTo>
                  <a:pt x="5572848" y="2768599"/>
                </a:lnTo>
                <a:lnTo>
                  <a:pt x="5572848" y="2641599"/>
                </a:lnTo>
                <a:lnTo>
                  <a:pt x="5579668" y="2641599"/>
                </a:lnTo>
                <a:lnTo>
                  <a:pt x="5585726" y="2628899"/>
                </a:lnTo>
                <a:close/>
              </a:path>
              <a:path w="9161145" h="6718300">
                <a:moveTo>
                  <a:pt x="5858789" y="2628899"/>
                </a:moveTo>
                <a:lnTo>
                  <a:pt x="5829681" y="2628899"/>
                </a:lnTo>
                <a:lnTo>
                  <a:pt x="5832043" y="2641599"/>
                </a:lnTo>
                <a:lnTo>
                  <a:pt x="5835624" y="2641599"/>
                </a:lnTo>
                <a:lnTo>
                  <a:pt x="5835980" y="2679699"/>
                </a:lnTo>
                <a:lnTo>
                  <a:pt x="5836043" y="2844799"/>
                </a:lnTo>
                <a:lnTo>
                  <a:pt x="5841568" y="2857499"/>
                </a:lnTo>
                <a:lnTo>
                  <a:pt x="5837682" y="2857499"/>
                </a:lnTo>
                <a:lnTo>
                  <a:pt x="5836132" y="2870199"/>
                </a:lnTo>
                <a:lnTo>
                  <a:pt x="5835840" y="2882899"/>
                </a:lnTo>
                <a:lnTo>
                  <a:pt x="5839269" y="2882899"/>
                </a:lnTo>
                <a:lnTo>
                  <a:pt x="5843231" y="2895599"/>
                </a:lnTo>
                <a:lnTo>
                  <a:pt x="5843460" y="2895599"/>
                </a:lnTo>
                <a:lnTo>
                  <a:pt x="5838774" y="2908299"/>
                </a:lnTo>
                <a:lnTo>
                  <a:pt x="5864529" y="2908299"/>
                </a:lnTo>
                <a:lnTo>
                  <a:pt x="5858827" y="2895599"/>
                </a:lnTo>
                <a:lnTo>
                  <a:pt x="5858789" y="2628899"/>
                </a:lnTo>
                <a:close/>
              </a:path>
              <a:path w="9161145" h="6718300">
                <a:moveTo>
                  <a:pt x="6150597" y="2755899"/>
                </a:moveTo>
                <a:lnTo>
                  <a:pt x="6122009" y="2755899"/>
                </a:lnTo>
                <a:lnTo>
                  <a:pt x="6122009" y="2781299"/>
                </a:lnTo>
                <a:lnTo>
                  <a:pt x="6123432" y="2793999"/>
                </a:lnTo>
                <a:lnTo>
                  <a:pt x="6129477" y="2793999"/>
                </a:lnTo>
                <a:lnTo>
                  <a:pt x="6129096" y="2806699"/>
                </a:lnTo>
                <a:lnTo>
                  <a:pt x="6121781" y="2806699"/>
                </a:lnTo>
                <a:lnTo>
                  <a:pt x="6121781" y="2895599"/>
                </a:lnTo>
                <a:lnTo>
                  <a:pt x="6116789" y="2908299"/>
                </a:lnTo>
                <a:lnTo>
                  <a:pt x="6146139" y="2908299"/>
                </a:lnTo>
                <a:lnTo>
                  <a:pt x="6144234" y="2895599"/>
                </a:lnTo>
                <a:lnTo>
                  <a:pt x="6146761" y="2895599"/>
                </a:lnTo>
                <a:lnTo>
                  <a:pt x="6148616" y="2882899"/>
                </a:lnTo>
                <a:lnTo>
                  <a:pt x="6145110" y="2882899"/>
                </a:lnTo>
                <a:lnTo>
                  <a:pt x="6145110" y="2768599"/>
                </a:lnTo>
                <a:lnTo>
                  <a:pt x="6151092" y="2768599"/>
                </a:lnTo>
                <a:lnTo>
                  <a:pt x="6150597" y="2755899"/>
                </a:lnTo>
                <a:close/>
              </a:path>
              <a:path w="9161145" h="6718300">
                <a:moveTo>
                  <a:pt x="6385458" y="2641599"/>
                </a:moveTo>
                <a:lnTo>
                  <a:pt x="6370269" y="2641599"/>
                </a:lnTo>
                <a:lnTo>
                  <a:pt x="6370497" y="2654299"/>
                </a:lnTo>
                <a:lnTo>
                  <a:pt x="6363487" y="2654299"/>
                </a:lnTo>
                <a:lnTo>
                  <a:pt x="6363246" y="2666999"/>
                </a:lnTo>
                <a:lnTo>
                  <a:pt x="6362725" y="2666999"/>
                </a:lnTo>
                <a:lnTo>
                  <a:pt x="6362776" y="2679699"/>
                </a:lnTo>
                <a:lnTo>
                  <a:pt x="6369532" y="2692399"/>
                </a:lnTo>
                <a:lnTo>
                  <a:pt x="6369532" y="2705099"/>
                </a:lnTo>
                <a:lnTo>
                  <a:pt x="6363144" y="2717799"/>
                </a:lnTo>
                <a:lnTo>
                  <a:pt x="6363144" y="2755899"/>
                </a:lnTo>
                <a:lnTo>
                  <a:pt x="6368122" y="2768599"/>
                </a:lnTo>
                <a:lnTo>
                  <a:pt x="6362890" y="2781299"/>
                </a:lnTo>
                <a:lnTo>
                  <a:pt x="6362890" y="2857499"/>
                </a:lnTo>
                <a:lnTo>
                  <a:pt x="6366992" y="2857499"/>
                </a:lnTo>
                <a:lnTo>
                  <a:pt x="6366522" y="2870199"/>
                </a:lnTo>
                <a:lnTo>
                  <a:pt x="6362407" y="2870199"/>
                </a:lnTo>
                <a:lnTo>
                  <a:pt x="6365240" y="2882899"/>
                </a:lnTo>
                <a:lnTo>
                  <a:pt x="6369519" y="2882899"/>
                </a:lnTo>
                <a:lnTo>
                  <a:pt x="6369519" y="2895599"/>
                </a:lnTo>
                <a:lnTo>
                  <a:pt x="6367043" y="2908299"/>
                </a:lnTo>
                <a:lnTo>
                  <a:pt x="6388557" y="2908299"/>
                </a:lnTo>
                <a:lnTo>
                  <a:pt x="6385801" y="2895599"/>
                </a:lnTo>
                <a:lnTo>
                  <a:pt x="6385640" y="2882899"/>
                </a:lnTo>
                <a:lnTo>
                  <a:pt x="6385598" y="2806699"/>
                </a:lnTo>
                <a:lnTo>
                  <a:pt x="6391020" y="2806699"/>
                </a:lnTo>
                <a:lnTo>
                  <a:pt x="6385572" y="2793999"/>
                </a:lnTo>
                <a:lnTo>
                  <a:pt x="6385572" y="2781299"/>
                </a:lnTo>
                <a:lnTo>
                  <a:pt x="6391503" y="2768599"/>
                </a:lnTo>
                <a:lnTo>
                  <a:pt x="6392175" y="2768599"/>
                </a:lnTo>
                <a:lnTo>
                  <a:pt x="6390981" y="2755899"/>
                </a:lnTo>
                <a:lnTo>
                  <a:pt x="6388537" y="2755899"/>
                </a:lnTo>
                <a:lnTo>
                  <a:pt x="6385458" y="2743199"/>
                </a:lnTo>
                <a:lnTo>
                  <a:pt x="6385458" y="2641599"/>
                </a:lnTo>
                <a:close/>
              </a:path>
              <a:path w="9161145" h="6718300">
                <a:moveTo>
                  <a:pt x="6663374" y="2641599"/>
                </a:moveTo>
                <a:lnTo>
                  <a:pt x="6632960" y="2641599"/>
                </a:lnTo>
                <a:lnTo>
                  <a:pt x="6633298" y="2654299"/>
                </a:lnTo>
                <a:lnTo>
                  <a:pt x="6633504" y="2654299"/>
                </a:lnTo>
                <a:lnTo>
                  <a:pt x="6633616" y="2908299"/>
                </a:lnTo>
                <a:lnTo>
                  <a:pt x="6663753" y="2908299"/>
                </a:lnTo>
                <a:lnTo>
                  <a:pt x="6663359" y="2895599"/>
                </a:lnTo>
                <a:lnTo>
                  <a:pt x="6663524" y="2895599"/>
                </a:lnTo>
                <a:lnTo>
                  <a:pt x="6663524" y="2882899"/>
                </a:lnTo>
                <a:lnTo>
                  <a:pt x="6656425" y="2870199"/>
                </a:lnTo>
                <a:lnTo>
                  <a:pt x="6657860" y="2857499"/>
                </a:lnTo>
                <a:lnTo>
                  <a:pt x="6663105" y="2857499"/>
                </a:lnTo>
                <a:lnTo>
                  <a:pt x="6663397" y="2844799"/>
                </a:lnTo>
                <a:lnTo>
                  <a:pt x="6657797" y="2844799"/>
                </a:lnTo>
                <a:lnTo>
                  <a:pt x="6661909" y="2832099"/>
                </a:lnTo>
                <a:lnTo>
                  <a:pt x="6662485" y="2832099"/>
                </a:lnTo>
                <a:lnTo>
                  <a:pt x="6660395" y="2819399"/>
                </a:lnTo>
                <a:lnTo>
                  <a:pt x="6656882" y="2819399"/>
                </a:lnTo>
                <a:lnTo>
                  <a:pt x="6656438" y="2806699"/>
                </a:lnTo>
                <a:lnTo>
                  <a:pt x="6661836" y="2806699"/>
                </a:lnTo>
                <a:lnTo>
                  <a:pt x="6663275" y="2793999"/>
                </a:lnTo>
                <a:lnTo>
                  <a:pt x="6662130" y="2793999"/>
                </a:lnTo>
                <a:lnTo>
                  <a:pt x="6658470" y="2781299"/>
                </a:lnTo>
                <a:lnTo>
                  <a:pt x="6658127" y="2781299"/>
                </a:lnTo>
                <a:lnTo>
                  <a:pt x="6662610" y="2768599"/>
                </a:lnTo>
                <a:lnTo>
                  <a:pt x="6662610" y="2755899"/>
                </a:lnTo>
                <a:lnTo>
                  <a:pt x="6658038" y="2743199"/>
                </a:lnTo>
                <a:lnTo>
                  <a:pt x="6661119" y="2730499"/>
                </a:lnTo>
                <a:lnTo>
                  <a:pt x="6663005" y="2730499"/>
                </a:lnTo>
                <a:lnTo>
                  <a:pt x="6662294" y="2717799"/>
                </a:lnTo>
                <a:lnTo>
                  <a:pt x="6657581" y="2717799"/>
                </a:lnTo>
                <a:lnTo>
                  <a:pt x="6661829" y="2705099"/>
                </a:lnTo>
                <a:lnTo>
                  <a:pt x="6663667" y="2692399"/>
                </a:lnTo>
                <a:lnTo>
                  <a:pt x="6662339" y="2692399"/>
                </a:lnTo>
                <a:lnTo>
                  <a:pt x="6657085" y="2679699"/>
                </a:lnTo>
                <a:lnTo>
                  <a:pt x="6655892" y="2679699"/>
                </a:lnTo>
                <a:lnTo>
                  <a:pt x="6660578" y="2666999"/>
                </a:lnTo>
                <a:lnTo>
                  <a:pt x="6662724" y="2666999"/>
                </a:lnTo>
                <a:lnTo>
                  <a:pt x="6663374" y="2641599"/>
                </a:lnTo>
                <a:close/>
              </a:path>
              <a:path w="9161145" h="6718300">
                <a:moveTo>
                  <a:pt x="6926770" y="2641599"/>
                </a:moveTo>
                <a:lnTo>
                  <a:pt x="6909282" y="2641599"/>
                </a:lnTo>
                <a:lnTo>
                  <a:pt x="6910627" y="2666999"/>
                </a:lnTo>
                <a:lnTo>
                  <a:pt x="6911360" y="2692399"/>
                </a:lnTo>
                <a:lnTo>
                  <a:pt x="6911448" y="2717799"/>
                </a:lnTo>
                <a:lnTo>
                  <a:pt x="6910857" y="2743199"/>
                </a:lnTo>
                <a:lnTo>
                  <a:pt x="6905612" y="2755899"/>
                </a:lnTo>
                <a:lnTo>
                  <a:pt x="6909701" y="2755899"/>
                </a:lnTo>
                <a:lnTo>
                  <a:pt x="6906247" y="2768599"/>
                </a:lnTo>
                <a:lnTo>
                  <a:pt x="6910590" y="2768599"/>
                </a:lnTo>
                <a:lnTo>
                  <a:pt x="6910590" y="2806699"/>
                </a:lnTo>
                <a:lnTo>
                  <a:pt x="6904507" y="2819399"/>
                </a:lnTo>
                <a:lnTo>
                  <a:pt x="6904507" y="2844799"/>
                </a:lnTo>
                <a:lnTo>
                  <a:pt x="6911098" y="2844799"/>
                </a:lnTo>
                <a:lnTo>
                  <a:pt x="6911022" y="2908299"/>
                </a:lnTo>
                <a:lnTo>
                  <a:pt x="6926668" y="2908299"/>
                </a:lnTo>
                <a:lnTo>
                  <a:pt x="6926872" y="2895599"/>
                </a:lnTo>
                <a:lnTo>
                  <a:pt x="6926770" y="2641599"/>
                </a:lnTo>
                <a:close/>
              </a:path>
              <a:path w="9161145" h="6718300">
                <a:moveTo>
                  <a:pt x="7225322" y="2628899"/>
                </a:moveTo>
                <a:lnTo>
                  <a:pt x="7178979" y="2628899"/>
                </a:lnTo>
                <a:lnTo>
                  <a:pt x="7189851" y="2641599"/>
                </a:lnTo>
                <a:lnTo>
                  <a:pt x="7189851" y="2705099"/>
                </a:lnTo>
                <a:lnTo>
                  <a:pt x="7195261" y="2717799"/>
                </a:lnTo>
                <a:lnTo>
                  <a:pt x="7190447" y="2717799"/>
                </a:lnTo>
                <a:lnTo>
                  <a:pt x="7190447" y="2781299"/>
                </a:lnTo>
                <a:lnTo>
                  <a:pt x="7197001" y="2793999"/>
                </a:lnTo>
                <a:lnTo>
                  <a:pt x="7197001" y="2819399"/>
                </a:lnTo>
                <a:lnTo>
                  <a:pt x="7190397" y="2832099"/>
                </a:lnTo>
                <a:lnTo>
                  <a:pt x="7189904" y="2844799"/>
                </a:lnTo>
                <a:lnTo>
                  <a:pt x="7190275" y="2882899"/>
                </a:lnTo>
                <a:lnTo>
                  <a:pt x="7189482" y="2908299"/>
                </a:lnTo>
                <a:lnTo>
                  <a:pt x="7223556" y="2908299"/>
                </a:lnTo>
                <a:lnTo>
                  <a:pt x="7213561" y="2895599"/>
                </a:lnTo>
                <a:lnTo>
                  <a:pt x="7213561" y="2882899"/>
                </a:lnTo>
                <a:lnTo>
                  <a:pt x="7219607" y="2870199"/>
                </a:lnTo>
                <a:lnTo>
                  <a:pt x="7219607" y="2844799"/>
                </a:lnTo>
                <a:lnTo>
                  <a:pt x="7212190" y="2844799"/>
                </a:lnTo>
                <a:lnTo>
                  <a:pt x="7211923" y="2832099"/>
                </a:lnTo>
                <a:lnTo>
                  <a:pt x="7217981" y="2832099"/>
                </a:lnTo>
                <a:lnTo>
                  <a:pt x="7217130" y="2819399"/>
                </a:lnTo>
                <a:lnTo>
                  <a:pt x="7212850" y="2819399"/>
                </a:lnTo>
                <a:lnTo>
                  <a:pt x="7215657" y="2806699"/>
                </a:lnTo>
                <a:lnTo>
                  <a:pt x="7219569" y="2806699"/>
                </a:lnTo>
                <a:lnTo>
                  <a:pt x="7219569" y="2743199"/>
                </a:lnTo>
                <a:lnTo>
                  <a:pt x="7213206" y="2730499"/>
                </a:lnTo>
                <a:lnTo>
                  <a:pt x="7213206" y="2705099"/>
                </a:lnTo>
                <a:lnTo>
                  <a:pt x="7218311" y="2692399"/>
                </a:lnTo>
                <a:lnTo>
                  <a:pt x="7218616" y="2692399"/>
                </a:lnTo>
                <a:lnTo>
                  <a:pt x="7219416" y="2679699"/>
                </a:lnTo>
                <a:lnTo>
                  <a:pt x="7219594" y="2679699"/>
                </a:lnTo>
                <a:lnTo>
                  <a:pt x="7219594" y="2666999"/>
                </a:lnTo>
                <a:lnTo>
                  <a:pt x="7213447" y="2654299"/>
                </a:lnTo>
                <a:lnTo>
                  <a:pt x="7215771" y="2654299"/>
                </a:lnTo>
                <a:lnTo>
                  <a:pt x="7220229" y="2641599"/>
                </a:lnTo>
                <a:lnTo>
                  <a:pt x="7224255" y="2641599"/>
                </a:lnTo>
                <a:lnTo>
                  <a:pt x="7225322" y="2628899"/>
                </a:lnTo>
                <a:close/>
              </a:path>
              <a:path w="9161145" h="6718300">
                <a:moveTo>
                  <a:pt x="7514475" y="2641599"/>
                </a:moveTo>
                <a:lnTo>
                  <a:pt x="7497787" y="2641599"/>
                </a:lnTo>
                <a:lnTo>
                  <a:pt x="7497987" y="2679699"/>
                </a:lnTo>
                <a:lnTo>
                  <a:pt x="7498092" y="2895599"/>
                </a:lnTo>
                <a:lnTo>
                  <a:pt x="7497775" y="2908299"/>
                </a:lnTo>
                <a:lnTo>
                  <a:pt x="7514996" y="2908299"/>
                </a:lnTo>
                <a:lnTo>
                  <a:pt x="7514165" y="2870199"/>
                </a:lnTo>
                <a:lnTo>
                  <a:pt x="7513777" y="2819399"/>
                </a:lnTo>
                <a:lnTo>
                  <a:pt x="7513656" y="2793999"/>
                </a:lnTo>
                <a:lnTo>
                  <a:pt x="7513767" y="2692399"/>
                </a:lnTo>
                <a:lnTo>
                  <a:pt x="7513819" y="2679699"/>
                </a:lnTo>
                <a:lnTo>
                  <a:pt x="7514475" y="2641599"/>
                </a:lnTo>
                <a:close/>
              </a:path>
              <a:path w="9161145" h="6718300">
                <a:moveTo>
                  <a:pt x="7791454" y="2755899"/>
                </a:moveTo>
                <a:lnTo>
                  <a:pt x="7767853" y="2755899"/>
                </a:lnTo>
                <a:lnTo>
                  <a:pt x="7769313" y="2768599"/>
                </a:lnTo>
                <a:lnTo>
                  <a:pt x="7768678" y="2768599"/>
                </a:lnTo>
                <a:lnTo>
                  <a:pt x="7768678" y="2781299"/>
                </a:lnTo>
                <a:lnTo>
                  <a:pt x="7762112" y="2793999"/>
                </a:lnTo>
                <a:lnTo>
                  <a:pt x="7762112" y="2806699"/>
                </a:lnTo>
                <a:lnTo>
                  <a:pt x="7767561" y="2806699"/>
                </a:lnTo>
                <a:lnTo>
                  <a:pt x="7762100" y="2819399"/>
                </a:lnTo>
                <a:lnTo>
                  <a:pt x="7762100" y="2844799"/>
                </a:lnTo>
                <a:lnTo>
                  <a:pt x="7768729" y="2844799"/>
                </a:lnTo>
                <a:lnTo>
                  <a:pt x="7768678" y="2908299"/>
                </a:lnTo>
                <a:lnTo>
                  <a:pt x="7784884" y="2908299"/>
                </a:lnTo>
                <a:lnTo>
                  <a:pt x="7784884" y="2870199"/>
                </a:lnTo>
                <a:lnTo>
                  <a:pt x="7791030" y="2857499"/>
                </a:lnTo>
                <a:lnTo>
                  <a:pt x="7791030" y="2832099"/>
                </a:lnTo>
                <a:lnTo>
                  <a:pt x="7788630" y="2832099"/>
                </a:lnTo>
                <a:lnTo>
                  <a:pt x="7784287" y="2819399"/>
                </a:lnTo>
                <a:lnTo>
                  <a:pt x="7787005" y="2819399"/>
                </a:lnTo>
                <a:lnTo>
                  <a:pt x="7791424" y="2806699"/>
                </a:lnTo>
                <a:lnTo>
                  <a:pt x="7791996" y="2793999"/>
                </a:lnTo>
                <a:lnTo>
                  <a:pt x="7786154" y="2793999"/>
                </a:lnTo>
                <a:lnTo>
                  <a:pt x="7786611" y="2781299"/>
                </a:lnTo>
                <a:lnTo>
                  <a:pt x="7791551" y="2781299"/>
                </a:lnTo>
                <a:lnTo>
                  <a:pt x="7791223" y="2768599"/>
                </a:lnTo>
                <a:lnTo>
                  <a:pt x="7791454" y="2755899"/>
                </a:lnTo>
                <a:close/>
              </a:path>
              <a:path w="9161145" h="6718300">
                <a:moveTo>
                  <a:pt x="6155474" y="2628899"/>
                </a:moveTo>
                <a:lnTo>
                  <a:pt x="6115989" y="2628899"/>
                </a:lnTo>
                <a:lnTo>
                  <a:pt x="6119393" y="2641599"/>
                </a:lnTo>
                <a:lnTo>
                  <a:pt x="6121412" y="2641599"/>
                </a:lnTo>
                <a:lnTo>
                  <a:pt x="6121349" y="2743199"/>
                </a:lnTo>
                <a:lnTo>
                  <a:pt x="6127826" y="2755899"/>
                </a:lnTo>
                <a:lnTo>
                  <a:pt x="6150813" y="2755899"/>
                </a:lnTo>
                <a:lnTo>
                  <a:pt x="6143815" y="2743199"/>
                </a:lnTo>
                <a:lnTo>
                  <a:pt x="6143599" y="2743199"/>
                </a:lnTo>
                <a:lnTo>
                  <a:pt x="6150165" y="2730499"/>
                </a:lnTo>
                <a:lnTo>
                  <a:pt x="6145123" y="2730499"/>
                </a:lnTo>
                <a:lnTo>
                  <a:pt x="6145123" y="2705099"/>
                </a:lnTo>
                <a:lnTo>
                  <a:pt x="6151346" y="2692399"/>
                </a:lnTo>
                <a:lnTo>
                  <a:pt x="6151333" y="2654299"/>
                </a:lnTo>
                <a:lnTo>
                  <a:pt x="6145403" y="2641599"/>
                </a:lnTo>
                <a:lnTo>
                  <a:pt x="6155474" y="2628899"/>
                </a:lnTo>
                <a:close/>
              </a:path>
              <a:path w="9161145" h="6718300">
                <a:moveTo>
                  <a:pt x="7784782" y="2641599"/>
                </a:moveTo>
                <a:lnTo>
                  <a:pt x="7761960" y="2641599"/>
                </a:lnTo>
                <a:lnTo>
                  <a:pt x="7761909" y="2654299"/>
                </a:lnTo>
                <a:lnTo>
                  <a:pt x="7762659" y="2666999"/>
                </a:lnTo>
                <a:lnTo>
                  <a:pt x="7767713" y="2666999"/>
                </a:lnTo>
                <a:lnTo>
                  <a:pt x="7763662" y="2679699"/>
                </a:lnTo>
                <a:lnTo>
                  <a:pt x="7768285" y="2679699"/>
                </a:lnTo>
                <a:lnTo>
                  <a:pt x="7768983" y="2692399"/>
                </a:lnTo>
                <a:lnTo>
                  <a:pt x="7769047" y="2743199"/>
                </a:lnTo>
                <a:lnTo>
                  <a:pt x="7763763" y="2743199"/>
                </a:lnTo>
                <a:lnTo>
                  <a:pt x="7765249" y="2755899"/>
                </a:lnTo>
                <a:lnTo>
                  <a:pt x="7791492" y="2755899"/>
                </a:lnTo>
                <a:lnTo>
                  <a:pt x="7790586" y="2743199"/>
                </a:lnTo>
                <a:lnTo>
                  <a:pt x="7784782" y="2730499"/>
                </a:lnTo>
                <a:lnTo>
                  <a:pt x="7784782" y="2641599"/>
                </a:lnTo>
                <a:close/>
              </a:path>
              <a:path w="9161145" h="6718300">
                <a:moveTo>
                  <a:pt x="3358375" y="2717799"/>
                </a:moveTo>
                <a:lnTo>
                  <a:pt x="3338526" y="2717799"/>
                </a:lnTo>
                <a:lnTo>
                  <a:pt x="3338215" y="2730499"/>
                </a:lnTo>
                <a:lnTo>
                  <a:pt x="3354082" y="2730499"/>
                </a:lnTo>
                <a:lnTo>
                  <a:pt x="3358375" y="2717799"/>
                </a:lnTo>
                <a:close/>
              </a:path>
              <a:path w="9161145" h="6718300">
                <a:moveTo>
                  <a:pt x="3361118" y="2641599"/>
                </a:moveTo>
                <a:lnTo>
                  <a:pt x="3334892" y="2641599"/>
                </a:lnTo>
                <a:lnTo>
                  <a:pt x="3343770" y="2666999"/>
                </a:lnTo>
                <a:lnTo>
                  <a:pt x="3339172" y="2666999"/>
                </a:lnTo>
                <a:lnTo>
                  <a:pt x="3338400" y="2679699"/>
                </a:lnTo>
                <a:lnTo>
                  <a:pt x="3338918" y="2692399"/>
                </a:lnTo>
                <a:lnTo>
                  <a:pt x="3344189" y="2705099"/>
                </a:lnTo>
                <a:lnTo>
                  <a:pt x="3339655" y="2717799"/>
                </a:lnTo>
                <a:lnTo>
                  <a:pt x="3360026" y="2717799"/>
                </a:lnTo>
                <a:lnTo>
                  <a:pt x="3360855" y="2705099"/>
                </a:lnTo>
                <a:lnTo>
                  <a:pt x="3360824" y="2679699"/>
                </a:lnTo>
                <a:lnTo>
                  <a:pt x="3360667" y="2666999"/>
                </a:lnTo>
                <a:lnTo>
                  <a:pt x="3361118" y="2641599"/>
                </a:lnTo>
                <a:close/>
              </a:path>
              <a:path w="9161145" h="6718300">
                <a:moveTo>
                  <a:pt x="1405763" y="2641599"/>
                </a:moveTo>
                <a:lnTo>
                  <a:pt x="1378712" y="2641599"/>
                </a:lnTo>
                <a:lnTo>
                  <a:pt x="1376337" y="2654299"/>
                </a:lnTo>
                <a:lnTo>
                  <a:pt x="1405216" y="2654299"/>
                </a:lnTo>
                <a:lnTo>
                  <a:pt x="1405763" y="2641599"/>
                </a:lnTo>
                <a:close/>
              </a:path>
              <a:path w="9161145" h="6718300">
                <a:moveTo>
                  <a:pt x="967054" y="2628899"/>
                </a:moveTo>
                <a:lnTo>
                  <a:pt x="932713" y="2628899"/>
                </a:lnTo>
                <a:lnTo>
                  <a:pt x="943038" y="2641599"/>
                </a:lnTo>
                <a:lnTo>
                  <a:pt x="961271" y="2641599"/>
                </a:lnTo>
                <a:lnTo>
                  <a:pt x="967054" y="2628899"/>
                </a:lnTo>
                <a:close/>
              </a:path>
              <a:path w="9161145" h="6718300">
                <a:moveTo>
                  <a:pt x="1005636" y="2628899"/>
                </a:moveTo>
                <a:lnTo>
                  <a:pt x="971219" y="2628899"/>
                </a:lnTo>
                <a:lnTo>
                  <a:pt x="980617" y="2641599"/>
                </a:lnTo>
                <a:lnTo>
                  <a:pt x="992974" y="2641599"/>
                </a:lnTo>
                <a:lnTo>
                  <a:pt x="1005636" y="2628899"/>
                </a:lnTo>
                <a:close/>
              </a:path>
              <a:path w="9161145" h="6718300">
                <a:moveTo>
                  <a:pt x="1032055" y="2628899"/>
                </a:moveTo>
                <a:lnTo>
                  <a:pt x="1005636" y="2628899"/>
                </a:lnTo>
                <a:lnTo>
                  <a:pt x="1011821" y="2641599"/>
                </a:lnTo>
                <a:lnTo>
                  <a:pt x="1024948" y="2641599"/>
                </a:lnTo>
                <a:lnTo>
                  <a:pt x="1032055" y="2628899"/>
                </a:lnTo>
                <a:close/>
              </a:path>
              <a:path w="9161145" h="6718300">
                <a:moveTo>
                  <a:pt x="1069924" y="2628899"/>
                </a:moveTo>
                <a:lnTo>
                  <a:pt x="1046797" y="2628899"/>
                </a:lnTo>
                <a:lnTo>
                  <a:pt x="1050010" y="2641599"/>
                </a:lnTo>
                <a:lnTo>
                  <a:pt x="1061847" y="2641599"/>
                </a:lnTo>
                <a:lnTo>
                  <a:pt x="1069924" y="2628899"/>
                </a:lnTo>
                <a:close/>
              </a:path>
              <a:path w="9161145" h="6718300">
                <a:moveTo>
                  <a:pt x="1371765" y="2628899"/>
                </a:moveTo>
                <a:lnTo>
                  <a:pt x="1225803" y="2628899"/>
                </a:lnTo>
                <a:lnTo>
                  <a:pt x="1238186" y="2641599"/>
                </a:lnTo>
                <a:lnTo>
                  <a:pt x="1361528" y="2641599"/>
                </a:lnTo>
                <a:lnTo>
                  <a:pt x="1371765" y="2628899"/>
                </a:lnTo>
                <a:close/>
              </a:path>
              <a:path w="9161145" h="6718300">
                <a:moveTo>
                  <a:pt x="1439608" y="2628899"/>
                </a:moveTo>
                <a:lnTo>
                  <a:pt x="1371765" y="2628899"/>
                </a:lnTo>
                <a:lnTo>
                  <a:pt x="1380502" y="2641599"/>
                </a:lnTo>
                <a:lnTo>
                  <a:pt x="1430134" y="2641599"/>
                </a:lnTo>
                <a:lnTo>
                  <a:pt x="1439608" y="2628899"/>
                </a:lnTo>
                <a:close/>
              </a:path>
              <a:path w="9161145" h="6718300">
                <a:moveTo>
                  <a:pt x="1540967" y="2628899"/>
                </a:moveTo>
                <a:lnTo>
                  <a:pt x="1445399" y="2628899"/>
                </a:lnTo>
                <a:lnTo>
                  <a:pt x="1449311" y="2641599"/>
                </a:lnTo>
                <a:lnTo>
                  <a:pt x="1538135" y="2641599"/>
                </a:lnTo>
                <a:lnTo>
                  <a:pt x="1540967" y="2628899"/>
                </a:lnTo>
                <a:close/>
              </a:path>
              <a:path w="9161145" h="6718300">
                <a:moveTo>
                  <a:pt x="1786572" y="2628899"/>
                </a:moveTo>
                <a:lnTo>
                  <a:pt x="1551622" y="2628899"/>
                </a:lnTo>
                <a:lnTo>
                  <a:pt x="1555216" y="2641599"/>
                </a:lnTo>
                <a:lnTo>
                  <a:pt x="1774456" y="2641599"/>
                </a:lnTo>
                <a:lnTo>
                  <a:pt x="1786572" y="2628899"/>
                </a:lnTo>
                <a:close/>
              </a:path>
              <a:path w="9161145" h="6718300">
                <a:moveTo>
                  <a:pt x="1823669" y="2628899"/>
                </a:moveTo>
                <a:lnTo>
                  <a:pt x="1793938" y="2628899"/>
                </a:lnTo>
                <a:lnTo>
                  <a:pt x="1796630" y="2641599"/>
                </a:lnTo>
                <a:lnTo>
                  <a:pt x="1817090" y="2641599"/>
                </a:lnTo>
                <a:lnTo>
                  <a:pt x="1823669" y="2628899"/>
                </a:lnTo>
                <a:close/>
              </a:path>
              <a:path w="9161145" h="6718300">
                <a:moveTo>
                  <a:pt x="3013227" y="2628899"/>
                </a:moveTo>
                <a:lnTo>
                  <a:pt x="1828101" y="2628899"/>
                </a:lnTo>
                <a:lnTo>
                  <a:pt x="1834756" y="2641599"/>
                </a:lnTo>
                <a:lnTo>
                  <a:pt x="3008922" y="2641599"/>
                </a:lnTo>
                <a:lnTo>
                  <a:pt x="3013227" y="2628899"/>
                </a:lnTo>
                <a:close/>
              </a:path>
              <a:path w="9161145" h="6718300">
                <a:moveTo>
                  <a:pt x="3091802" y="2628899"/>
                </a:moveTo>
                <a:lnTo>
                  <a:pt x="3013227" y="2628899"/>
                </a:lnTo>
                <a:lnTo>
                  <a:pt x="3015234" y="2641599"/>
                </a:lnTo>
                <a:lnTo>
                  <a:pt x="3089008" y="2641599"/>
                </a:lnTo>
                <a:lnTo>
                  <a:pt x="3091802" y="2628899"/>
                </a:lnTo>
                <a:close/>
              </a:path>
              <a:path w="9161145" h="6718300">
                <a:moveTo>
                  <a:pt x="3378974" y="2628899"/>
                </a:moveTo>
                <a:lnTo>
                  <a:pt x="3091802" y="2628899"/>
                </a:lnTo>
                <a:lnTo>
                  <a:pt x="3102571" y="2641599"/>
                </a:lnTo>
                <a:lnTo>
                  <a:pt x="3369716" y="2641599"/>
                </a:lnTo>
                <a:lnTo>
                  <a:pt x="3378974" y="2628899"/>
                </a:lnTo>
                <a:close/>
              </a:path>
              <a:path w="9161145" h="6718300">
                <a:moveTo>
                  <a:pt x="3417049" y="2628899"/>
                </a:moveTo>
                <a:lnTo>
                  <a:pt x="3378974" y="2628899"/>
                </a:lnTo>
                <a:lnTo>
                  <a:pt x="3388639" y="2641599"/>
                </a:lnTo>
                <a:lnTo>
                  <a:pt x="3413048" y="2641599"/>
                </a:lnTo>
                <a:lnTo>
                  <a:pt x="3417049" y="2628899"/>
                </a:lnTo>
                <a:close/>
              </a:path>
              <a:path w="9161145" h="6718300">
                <a:moveTo>
                  <a:pt x="3464052" y="2628899"/>
                </a:moveTo>
                <a:lnTo>
                  <a:pt x="3424097" y="2628899"/>
                </a:lnTo>
                <a:lnTo>
                  <a:pt x="3433826" y="2641599"/>
                </a:lnTo>
                <a:lnTo>
                  <a:pt x="3452114" y="2641599"/>
                </a:lnTo>
                <a:lnTo>
                  <a:pt x="3464052" y="2628899"/>
                </a:lnTo>
                <a:close/>
              </a:path>
              <a:path w="9161145" h="6718300">
                <a:moveTo>
                  <a:pt x="3498570" y="2628899"/>
                </a:moveTo>
                <a:lnTo>
                  <a:pt x="3471138" y="2628899"/>
                </a:lnTo>
                <a:lnTo>
                  <a:pt x="3474161" y="2641599"/>
                </a:lnTo>
                <a:lnTo>
                  <a:pt x="3493731" y="2641599"/>
                </a:lnTo>
                <a:lnTo>
                  <a:pt x="3498570" y="2628899"/>
                </a:lnTo>
                <a:close/>
              </a:path>
              <a:path w="9161145" h="6718300">
                <a:moveTo>
                  <a:pt x="3514802" y="2628899"/>
                </a:moveTo>
                <a:lnTo>
                  <a:pt x="3498570" y="2628899"/>
                </a:lnTo>
                <a:lnTo>
                  <a:pt x="3508755" y="2641599"/>
                </a:lnTo>
                <a:lnTo>
                  <a:pt x="3514802" y="2628899"/>
                </a:lnTo>
                <a:close/>
              </a:path>
              <a:path w="9161145" h="6718300">
                <a:moveTo>
                  <a:pt x="3703104" y="2628899"/>
                </a:moveTo>
                <a:lnTo>
                  <a:pt x="3520559" y="2628899"/>
                </a:lnTo>
                <a:lnTo>
                  <a:pt x="3525999" y="2641599"/>
                </a:lnTo>
                <a:lnTo>
                  <a:pt x="3693185" y="2641599"/>
                </a:lnTo>
                <a:lnTo>
                  <a:pt x="3703104" y="2628899"/>
                </a:lnTo>
                <a:close/>
              </a:path>
              <a:path w="9161145" h="6718300">
                <a:moveTo>
                  <a:pt x="3794391" y="2628899"/>
                </a:moveTo>
                <a:lnTo>
                  <a:pt x="3703104" y="2628899"/>
                </a:lnTo>
                <a:lnTo>
                  <a:pt x="3712705" y="2641599"/>
                </a:lnTo>
                <a:lnTo>
                  <a:pt x="3783660" y="2641599"/>
                </a:lnTo>
                <a:lnTo>
                  <a:pt x="3794391" y="2628899"/>
                </a:lnTo>
                <a:close/>
              </a:path>
              <a:path w="9161145" h="6718300">
                <a:moveTo>
                  <a:pt x="3997642" y="2628899"/>
                </a:moveTo>
                <a:lnTo>
                  <a:pt x="3847338" y="2628899"/>
                </a:lnTo>
                <a:lnTo>
                  <a:pt x="3850614" y="2641599"/>
                </a:lnTo>
                <a:lnTo>
                  <a:pt x="3987038" y="2641599"/>
                </a:lnTo>
                <a:lnTo>
                  <a:pt x="3997642" y="2628899"/>
                </a:lnTo>
                <a:close/>
              </a:path>
              <a:path w="9161145" h="6718300">
                <a:moveTo>
                  <a:pt x="4035120" y="2628899"/>
                </a:moveTo>
                <a:lnTo>
                  <a:pt x="3997642" y="2628899"/>
                </a:lnTo>
                <a:lnTo>
                  <a:pt x="4004748" y="2641599"/>
                </a:lnTo>
                <a:lnTo>
                  <a:pt x="4024464" y="2641599"/>
                </a:lnTo>
                <a:lnTo>
                  <a:pt x="4035120" y="2628899"/>
                </a:lnTo>
                <a:close/>
              </a:path>
              <a:path w="9161145" h="6718300">
                <a:moveTo>
                  <a:pt x="4118051" y="2628899"/>
                </a:moveTo>
                <a:lnTo>
                  <a:pt x="4041114" y="2628899"/>
                </a:lnTo>
                <a:lnTo>
                  <a:pt x="4044823" y="2641599"/>
                </a:lnTo>
                <a:lnTo>
                  <a:pt x="4107319" y="2641599"/>
                </a:lnTo>
                <a:lnTo>
                  <a:pt x="4118051" y="2628899"/>
                </a:lnTo>
                <a:close/>
              </a:path>
              <a:path w="9161145" h="6718300">
                <a:moveTo>
                  <a:pt x="4185627" y="2628899"/>
                </a:moveTo>
                <a:lnTo>
                  <a:pt x="4118051" y="2628899"/>
                </a:lnTo>
                <a:lnTo>
                  <a:pt x="4125363" y="2641599"/>
                </a:lnTo>
                <a:lnTo>
                  <a:pt x="4180420" y="2641599"/>
                </a:lnTo>
                <a:lnTo>
                  <a:pt x="4185627" y="2628899"/>
                </a:lnTo>
                <a:close/>
              </a:path>
              <a:path w="9161145" h="6718300">
                <a:moveTo>
                  <a:pt x="4330039" y="2628899"/>
                </a:moveTo>
                <a:lnTo>
                  <a:pt x="4191596" y="2628899"/>
                </a:lnTo>
                <a:lnTo>
                  <a:pt x="4195419" y="2641599"/>
                </a:lnTo>
                <a:lnTo>
                  <a:pt x="4317339" y="2641599"/>
                </a:lnTo>
                <a:lnTo>
                  <a:pt x="4330039" y="2628899"/>
                </a:lnTo>
                <a:close/>
              </a:path>
              <a:path w="9161145" h="6718300">
                <a:moveTo>
                  <a:pt x="4397679" y="2628899"/>
                </a:moveTo>
                <a:lnTo>
                  <a:pt x="4332808" y="2628899"/>
                </a:lnTo>
                <a:lnTo>
                  <a:pt x="4336376" y="2641599"/>
                </a:lnTo>
                <a:lnTo>
                  <a:pt x="4395457" y="2641599"/>
                </a:lnTo>
                <a:lnTo>
                  <a:pt x="4397679" y="2628899"/>
                </a:lnTo>
                <a:close/>
              </a:path>
              <a:path w="9161145" h="6718300">
                <a:moveTo>
                  <a:pt x="4539462" y="2628899"/>
                </a:moveTo>
                <a:lnTo>
                  <a:pt x="4514075" y="2628899"/>
                </a:lnTo>
                <a:lnTo>
                  <a:pt x="4525403" y="2641599"/>
                </a:lnTo>
                <a:lnTo>
                  <a:pt x="4531715" y="2641599"/>
                </a:lnTo>
                <a:lnTo>
                  <a:pt x="4539462" y="2628899"/>
                </a:lnTo>
                <a:close/>
              </a:path>
              <a:path w="9161145" h="6718300">
                <a:moveTo>
                  <a:pt x="4568215" y="2628899"/>
                </a:moveTo>
                <a:lnTo>
                  <a:pt x="4543831" y="2628899"/>
                </a:lnTo>
                <a:lnTo>
                  <a:pt x="4550486" y="2641599"/>
                </a:lnTo>
                <a:lnTo>
                  <a:pt x="4563999" y="2641599"/>
                </a:lnTo>
                <a:lnTo>
                  <a:pt x="4568215" y="2628899"/>
                </a:lnTo>
                <a:close/>
              </a:path>
              <a:path w="9161145" h="6718300">
                <a:moveTo>
                  <a:pt x="4598771" y="2628899"/>
                </a:moveTo>
                <a:lnTo>
                  <a:pt x="4568215" y="2628899"/>
                </a:lnTo>
                <a:lnTo>
                  <a:pt x="4577689" y="2641599"/>
                </a:lnTo>
                <a:lnTo>
                  <a:pt x="4588979" y="2641599"/>
                </a:lnTo>
                <a:lnTo>
                  <a:pt x="4598771" y="2628899"/>
                </a:lnTo>
                <a:close/>
              </a:path>
              <a:path w="9161145" h="6718300">
                <a:moveTo>
                  <a:pt x="4644034" y="2628899"/>
                </a:moveTo>
                <a:lnTo>
                  <a:pt x="4605820" y="2628899"/>
                </a:lnTo>
                <a:lnTo>
                  <a:pt x="4610049" y="2641599"/>
                </a:lnTo>
                <a:lnTo>
                  <a:pt x="4634509" y="2641599"/>
                </a:lnTo>
                <a:lnTo>
                  <a:pt x="4644034" y="2628899"/>
                </a:lnTo>
                <a:close/>
              </a:path>
              <a:path w="9161145" h="6718300">
                <a:moveTo>
                  <a:pt x="4742065" y="2628899"/>
                </a:moveTo>
                <a:lnTo>
                  <a:pt x="4656942" y="2628899"/>
                </a:lnTo>
                <a:lnTo>
                  <a:pt x="4662817" y="2641599"/>
                </a:lnTo>
                <a:lnTo>
                  <a:pt x="4738179" y="2641599"/>
                </a:lnTo>
                <a:lnTo>
                  <a:pt x="4742065" y="2628899"/>
                </a:lnTo>
                <a:close/>
              </a:path>
              <a:path w="9161145" h="6718300">
                <a:moveTo>
                  <a:pt x="4773879" y="2628899"/>
                </a:moveTo>
                <a:lnTo>
                  <a:pt x="4747907" y="2628899"/>
                </a:lnTo>
                <a:lnTo>
                  <a:pt x="4757305" y="2641599"/>
                </a:lnTo>
                <a:lnTo>
                  <a:pt x="4768113" y="2641599"/>
                </a:lnTo>
                <a:lnTo>
                  <a:pt x="4773879" y="2628899"/>
                </a:lnTo>
                <a:close/>
              </a:path>
              <a:path w="9161145" h="6718300">
                <a:moveTo>
                  <a:pt x="4816246" y="2628899"/>
                </a:moveTo>
                <a:lnTo>
                  <a:pt x="4792535" y="2628899"/>
                </a:lnTo>
                <a:lnTo>
                  <a:pt x="4802314" y="2641599"/>
                </a:lnTo>
                <a:lnTo>
                  <a:pt x="4811674" y="2641599"/>
                </a:lnTo>
                <a:lnTo>
                  <a:pt x="4816246" y="2628899"/>
                </a:lnTo>
                <a:close/>
              </a:path>
              <a:path w="9161145" h="6718300">
                <a:moveTo>
                  <a:pt x="4861090" y="2628899"/>
                </a:moveTo>
                <a:lnTo>
                  <a:pt x="4845278" y="2628899"/>
                </a:lnTo>
                <a:lnTo>
                  <a:pt x="4854765" y="2641599"/>
                </a:lnTo>
                <a:lnTo>
                  <a:pt x="4861090" y="2628899"/>
                </a:lnTo>
                <a:close/>
              </a:path>
              <a:path w="9161145" h="6718300">
                <a:moveTo>
                  <a:pt x="4899480" y="2628899"/>
                </a:moveTo>
                <a:lnTo>
                  <a:pt x="4875987" y="2628899"/>
                </a:lnTo>
                <a:lnTo>
                  <a:pt x="4885575" y="2641599"/>
                </a:lnTo>
                <a:lnTo>
                  <a:pt x="4892649" y="2641599"/>
                </a:lnTo>
                <a:lnTo>
                  <a:pt x="4899480" y="2628899"/>
                </a:lnTo>
                <a:close/>
              </a:path>
              <a:path w="9161145" h="6718300">
                <a:moveTo>
                  <a:pt x="4928733" y="2628899"/>
                </a:moveTo>
                <a:lnTo>
                  <a:pt x="4913127" y="2628899"/>
                </a:lnTo>
                <a:lnTo>
                  <a:pt x="4920043" y="2641599"/>
                </a:lnTo>
                <a:lnTo>
                  <a:pt x="4923078" y="2641599"/>
                </a:lnTo>
                <a:lnTo>
                  <a:pt x="4928733" y="2628899"/>
                </a:lnTo>
                <a:close/>
              </a:path>
              <a:path w="9161145" h="6718300">
                <a:moveTo>
                  <a:pt x="4952657" y="2628899"/>
                </a:moveTo>
                <a:lnTo>
                  <a:pt x="4934235" y="2628899"/>
                </a:lnTo>
                <a:lnTo>
                  <a:pt x="4939423" y="2641599"/>
                </a:lnTo>
                <a:lnTo>
                  <a:pt x="4944135" y="2641599"/>
                </a:lnTo>
                <a:lnTo>
                  <a:pt x="4952657" y="2628899"/>
                </a:lnTo>
                <a:close/>
              </a:path>
              <a:path w="9161145" h="6718300">
                <a:moveTo>
                  <a:pt x="5052301" y="2628899"/>
                </a:moveTo>
                <a:lnTo>
                  <a:pt x="5023751" y="2628899"/>
                </a:lnTo>
                <a:lnTo>
                  <a:pt x="5035194" y="2641599"/>
                </a:lnTo>
                <a:lnTo>
                  <a:pt x="5046332" y="2641599"/>
                </a:lnTo>
                <a:lnTo>
                  <a:pt x="5052301" y="2628899"/>
                </a:lnTo>
                <a:close/>
              </a:path>
              <a:path w="9161145" h="6718300">
                <a:moveTo>
                  <a:pt x="5096548" y="2628899"/>
                </a:moveTo>
                <a:lnTo>
                  <a:pt x="5078234" y="2628899"/>
                </a:lnTo>
                <a:lnTo>
                  <a:pt x="5087759" y="2641599"/>
                </a:lnTo>
                <a:lnTo>
                  <a:pt x="5094160" y="2641599"/>
                </a:lnTo>
                <a:lnTo>
                  <a:pt x="5096548" y="2628899"/>
                </a:lnTo>
                <a:close/>
              </a:path>
              <a:path w="9161145" h="6718300">
                <a:moveTo>
                  <a:pt x="5193267" y="2628899"/>
                </a:moveTo>
                <a:lnTo>
                  <a:pt x="5175631" y="2628899"/>
                </a:lnTo>
                <a:lnTo>
                  <a:pt x="5185664" y="2641599"/>
                </a:lnTo>
                <a:lnTo>
                  <a:pt x="5193267" y="2628899"/>
                </a:lnTo>
                <a:close/>
              </a:path>
              <a:path w="9161145" h="6718300">
                <a:moveTo>
                  <a:pt x="5222189" y="2628899"/>
                </a:moveTo>
                <a:lnTo>
                  <a:pt x="5200857" y="2628899"/>
                </a:lnTo>
                <a:lnTo>
                  <a:pt x="5208407" y="2641599"/>
                </a:lnTo>
                <a:lnTo>
                  <a:pt x="5215890" y="2641599"/>
                </a:lnTo>
                <a:lnTo>
                  <a:pt x="5222189" y="2628899"/>
                </a:lnTo>
                <a:close/>
              </a:path>
              <a:path w="9161145" h="6718300">
                <a:moveTo>
                  <a:pt x="5273065" y="2628899"/>
                </a:moveTo>
                <a:lnTo>
                  <a:pt x="5237124" y="2628899"/>
                </a:lnTo>
                <a:lnTo>
                  <a:pt x="5246738" y="2641599"/>
                </a:lnTo>
                <a:lnTo>
                  <a:pt x="5264213" y="2641599"/>
                </a:lnTo>
                <a:lnTo>
                  <a:pt x="5273065" y="2628899"/>
                </a:lnTo>
                <a:close/>
              </a:path>
              <a:path w="9161145" h="6718300">
                <a:moveTo>
                  <a:pt x="5381701" y="2628899"/>
                </a:moveTo>
                <a:lnTo>
                  <a:pt x="5348897" y="2628899"/>
                </a:lnTo>
                <a:lnTo>
                  <a:pt x="5359641" y="2641599"/>
                </a:lnTo>
                <a:lnTo>
                  <a:pt x="5370995" y="2641599"/>
                </a:lnTo>
                <a:lnTo>
                  <a:pt x="5381701" y="2628899"/>
                </a:lnTo>
                <a:close/>
              </a:path>
              <a:path w="9161145" h="6718300">
                <a:moveTo>
                  <a:pt x="5427865" y="2628899"/>
                </a:moveTo>
                <a:lnTo>
                  <a:pt x="5408790" y="2628899"/>
                </a:lnTo>
                <a:lnTo>
                  <a:pt x="5410250" y="2641599"/>
                </a:lnTo>
                <a:lnTo>
                  <a:pt x="5422887" y="2641599"/>
                </a:lnTo>
                <a:lnTo>
                  <a:pt x="5427865" y="2628899"/>
                </a:lnTo>
                <a:close/>
              </a:path>
              <a:path w="9161145" h="6718300">
                <a:moveTo>
                  <a:pt x="5623750" y="2628899"/>
                </a:moveTo>
                <a:lnTo>
                  <a:pt x="5591848" y="2628899"/>
                </a:lnTo>
                <a:lnTo>
                  <a:pt x="5595264" y="2641599"/>
                </a:lnTo>
                <a:lnTo>
                  <a:pt x="5611202" y="2641599"/>
                </a:lnTo>
                <a:lnTo>
                  <a:pt x="5623750" y="2628899"/>
                </a:lnTo>
                <a:close/>
              </a:path>
              <a:path w="9161145" h="6718300">
                <a:moveTo>
                  <a:pt x="5673585" y="2628899"/>
                </a:moveTo>
                <a:lnTo>
                  <a:pt x="5657278" y="2628899"/>
                </a:lnTo>
                <a:lnTo>
                  <a:pt x="5667095" y="2641599"/>
                </a:lnTo>
                <a:lnTo>
                  <a:pt x="5673585" y="2628899"/>
                </a:lnTo>
                <a:close/>
              </a:path>
              <a:path w="9161145" h="6718300">
                <a:moveTo>
                  <a:pt x="5699074" y="2628899"/>
                </a:moveTo>
                <a:lnTo>
                  <a:pt x="5673585" y="2628899"/>
                </a:lnTo>
                <a:lnTo>
                  <a:pt x="5683999" y="2641599"/>
                </a:lnTo>
                <a:lnTo>
                  <a:pt x="5690298" y="2641599"/>
                </a:lnTo>
                <a:lnTo>
                  <a:pt x="5699074" y="2628899"/>
                </a:lnTo>
                <a:close/>
              </a:path>
              <a:path w="9161145" h="6718300">
                <a:moveTo>
                  <a:pt x="5728754" y="2628899"/>
                </a:moveTo>
                <a:lnTo>
                  <a:pt x="5705767" y="2628899"/>
                </a:lnTo>
                <a:lnTo>
                  <a:pt x="5717158" y="2641599"/>
                </a:lnTo>
                <a:lnTo>
                  <a:pt x="5721654" y="2641599"/>
                </a:lnTo>
                <a:lnTo>
                  <a:pt x="5728754" y="2628899"/>
                </a:lnTo>
                <a:close/>
              </a:path>
              <a:path w="9161145" h="6718300">
                <a:moveTo>
                  <a:pt x="5759564" y="2628899"/>
                </a:moveTo>
                <a:lnTo>
                  <a:pt x="5732246" y="2628899"/>
                </a:lnTo>
                <a:lnTo>
                  <a:pt x="5737771" y="2641599"/>
                </a:lnTo>
                <a:lnTo>
                  <a:pt x="5752973" y="2641599"/>
                </a:lnTo>
                <a:lnTo>
                  <a:pt x="5759564" y="2628899"/>
                </a:lnTo>
                <a:close/>
              </a:path>
              <a:path w="9161145" h="6718300">
                <a:moveTo>
                  <a:pt x="5893460" y="2628899"/>
                </a:moveTo>
                <a:lnTo>
                  <a:pt x="5864796" y="2628899"/>
                </a:lnTo>
                <a:lnTo>
                  <a:pt x="5874588" y="2641599"/>
                </a:lnTo>
                <a:lnTo>
                  <a:pt x="5888443" y="2641599"/>
                </a:lnTo>
                <a:lnTo>
                  <a:pt x="5893460" y="2628899"/>
                </a:lnTo>
                <a:close/>
              </a:path>
              <a:path w="9161145" h="6718300">
                <a:moveTo>
                  <a:pt x="5923902" y="2628899"/>
                </a:moveTo>
                <a:lnTo>
                  <a:pt x="5905030" y="2628899"/>
                </a:lnTo>
                <a:lnTo>
                  <a:pt x="5914377" y="2641599"/>
                </a:lnTo>
                <a:lnTo>
                  <a:pt x="5923902" y="2628899"/>
                </a:lnTo>
                <a:close/>
              </a:path>
              <a:path w="9161145" h="6718300">
                <a:moveTo>
                  <a:pt x="5954382" y="2628899"/>
                </a:moveTo>
                <a:lnTo>
                  <a:pt x="5935345" y="2628899"/>
                </a:lnTo>
                <a:lnTo>
                  <a:pt x="5944844" y="2641599"/>
                </a:lnTo>
                <a:lnTo>
                  <a:pt x="5954382" y="2628899"/>
                </a:lnTo>
                <a:close/>
              </a:path>
              <a:path w="9161145" h="6718300">
                <a:moveTo>
                  <a:pt x="6043930" y="2628899"/>
                </a:moveTo>
                <a:lnTo>
                  <a:pt x="6025756" y="2628899"/>
                </a:lnTo>
                <a:lnTo>
                  <a:pt x="6035370" y="2641599"/>
                </a:lnTo>
                <a:lnTo>
                  <a:pt x="6041555" y="2641599"/>
                </a:lnTo>
                <a:lnTo>
                  <a:pt x="6043930" y="2628899"/>
                </a:lnTo>
                <a:close/>
              </a:path>
              <a:path w="9161145" h="6718300">
                <a:moveTo>
                  <a:pt x="6179972" y="2628899"/>
                </a:moveTo>
                <a:lnTo>
                  <a:pt x="6162357" y="2628899"/>
                </a:lnTo>
                <a:lnTo>
                  <a:pt x="6166332" y="2641599"/>
                </a:lnTo>
                <a:lnTo>
                  <a:pt x="6170244" y="2641599"/>
                </a:lnTo>
                <a:lnTo>
                  <a:pt x="6179972" y="2628899"/>
                </a:lnTo>
                <a:close/>
              </a:path>
              <a:path w="9161145" h="6718300">
                <a:moveTo>
                  <a:pt x="6270701" y="2628899"/>
                </a:moveTo>
                <a:lnTo>
                  <a:pt x="6243637" y="2628899"/>
                </a:lnTo>
                <a:lnTo>
                  <a:pt x="6252509" y="2641599"/>
                </a:lnTo>
                <a:lnTo>
                  <a:pt x="6262071" y="2641599"/>
                </a:lnTo>
                <a:lnTo>
                  <a:pt x="6270701" y="2628899"/>
                </a:lnTo>
                <a:close/>
              </a:path>
              <a:path w="9161145" h="6718300">
                <a:moveTo>
                  <a:pt x="6404381" y="2628899"/>
                </a:moveTo>
                <a:lnTo>
                  <a:pt x="6356985" y="2628899"/>
                </a:lnTo>
                <a:lnTo>
                  <a:pt x="6359893" y="2641599"/>
                </a:lnTo>
                <a:lnTo>
                  <a:pt x="6399686" y="2641599"/>
                </a:lnTo>
                <a:lnTo>
                  <a:pt x="6404381" y="2628899"/>
                </a:lnTo>
                <a:close/>
              </a:path>
              <a:path w="9161145" h="6718300">
                <a:moveTo>
                  <a:pt x="6546850" y="2628899"/>
                </a:moveTo>
                <a:lnTo>
                  <a:pt x="6507010" y="2628899"/>
                </a:lnTo>
                <a:lnTo>
                  <a:pt x="6518236" y="2641599"/>
                </a:lnTo>
                <a:lnTo>
                  <a:pt x="6537058" y="2641599"/>
                </a:lnTo>
                <a:lnTo>
                  <a:pt x="6546850" y="2628899"/>
                </a:lnTo>
                <a:close/>
              </a:path>
              <a:path w="9161145" h="6718300">
                <a:moveTo>
                  <a:pt x="6567373" y="2628899"/>
                </a:moveTo>
                <a:lnTo>
                  <a:pt x="6553720" y="2628899"/>
                </a:lnTo>
                <a:lnTo>
                  <a:pt x="6561150" y="2641599"/>
                </a:lnTo>
                <a:lnTo>
                  <a:pt x="6567373" y="2628899"/>
                </a:lnTo>
                <a:close/>
              </a:path>
              <a:path w="9161145" h="6718300">
                <a:moveTo>
                  <a:pt x="6599593" y="2628899"/>
                </a:moveTo>
                <a:lnTo>
                  <a:pt x="6567373" y="2628899"/>
                </a:lnTo>
                <a:lnTo>
                  <a:pt x="6578358" y="2641599"/>
                </a:lnTo>
                <a:lnTo>
                  <a:pt x="6589534" y="2641599"/>
                </a:lnTo>
                <a:lnTo>
                  <a:pt x="6599593" y="2628899"/>
                </a:lnTo>
                <a:close/>
              </a:path>
              <a:path w="9161145" h="6718300">
                <a:moveTo>
                  <a:pt x="6666992" y="2628899"/>
                </a:moveTo>
                <a:lnTo>
                  <a:pt x="6628650" y="2628899"/>
                </a:lnTo>
                <a:lnTo>
                  <a:pt x="6630009" y="2641599"/>
                </a:lnTo>
                <a:lnTo>
                  <a:pt x="6666090" y="2641599"/>
                </a:lnTo>
                <a:lnTo>
                  <a:pt x="6666992" y="2628899"/>
                </a:lnTo>
                <a:close/>
              </a:path>
              <a:path w="9161145" h="6718300">
                <a:moveTo>
                  <a:pt x="6946303" y="2628899"/>
                </a:moveTo>
                <a:lnTo>
                  <a:pt x="6890232" y="2628899"/>
                </a:lnTo>
                <a:lnTo>
                  <a:pt x="6893153" y="2641599"/>
                </a:lnTo>
                <a:lnTo>
                  <a:pt x="6940943" y="2641599"/>
                </a:lnTo>
                <a:lnTo>
                  <a:pt x="6946303" y="2628899"/>
                </a:lnTo>
                <a:close/>
              </a:path>
              <a:path w="9161145" h="6718300">
                <a:moveTo>
                  <a:pt x="7059422" y="2628899"/>
                </a:moveTo>
                <a:lnTo>
                  <a:pt x="7040753" y="2628899"/>
                </a:lnTo>
                <a:lnTo>
                  <a:pt x="7050455" y="2641599"/>
                </a:lnTo>
                <a:lnTo>
                  <a:pt x="7059422" y="2628899"/>
                </a:lnTo>
                <a:close/>
              </a:path>
              <a:path w="9161145" h="6718300">
                <a:moveTo>
                  <a:pt x="7315263" y="2628899"/>
                </a:moveTo>
                <a:lnTo>
                  <a:pt x="7297559" y="2628899"/>
                </a:lnTo>
                <a:lnTo>
                  <a:pt x="7307021" y="2641599"/>
                </a:lnTo>
                <a:lnTo>
                  <a:pt x="7315263" y="2628899"/>
                </a:lnTo>
                <a:close/>
              </a:path>
              <a:path w="9161145" h="6718300">
                <a:moveTo>
                  <a:pt x="7374051" y="2628899"/>
                </a:moveTo>
                <a:lnTo>
                  <a:pt x="7357275" y="2628899"/>
                </a:lnTo>
                <a:lnTo>
                  <a:pt x="7367384" y="2641599"/>
                </a:lnTo>
                <a:lnTo>
                  <a:pt x="7374051" y="2628899"/>
                </a:lnTo>
                <a:close/>
              </a:path>
              <a:path w="9161145" h="6718300">
                <a:moveTo>
                  <a:pt x="7398918" y="2628899"/>
                </a:moveTo>
                <a:lnTo>
                  <a:pt x="7374051" y="2628899"/>
                </a:lnTo>
                <a:lnTo>
                  <a:pt x="7383081" y="2641599"/>
                </a:lnTo>
                <a:lnTo>
                  <a:pt x="7392847" y="2641599"/>
                </a:lnTo>
                <a:lnTo>
                  <a:pt x="7398918" y="2628899"/>
                </a:lnTo>
                <a:close/>
              </a:path>
              <a:path w="9161145" h="6718300">
                <a:moveTo>
                  <a:pt x="7548702" y="2628899"/>
                </a:moveTo>
                <a:lnTo>
                  <a:pt x="7492187" y="2628899"/>
                </a:lnTo>
                <a:lnTo>
                  <a:pt x="7496797" y="2641599"/>
                </a:lnTo>
                <a:lnTo>
                  <a:pt x="7538605" y="2641599"/>
                </a:lnTo>
                <a:lnTo>
                  <a:pt x="7548702" y="2628899"/>
                </a:lnTo>
                <a:close/>
              </a:path>
              <a:path w="9161145" h="6718300">
                <a:moveTo>
                  <a:pt x="7578572" y="2628899"/>
                </a:moveTo>
                <a:lnTo>
                  <a:pt x="7560322" y="2628899"/>
                </a:lnTo>
                <a:lnTo>
                  <a:pt x="7569708" y="2641599"/>
                </a:lnTo>
                <a:lnTo>
                  <a:pt x="7578572" y="2628899"/>
                </a:lnTo>
                <a:close/>
              </a:path>
              <a:path w="9161145" h="6718300">
                <a:moveTo>
                  <a:pt x="7606593" y="2628899"/>
                </a:moveTo>
                <a:lnTo>
                  <a:pt x="7584770" y="2628899"/>
                </a:lnTo>
                <a:lnTo>
                  <a:pt x="7588313" y="2641599"/>
                </a:lnTo>
                <a:lnTo>
                  <a:pt x="7599514" y="2641599"/>
                </a:lnTo>
                <a:lnTo>
                  <a:pt x="7606593" y="2628899"/>
                </a:lnTo>
                <a:close/>
              </a:path>
              <a:path w="9161145" h="6718300">
                <a:moveTo>
                  <a:pt x="7646225" y="2628899"/>
                </a:moveTo>
                <a:lnTo>
                  <a:pt x="7628610" y="2628899"/>
                </a:lnTo>
                <a:lnTo>
                  <a:pt x="7638059" y="2641599"/>
                </a:lnTo>
                <a:lnTo>
                  <a:pt x="7642339" y="2641599"/>
                </a:lnTo>
                <a:lnTo>
                  <a:pt x="7646225" y="2628899"/>
                </a:lnTo>
                <a:close/>
              </a:path>
              <a:path w="9161145" h="6718300">
                <a:moveTo>
                  <a:pt x="7671320" y="2628899"/>
                </a:moveTo>
                <a:lnTo>
                  <a:pt x="7646225" y="2628899"/>
                </a:lnTo>
                <a:lnTo>
                  <a:pt x="7653007" y="2641599"/>
                </a:lnTo>
                <a:lnTo>
                  <a:pt x="7661948" y="2641599"/>
                </a:lnTo>
                <a:lnTo>
                  <a:pt x="7671320" y="2628899"/>
                </a:lnTo>
                <a:close/>
              </a:path>
              <a:path w="9161145" h="6718300">
                <a:moveTo>
                  <a:pt x="7728711" y="2628899"/>
                </a:moveTo>
                <a:lnTo>
                  <a:pt x="7679004" y="2628899"/>
                </a:lnTo>
                <a:lnTo>
                  <a:pt x="7691005" y="2641599"/>
                </a:lnTo>
                <a:lnTo>
                  <a:pt x="7719059" y="2641599"/>
                </a:lnTo>
                <a:lnTo>
                  <a:pt x="7728711" y="2628899"/>
                </a:lnTo>
                <a:close/>
              </a:path>
              <a:path w="9161145" h="6718300">
                <a:moveTo>
                  <a:pt x="7792961" y="2628899"/>
                </a:moveTo>
                <a:lnTo>
                  <a:pt x="7750679" y="2628899"/>
                </a:lnTo>
                <a:lnTo>
                  <a:pt x="7757769" y="2641599"/>
                </a:lnTo>
                <a:lnTo>
                  <a:pt x="7788783" y="2641599"/>
                </a:lnTo>
                <a:lnTo>
                  <a:pt x="7792961" y="2628899"/>
                </a:lnTo>
                <a:close/>
              </a:path>
              <a:path w="9161145" h="6718300">
                <a:moveTo>
                  <a:pt x="7863014" y="2628899"/>
                </a:moveTo>
                <a:lnTo>
                  <a:pt x="7802245" y="2628899"/>
                </a:lnTo>
                <a:lnTo>
                  <a:pt x="7812112" y="2641599"/>
                </a:lnTo>
                <a:lnTo>
                  <a:pt x="7858861" y="2641599"/>
                </a:lnTo>
                <a:lnTo>
                  <a:pt x="7863014" y="2628899"/>
                </a:lnTo>
                <a:close/>
              </a:path>
              <a:path w="9161145" h="6718300">
                <a:moveTo>
                  <a:pt x="7941208" y="2628899"/>
                </a:moveTo>
                <a:lnTo>
                  <a:pt x="7870088" y="2628899"/>
                </a:lnTo>
                <a:lnTo>
                  <a:pt x="7879854" y="2641599"/>
                </a:lnTo>
                <a:lnTo>
                  <a:pt x="7933042" y="2641599"/>
                </a:lnTo>
                <a:lnTo>
                  <a:pt x="7941208" y="2628899"/>
                </a:lnTo>
                <a:close/>
              </a:path>
              <a:path w="9161145" h="6718300">
                <a:moveTo>
                  <a:pt x="7970824" y="2628899"/>
                </a:moveTo>
                <a:lnTo>
                  <a:pt x="7946440" y="2628899"/>
                </a:lnTo>
                <a:lnTo>
                  <a:pt x="7953717" y="2641599"/>
                </a:lnTo>
                <a:lnTo>
                  <a:pt x="7958848" y="2641599"/>
                </a:lnTo>
                <a:lnTo>
                  <a:pt x="7970824" y="2628899"/>
                </a:lnTo>
                <a:close/>
              </a:path>
              <a:path w="9161145" h="6718300">
                <a:moveTo>
                  <a:pt x="8053984" y="2628899"/>
                </a:moveTo>
                <a:lnTo>
                  <a:pt x="7989989" y="2628899"/>
                </a:lnTo>
                <a:lnTo>
                  <a:pt x="8000466" y="2641599"/>
                </a:lnTo>
                <a:lnTo>
                  <a:pt x="8041652" y="2641599"/>
                </a:lnTo>
                <a:lnTo>
                  <a:pt x="8053984" y="2628899"/>
                </a:lnTo>
                <a:close/>
              </a:path>
              <a:path w="9161145" h="6718300">
                <a:moveTo>
                  <a:pt x="8092135" y="2628899"/>
                </a:moveTo>
                <a:lnTo>
                  <a:pt x="8073555" y="2628899"/>
                </a:lnTo>
                <a:lnTo>
                  <a:pt x="8076692" y="2641599"/>
                </a:lnTo>
                <a:lnTo>
                  <a:pt x="8086559" y="2641599"/>
                </a:lnTo>
                <a:lnTo>
                  <a:pt x="8092135" y="2628899"/>
                </a:lnTo>
                <a:close/>
              </a:path>
              <a:path w="9161145" h="6718300">
                <a:moveTo>
                  <a:pt x="8262759" y="2628899"/>
                </a:moveTo>
                <a:lnTo>
                  <a:pt x="8131949" y="2628899"/>
                </a:lnTo>
                <a:lnTo>
                  <a:pt x="8133981" y="2641599"/>
                </a:lnTo>
                <a:lnTo>
                  <a:pt x="8252840" y="2641599"/>
                </a:lnTo>
                <a:lnTo>
                  <a:pt x="8262759" y="2628899"/>
                </a:lnTo>
                <a:close/>
              </a:path>
              <a:path w="9161145" h="6718300">
                <a:moveTo>
                  <a:pt x="8299551" y="2628899"/>
                </a:moveTo>
                <a:lnTo>
                  <a:pt x="8277555" y="2628899"/>
                </a:lnTo>
                <a:lnTo>
                  <a:pt x="8285568" y="2641599"/>
                </a:lnTo>
                <a:lnTo>
                  <a:pt x="8298446" y="2641599"/>
                </a:lnTo>
                <a:lnTo>
                  <a:pt x="8299551" y="2628899"/>
                </a:lnTo>
                <a:close/>
              </a:path>
              <a:path w="9161145" h="6718300">
                <a:moveTo>
                  <a:pt x="8391804" y="2628899"/>
                </a:moveTo>
                <a:lnTo>
                  <a:pt x="8312150" y="2628899"/>
                </a:lnTo>
                <a:lnTo>
                  <a:pt x="8324735" y="2641599"/>
                </a:lnTo>
                <a:lnTo>
                  <a:pt x="8380933" y="2641599"/>
                </a:lnTo>
                <a:lnTo>
                  <a:pt x="8391804" y="2628899"/>
                </a:lnTo>
                <a:close/>
              </a:path>
              <a:path w="9161145" h="6718300">
                <a:moveTo>
                  <a:pt x="8444268" y="2628899"/>
                </a:moveTo>
                <a:lnTo>
                  <a:pt x="8427415" y="2628899"/>
                </a:lnTo>
                <a:lnTo>
                  <a:pt x="8434539" y="2641599"/>
                </a:lnTo>
                <a:lnTo>
                  <a:pt x="8444268" y="2628899"/>
                </a:lnTo>
                <a:close/>
              </a:path>
              <a:path w="9161145" h="6718300">
                <a:moveTo>
                  <a:pt x="8579726" y="2628899"/>
                </a:moveTo>
                <a:lnTo>
                  <a:pt x="8455304" y="2628899"/>
                </a:lnTo>
                <a:lnTo>
                  <a:pt x="8467153" y="2641599"/>
                </a:lnTo>
                <a:lnTo>
                  <a:pt x="8569121" y="2641599"/>
                </a:lnTo>
                <a:lnTo>
                  <a:pt x="8579726" y="2628899"/>
                </a:lnTo>
                <a:close/>
              </a:path>
              <a:path w="9161145" h="6718300">
                <a:moveTo>
                  <a:pt x="8617483" y="2628899"/>
                </a:moveTo>
                <a:lnTo>
                  <a:pt x="8598623" y="2628899"/>
                </a:lnTo>
                <a:lnTo>
                  <a:pt x="8608034" y="2641599"/>
                </a:lnTo>
                <a:lnTo>
                  <a:pt x="8617483" y="2628899"/>
                </a:lnTo>
                <a:close/>
              </a:path>
              <a:path w="9161145" h="6718300">
                <a:moveTo>
                  <a:pt x="8663254" y="2628899"/>
                </a:moveTo>
                <a:lnTo>
                  <a:pt x="8636088" y="2628899"/>
                </a:lnTo>
                <a:lnTo>
                  <a:pt x="8641295" y="2641599"/>
                </a:lnTo>
                <a:lnTo>
                  <a:pt x="8651049" y="2641599"/>
                </a:lnTo>
                <a:lnTo>
                  <a:pt x="8663254" y="2628899"/>
                </a:lnTo>
                <a:close/>
              </a:path>
              <a:path w="9161145" h="6718300">
                <a:moveTo>
                  <a:pt x="8701532" y="2628899"/>
                </a:moveTo>
                <a:lnTo>
                  <a:pt x="8674404" y="2628899"/>
                </a:lnTo>
                <a:lnTo>
                  <a:pt x="8682824" y="2641599"/>
                </a:lnTo>
                <a:lnTo>
                  <a:pt x="8695055" y="2641599"/>
                </a:lnTo>
                <a:lnTo>
                  <a:pt x="8701532" y="2628899"/>
                </a:lnTo>
                <a:close/>
              </a:path>
              <a:path w="9161145" h="6718300">
                <a:moveTo>
                  <a:pt x="8841079" y="2628899"/>
                </a:moveTo>
                <a:lnTo>
                  <a:pt x="8824429" y="2628899"/>
                </a:lnTo>
                <a:lnTo>
                  <a:pt x="8834310" y="2641599"/>
                </a:lnTo>
                <a:lnTo>
                  <a:pt x="8841079" y="2628899"/>
                </a:lnTo>
                <a:close/>
              </a:path>
              <a:path w="9161145" h="6718300">
                <a:moveTo>
                  <a:pt x="8862733" y="2628899"/>
                </a:moveTo>
                <a:lnTo>
                  <a:pt x="8847658" y="2628899"/>
                </a:lnTo>
                <a:lnTo>
                  <a:pt x="8855163" y="2641599"/>
                </a:lnTo>
                <a:lnTo>
                  <a:pt x="8857869" y="2641599"/>
                </a:lnTo>
                <a:lnTo>
                  <a:pt x="8862733" y="2628899"/>
                </a:lnTo>
                <a:close/>
              </a:path>
              <a:path w="9161145" h="6718300">
                <a:moveTo>
                  <a:pt x="8903474" y="2628899"/>
                </a:moveTo>
                <a:lnTo>
                  <a:pt x="8868079" y="2628899"/>
                </a:lnTo>
                <a:lnTo>
                  <a:pt x="8876398" y="2641599"/>
                </a:lnTo>
                <a:lnTo>
                  <a:pt x="8892019" y="2641599"/>
                </a:lnTo>
                <a:lnTo>
                  <a:pt x="8903474" y="2628899"/>
                </a:lnTo>
                <a:close/>
              </a:path>
              <a:path w="9161145" h="6718300">
                <a:moveTo>
                  <a:pt x="106908" y="2616199"/>
                </a:moveTo>
                <a:lnTo>
                  <a:pt x="96748" y="2628899"/>
                </a:lnTo>
                <a:lnTo>
                  <a:pt x="117309" y="2628899"/>
                </a:lnTo>
                <a:lnTo>
                  <a:pt x="106908" y="2616199"/>
                </a:lnTo>
                <a:close/>
              </a:path>
              <a:path w="9161145" h="6718300">
                <a:moveTo>
                  <a:pt x="271208" y="2616199"/>
                </a:moveTo>
                <a:lnTo>
                  <a:pt x="260210" y="2616199"/>
                </a:lnTo>
                <a:lnTo>
                  <a:pt x="247180" y="2628899"/>
                </a:lnTo>
                <a:lnTo>
                  <a:pt x="281444" y="2628899"/>
                </a:lnTo>
                <a:lnTo>
                  <a:pt x="271208" y="2616199"/>
                </a:lnTo>
                <a:close/>
              </a:path>
              <a:path w="9161145" h="6718300">
                <a:moveTo>
                  <a:pt x="317614" y="2616199"/>
                </a:moveTo>
                <a:lnTo>
                  <a:pt x="308178" y="2628899"/>
                </a:lnTo>
                <a:lnTo>
                  <a:pt x="327164" y="2628899"/>
                </a:lnTo>
                <a:lnTo>
                  <a:pt x="317614" y="2616199"/>
                </a:lnTo>
                <a:close/>
              </a:path>
              <a:path w="9161145" h="6718300">
                <a:moveTo>
                  <a:pt x="392049" y="2616199"/>
                </a:moveTo>
                <a:lnTo>
                  <a:pt x="373927" y="2616199"/>
                </a:lnTo>
                <a:lnTo>
                  <a:pt x="368249" y="2628899"/>
                </a:lnTo>
                <a:lnTo>
                  <a:pt x="401624" y="2628899"/>
                </a:lnTo>
                <a:lnTo>
                  <a:pt x="392049" y="2616199"/>
                </a:lnTo>
                <a:close/>
              </a:path>
              <a:path w="9161145" h="6718300">
                <a:moveTo>
                  <a:pt x="441883" y="2616199"/>
                </a:moveTo>
                <a:lnTo>
                  <a:pt x="411467" y="2616199"/>
                </a:lnTo>
                <a:lnTo>
                  <a:pt x="407631" y="2628899"/>
                </a:lnTo>
                <a:lnTo>
                  <a:pt x="452539" y="2628899"/>
                </a:lnTo>
                <a:lnTo>
                  <a:pt x="441883" y="2616199"/>
                </a:lnTo>
                <a:close/>
              </a:path>
              <a:path w="9161145" h="6718300">
                <a:moveTo>
                  <a:pt x="474657" y="2616199"/>
                </a:moveTo>
                <a:lnTo>
                  <a:pt x="459721" y="2616199"/>
                </a:lnTo>
                <a:lnTo>
                  <a:pt x="452539" y="2628899"/>
                </a:lnTo>
                <a:lnTo>
                  <a:pt x="482218" y="2628899"/>
                </a:lnTo>
                <a:lnTo>
                  <a:pt x="474657" y="2616199"/>
                </a:lnTo>
                <a:close/>
              </a:path>
              <a:path w="9161145" h="6718300">
                <a:moveTo>
                  <a:pt x="491769" y="2616199"/>
                </a:moveTo>
                <a:lnTo>
                  <a:pt x="482218" y="2628899"/>
                </a:lnTo>
                <a:lnTo>
                  <a:pt x="498106" y="2628899"/>
                </a:lnTo>
                <a:lnTo>
                  <a:pt x="491769" y="2616199"/>
                </a:lnTo>
                <a:close/>
              </a:path>
              <a:path w="9161145" h="6718300">
                <a:moveTo>
                  <a:pt x="595045" y="2374899"/>
                </a:moveTo>
                <a:lnTo>
                  <a:pt x="567004" y="2374899"/>
                </a:lnTo>
                <a:lnTo>
                  <a:pt x="569493" y="2387599"/>
                </a:lnTo>
                <a:lnTo>
                  <a:pt x="569484" y="2578099"/>
                </a:lnTo>
                <a:lnTo>
                  <a:pt x="569366" y="2616199"/>
                </a:lnTo>
                <a:lnTo>
                  <a:pt x="567309" y="2616199"/>
                </a:lnTo>
                <a:lnTo>
                  <a:pt x="566026" y="2628899"/>
                </a:lnTo>
                <a:lnTo>
                  <a:pt x="611543" y="2628899"/>
                </a:lnTo>
                <a:lnTo>
                  <a:pt x="592556" y="2616199"/>
                </a:lnTo>
                <a:lnTo>
                  <a:pt x="592556" y="2387599"/>
                </a:lnTo>
                <a:lnTo>
                  <a:pt x="595045" y="2374899"/>
                </a:lnTo>
                <a:close/>
              </a:path>
              <a:path w="9161145" h="6718300">
                <a:moveTo>
                  <a:pt x="662368" y="2616199"/>
                </a:moveTo>
                <a:lnTo>
                  <a:pt x="621042" y="2616199"/>
                </a:lnTo>
                <a:lnTo>
                  <a:pt x="611543" y="2628899"/>
                </a:lnTo>
                <a:lnTo>
                  <a:pt x="672058" y="2628899"/>
                </a:lnTo>
                <a:lnTo>
                  <a:pt x="662368" y="2616199"/>
                </a:lnTo>
                <a:close/>
              </a:path>
              <a:path w="9161145" h="6718300">
                <a:moveTo>
                  <a:pt x="685660" y="2616199"/>
                </a:moveTo>
                <a:lnTo>
                  <a:pt x="681748" y="2628899"/>
                </a:lnTo>
                <a:lnTo>
                  <a:pt x="695248" y="2628899"/>
                </a:lnTo>
                <a:lnTo>
                  <a:pt x="685660" y="2616199"/>
                </a:lnTo>
                <a:close/>
              </a:path>
              <a:path w="9161145" h="6718300">
                <a:moveTo>
                  <a:pt x="721664" y="2616199"/>
                </a:moveTo>
                <a:lnTo>
                  <a:pt x="697344" y="2616199"/>
                </a:lnTo>
                <a:lnTo>
                  <a:pt x="695248" y="2628899"/>
                </a:lnTo>
                <a:lnTo>
                  <a:pt x="732002" y="2628899"/>
                </a:lnTo>
                <a:lnTo>
                  <a:pt x="721664" y="2616199"/>
                </a:lnTo>
                <a:close/>
              </a:path>
              <a:path w="9161145" h="6718300">
                <a:moveTo>
                  <a:pt x="818349" y="2616199"/>
                </a:moveTo>
                <a:lnTo>
                  <a:pt x="741464" y="2616199"/>
                </a:lnTo>
                <a:lnTo>
                  <a:pt x="732002" y="2628899"/>
                </a:lnTo>
                <a:lnTo>
                  <a:pt x="821816" y="2628899"/>
                </a:lnTo>
                <a:lnTo>
                  <a:pt x="818349" y="2616199"/>
                </a:lnTo>
                <a:close/>
              </a:path>
              <a:path w="9161145" h="6718300">
                <a:moveTo>
                  <a:pt x="837171" y="2616199"/>
                </a:moveTo>
                <a:lnTo>
                  <a:pt x="828154" y="2628899"/>
                </a:lnTo>
                <a:lnTo>
                  <a:pt x="843457" y="2628899"/>
                </a:lnTo>
                <a:lnTo>
                  <a:pt x="837171" y="2616199"/>
                </a:lnTo>
                <a:close/>
              </a:path>
              <a:path w="9161145" h="6718300">
                <a:moveTo>
                  <a:pt x="879144" y="2616199"/>
                </a:moveTo>
                <a:lnTo>
                  <a:pt x="848626" y="2616199"/>
                </a:lnTo>
                <a:lnTo>
                  <a:pt x="845972" y="2628899"/>
                </a:lnTo>
                <a:lnTo>
                  <a:pt x="880503" y="2628899"/>
                </a:lnTo>
                <a:lnTo>
                  <a:pt x="879144" y="2616199"/>
                </a:lnTo>
                <a:close/>
              </a:path>
              <a:path w="9161145" h="6718300">
                <a:moveTo>
                  <a:pt x="1512023" y="2616199"/>
                </a:moveTo>
                <a:lnTo>
                  <a:pt x="891832" y="2616199"/>
                </a:lnTo>
                <a:lnTo>
                  <a:pt x="881456" y="2628899"/>
                </a:lnTo>
                <a:lnTo>
                  <a:pt x="1521802" y="2628899"/>
                </a:lnTo>
                <a:lnTo>
                  <a:pt x="1512023" y="2616199"/>
                </a:lnTo>
                <a:close/>
              </a:path>
              <a:path w="9161145" h="6718300">
                <a:moveTo>
                  <a:pt x="2955798" y="2616199"/>
                </a:moveTo>
                <a:lnTo>
                  <a:pt x="1532216" y="2616199"/>
                </a:lnTo>
                <a:lnTo>
                  <a:pt x="1521802" y="2628899"/>
                </a:lnTo>
                <a:lnTo>
                  <a:pt x="2966199" y="2628899"/>
                </a:lnTo>
                <a:lnTo>
                  <a:pt x="2955798" y="2616199"/>
                </a:lnTo>
                <a:close/>
              </a:path>
              <a:path w="9161145" h="6718300">
                <a:moveTo>
                  <a:pt x="4467080" y="2616199"/>
                </a:moveTo>
                <a:lnTo>
                  <a:pt x="2976867" y="2616199"/>
                </a:lnTo>
                <a:lnTo>
                  <a:pt x="2966199" y="2628899"/>
                </a:lnTo>
                <a:lnTo>
                  <a:pt x="4472724" y="2628899"/>
                </a:lnTo>
                <a:lnTo>
                  <a:pt x="4467080" y="2616199"/>
                </a:lnTo>
                <a:close/>
              </a:path>
              <a:path w="9161145" h="6718300">
                <a:moveTo>
                  <a:pt x="4958003" y="2616199"/>
                </a:moveTo>
                <a:lnTo>
                  <a:pt x="4502391" y="2616199"/>
                </a:lnTo>
                <a:lnTo>
                  <a:pt x="4491329" y="2628899"/>
                </a:lnTo>
                <a:lnTo>
                  <a:pt x="4967986" y="2628899"/>
                </a:lnTo>
                <a:lnTo>
                  <a:pt x="4958003" y="2616199"/>
                </a:lnTo>
                <a:close/>
              </a:path>
              <a:path w="9161145" h="6718300">
                <a:moveTo>
                  <a:pt x="5136261" y="2616199"/>
                </a:moveTo>
                <a:lnTo>
                  <a:pt x="4973361" y="2616199"/>
                </a:lnTo>
                <a:lnTo>
                  <a:pt x="4967986" y="2628899"/>
                </a:lnTo>
                <a:lnTo>
                  <a:pt x="5139270" y="2628899"/>
                </a:lnTo>
                <a:lnTo>
                  <a:pt x="5136261" y="2616199"/>
                </a:lnTo>
                <a:close/>
              </a:path>
              <a:path w="9161145" h="6718300">
                <a:moveTo>
                  <a:pt x="5318975" y="2616199"/>
                </a:moveTo>
                <a:lnTo>
                  <a:pt x="5158244" y="2616199"/>
                </a:lnTo>
                <a:lnTo>
                  <a:pt x="5145112" y="2628899"/>
                </a:lnTo>
                <a:lnTo>
                  <a:pt x="5328132" y="2628899"/>
                </a:lnTo>
                <a:lnTo>
                  <a:pt x="5318975" y="2616199"/>
                </a:lnTo>
                <a:close/>
              </a:path>
              <a:path w="9161145" h="6718300">
                <a:moveTo>
                  <a:pt x="5779427" y="2616199"/>
                </a:moveTo>
                <a:lnTo>
                  <a:pt x="5337479" y="2616199"/>
                </a:lnTo>
                <a:lnTo>
                  <a:pt x="5328132" y="2628899"/>
                </a:lnTo>
                <a:lnTo>
                  <a:pt x="5789269" y="2628899"/>
                </a:lnTo>
                <a:lnTo>
                  <a:pt x="5779427" y="2616199"/>
                </a:lnTo>
                <a:close/>
              </a:path>
              <a:path w="9161145" h="6718300">
                <a:moveTo>
                  <a:pt x="6108204" y="2616199"/>
                </a:moveTo>
                <a:lnTo>
                  <a:pt x="5823724" y="2616199"/>
                </a:lnTo>
                <a:lnTo>
                  <a:pt x="5820676" y="2628899"/>
                </a:lnTo>
                <a:lnTo>
                  <a:pt x="6119622" y="2628899"/>
                </a:lnTo>
                <a:lnTo>
                  <a:pt x="6108204" y="2616199"/>
                </a:lnTo>
                <a:close/>
              </a:path>
              <a:path w="9161145" h="6718300">
                <a:moveTo>
                  <a:pt x="6432626" y="2616199"/>
                </a:moveTo>
                <a:lnTo>
                  <a:pt x="6120358" y="2616199"/>
                </a:lnTo>
                <a:lnTo>
                  <a:pt x="6119622" y="2628899"/>
                </a:lnTo>
                <a:lnTo>
                  <a:pt x="6443332" y="2628899"/>
                </a:lnTo>
                <a:lnTo>
                  <a:pt x="6432626" y="2616199"/>
                </a:lnTo>
                <a:close/>
              </a:path>
              <a:path w="9161145" h="6718300">
                <a:moveTo>
                  <a:pt x="6756222" y="2616199"/>
                </a:moveTo>
                <a:lnTo>
                  <a:pt x="6473469" y="2616199"/>
                </a:lnTo>
                <a:lnTo>
                  <a:pt x="6462179" y="2628899"/>
                </a:lnTo>
                <a:lnTo>
                  <a:pt x="6766344" y="2628899"/>
                </a:lnTo>
                <a:lnTo>
                  <a:pt x="6756222" y="2616199"/>
                </a:lnTo>
                <a:close/>
              </a:path>
              <a:path w="9161145" h="6718300">
                <a:moveTo>
                  <a:pt x="7087108" y="2616199"/>
                </a:moveTo>
                <a:lnTo>
                  <a:pt x="6805244" y="2616199"/>
                </a:lnTo>
                <a:lnTo>
                  <a:pt x="6795249" y="2628899"/>
                </a:lnTo>
                <a:lnTo>
                  <a:pt x="7097572" y="2628899"/>
                </a:lnTo>
                <a:lnTo>
                  <a:pt x="7087108" y="2616199"/>
                </a:lnTo>
                <a:close/>
              </a:path>
              <a:path w="9161145" h="6718300">
                <a:moveTo>
                  <a:pt x="7416965" y="2616199"/>
                </a:moveTo>
                <a:lnTo>
                  <a:pt x="7129602" y="2616199"/>
                </a:lnTo>
                <a:lnTo>
                  <a:pt x="7116127" y="2628899"/>
                </a:lnTo>
                <a:lnTo>
                  <a:pt x="7427379" y="2628899"/>
                </a:lnTo>
                <a:lnTo>
                  <a:pt x="7416965" y="2616199"/>
                </a:lnTo>
                <a:close/>
              </a:path>
              <a:path w="9161145" h="6718300">
                <a:moveTo>
                  <a:pt x="8401951" y="2616199"/>
                </a:moveTo>
                <a:lnTo>
                  <a:pt x="7446395" y="2616199"/>
                </a:lnTo>
                <a:lnTo>
                  <a:pt x="7440320" y="2628899"/>
                </a:lnTo>
                <a:lnTo>
                  <a:pt x="8413584" y="2628899"/>
                </a:lnTo>
                <a:lnTo>
                  <a:pt x="8401951" y="2616199"/>
                </a:lnTo>
                <a:close/>
              </a:path>
              <a:path w="9161145" h="6718300">
                <a:moveTo>
                  <a:pt x="9080296" y="2616199"/>
                </a:moveTo>
                <a:lnTo>
                  <a:pt x="8420938" y="2616199"/>
                </a:lnTo>
                <a:lnTo>
                  <a:pt x="8413584" y="2628899"/>
                </a:lnTo>
                <a:lnTo>
                  <a:pt x="9088589" y="2628899"/>
                </a:lnTo>
                <a:lnTo>
                  <a:pt x="9080296" y="2616199"/>
                </a:lnTo>
                <a:close/>
              </a:path>
              <a:path w="9161145" h="6718300">
                <a:moveTo>
                  <a:pt x="9150184" y="2616199"/>
                </a:moveTo>
                <a:lnTo>
                  <a:pt x="9099194" y="2616199"/>
                </a:lnTo>
                <a:lnTo>
                  <a:pt x="9088589" y="2628899"/>
                </a:lnTo>
                <a:lnTo>
                  <a:pt x="9161068" y="2628899"/>
                </a:lnTo>
                <a:lnTo>
                  <a:pt x="9150184" y="2616199"/>
                </a:lnTo>
                <a:close/>
              </a:path>
              <a:path w="9161145" h="6718300">
                <a:moveTo>
                  <a:pt x="881354" y="2374899"/>
                </a:moveTo>
                <a:lnTo>
                  <a:pt x="842289" y="2374899"/>
                </a:lnTo>
                <a:lnTo>
                  <a:pt x="848360" y="2387599"/>
                </a:lnTo>
                <a:lnTo>
                  <a:pt x="848360" y="2425699"/>
                </a:lnTo>
                <a:lnTo>
                  <a:pt x="850417" y="2438399"/>
                </a:lnTo>
                <a:lnTo>
                  <a:pt x="852716" y="2438399"/>
                </a:lnTo>
                <a:lnTo>
                  <a:pt x="855548" y="2451099"/>
                </a:lnTo>
                <a:lnTo>
                  <a:pt x="851128" y="2451099"/>
                </a:lnTo>
                <a:lnTo>
                  <a:pt x="850239" y="2463799"/>
                </a:lnTo>
                <a:lnTo>
                  <a:pt x="854405" y="2463799"/>
                </a:lnTo>
                <a:lnTo>
                  <a:pt x="848474" y="2476499"/>
                </a:lnTo>
                <a:lnTo>
                  <a:pt x="848474" y="2501899"/>
                </a:lnTo>
                <a:lnTo>
                  <a:pt x="854875" y="2514599"/>
                </a:lnTo>
                <a:lnTo>
                  <a:pt x="854875" y="2552699"/>
                </a:lnTo>
                <a:lnTo>
                  <a:pt x="848588" y="2552699"/>
                </a:lnTo>
                <a:lnTo>
                  <a:pt x="848588" y="2590799"/>
                </a:lnTo>
                <a:lnTo>
                  <a:pt x="854798" y="2603499"/>
                </a:lnTo>
                <a:lnTo>
                  <a:pt x="855319" y="2603499"/>
                </a:lnTo>
                <a:lnTo>
                  <a:pt x="850823" y="2616199"/>
                </a:lnTo>
                <a:lnTo>
                  <a:pt x="879106" y="2616199"/>
                </a:lnTo>
                <a:lnTo>
                  <a:pt x="878367" y="2590799"/>
                </a:lnTo>
                <a:lnTo>
                  <a:pt x="878182" y="2539999"/>
                </a:lnTo>
                <a:lnTo>
                  <a:pt x="878268" y="2489199"/>
                </a:lnTo>
                <a:lnTo>
                  <a:pt x="878356" y="2463799"/>
                </a:lnTo>
                <a:lnTo>
                  <a:pt x="878970" y="2412999"/>
                </a:lnTo>
                <a:lnTo>
                  <a:pt x="879919" y="2387599"/>
                </a:lnTo>
                <a:lnTo>
                  <a:pt x="881354" y="2374899"/>
                </a:lnTo>
                <a:close/>
              </a:path>
              <a:path w="9161145" h="6718300">
                <a:moveTo>
                  <a:pt x="1119339" y="2387599"/>
                </a:moveTo>
                <a:lnTo>
                  <a:pt x="1090942" y="2387599"/>
                </a:lnTo>
                <a:lnTo>
                  <a:pt x="1090802" y="2400299"/>
                </a:lnTo>
                <a:lnTo>
                  <a:pt x="1094993" y="2400299"/>
                </a:lnTo>
                <a:lnTo>
                  <a:pt x="1096019" y="2412999"/>
                </a:lnTo>
                <a:lnTo>
                  <a:pt x="1096195" y="2412999"/>
                </a:lnTo>
                <a:lnTo>
                  <a:pt x="1095860" y="2425699"/>
                </a:lnTo>
                <a:lnTo>
                  <a:pt x="1095349" y="2438399"/>
                </a:lnTo>
                <a:lnTo>
                  <a:pt x="1090790" y="2438399"/>
                </a:lnTo>
                <a:lnTo>
                  <a:pt x="1095768" y="2451099"/>
                </a:lnTo>
                <a:lnTo>
                  <a:pt x="1095768" y="2539999"/>
                </a:lnTo>
                <a:lnTo>
                  <a:pt x="1089342" y="2552699"/>
                </a:lnTo>
                <a:lnTo>
                  <a:pt x="1089342" y="2590799"/>
                </a:lnTo>
                <a:lnTo>
                  <a:pt x="1091247" y="2590799"/>
                </a:lnTo>
                <a:lnTo>
                  <a:pt x="1097673" y="2603499"/>
                </a:lnTo>
                <a:lnTo>
                  <a:pt x="1094371" y="2603499"/>
                </a:lnTo>
                <a:lnTo>
                  <a:pt x="1085646" y="2616199"/>
                </a:lnTo>
                <a:lnTo>
                  <a:pt x="1119289" y="2616199"/>
                </a:lnTo>
                <a:lnTo>
                  <a:pt x="1119339" y="2387599"/>
                </a:lnTo>
                <a:close/>
              </a:path>
              <a:path w="9161145" h="6718300">
                <a:moveTo>
                  <a:pt x="1406652" y="2374899"/>
                </a:moveTo>
                <a:lnTo>
                  <a:pt x="1369999" y="2374899"/>
                </a:lnTo>
                <a:lnTo>
                  <a:pt x="1376502" y="2387599"/>
                </a:lnTo>
                <a:lnTo>
                  <a:pt x="1376108" y="2387599"/>
                </a:lnTo>
                <a:lnTo>
                  <a:pt x="1381848" y="2400299"/>
                </a:lnTo>
                <a:lnTo>
                  <a:pt x="1381848" y="2425699"/>
                </a:lnTo>
                <a:lnTo>
                  <a:pt x="1375257" y="2438399"/>
                </a:lnTo>
                <a:lnTo>
                  <a:pt x="1375257" y="2514599"/>
                </a:lnTo>
                <a:lnTo>
                  <a:pt x="1381925" y="2527299"/>
                </a:lnTo>
                <a:lnTo>
                  <a:pt x="1381925" y="2552699"/>
                </a:lnTo>
                <a:lnTo>
                  <a:pt x="1374940" y="2565399"/>
                </a:lnTo>
                <a:lnTo>
                  <a:pt x="1374940" y="2616199"/>
                </a:lnTo>
                <a:lnTo>
                  <a:pt x="1405978" y="2616199"/>
                </a:lnTo>
                <a:lnTo>
                  <a:pt x="1405143" y="2590799"/>
                </a:lnTo>
                <a:lnTo>
                  <a:pt x="1404814" y="2552699"/>
                </a:lnTo>
                <a:lnTo>
                  <a:pt x="1404694" y="2527299"/>
                </a:lnTo>
                <a:lnTo>
                  <a:pt x="1404747" y="2476499"/>
                </a:lnTo>
                <a:lnTo>
                  <a:pt x="1405006" y="2438399"/>
                </a:lnTo>
                <a:lnTo>
                  <a:pt x="1405737" y="2387599"/>
                </a:lnTo>
                <a:lnTo>
                  <a:pt x="1406652" y="2374899"/>
                </a:lnTo>
                <a:close/>
              </a:path>
              <a:path w="9161145" h="6718300">
                <a:moveTo>
                  <a:pt x="1694243" y="2374899"/>
                </a:moveTo>
                <a:lnTo>
                  <a:pt x="1656651" y="2374899"/>
                </a:lnTo>
                <a:lnTo>
                  <a:pt x="1660893" y="2387599"/>
                </a:lnTo>
                <a:lnTo>
                  <a:pt x="1660893" y="2400299"/>
                </a:lnTo>
                <a:lnTo>
                  <a:pt x="1668056" y="2400299"/>
                </a:lnTo>
                <a:lnTo>
                  <a:pt x="1668208" y="2412999"/>
                </a:lnTo>
                <a:lnTo>
                  <a:pt x="1662379" y="2412999"/>
                </a:lnTo>
                <a:lnTo>
                  <a:pt x="1660982" y="2425699"/>
                </a:lnTo>
                <a:lnTo>
                  <a:pt x="1660982" y="2451099"/>
                </a:lnTo>
                <a:lnTo>
                  <a:pt x="1666735" y="2451099"/>
                </a:lnTo>
                <a:lnTo>
                  <a:pt x="1661032" y="2463799"/>
                </a:lnTo>
                <a:lnTo>
                  <a:pt x="1661032" y="2489199"/>
                </a:lnTo>
                <a:lnTo>
                  <a:pt x="1665186" y="2501899"/>
                </a:lnTo>
                <a:lnTo>
                  <a:pt x="1667608" y="2501899"/>
                </a:lnTo>
                <a:lnTo>
                  <a:pt x="1666758" y="2514599"/>
                </a:lnTo>
                <a:lnTo>
                  <a:pt x="1661096" y="2514599"/>
                </a:lnTo>
                <a:lnTo>
                  <a:pt x="1661096" y="2527299"/>
                </a:lnTo>
                <a:lnTo>
                  <a:pt x="1662468" y="2527299"/>
                </a:lnTo>
                <a:lnTo>
                  <a:pt x="1663687" y="2539999"/>
                </a:lnTo>
                <a:lnTo>
                  <a:pt x="1668449" y="2539999"/>
                </a:lnTo>
                <a:lnTo>
                  <a:pt x="1663801" y="2552699"/>
                </a:lnTo>
                <a:lnTo>
                  <a:pt x="1661820" y="2552699"/>
                </a:lnTo>
                <a:lnTo>
                  <a:pt x="1661566" y="2565399"/>
                </a:lnTo>
                <a:lnTo>
                  <a:pt x="1666661" y="2565399"/>
                </a:lnTo>
                <a:lnTo>
                  <a:pt x="1667960" y="2578099"/>
                </a:lnTo>
                <a:lnTo>
                  <a:pt x="1666726" y="2578099"/>
                </a:lnTo>
                <a:lnTo>
                  <a:pt x="1662950" y="2590799"/>
                </a:lnTo>
                <a:lnTo>
                  <a:pt x="1660867" y="2590799"/>
                </a:lnTo>
                <a:lnTo>
                  <a:pt x="1660867" y="2616199"/>
                </a:lnTo>
                <a:lnTo>
                  <a:pt x="1691208" y="2616199"/>
                </a:lnTo>
                <a:lnTo>
                  <a:pt x="1690983" y="2489199"/>
                </a:lnTo>
                <a:lnTo>
                  <a:pt x="1691101" y="2425699"/>
                </a:lnTo>
                <a:lnTo>
                  <a:pt x="1691291" y="2400299"/>
                </a:lnTo>
                <a:lnTo>
                  <a:pt x="1691601" y="2387599"/>
                </a:lnTo>
                <a:lnTo>
                  <a:pt x="1694243" y="2374899"/>
                </a:lnTo>
                <a:close/>
              </a:path>
              <a:path w="9161145" h="6718300">
                <a:moveTo>
                  <a:pt x="1979434" y="2374899"/>
                </a:moveTo>
                <a:lnTo>
                  <a:pt x="1945373" y="2374899"/>
                </a:lnTo>
                <a:lnTo>
                  <a:pt x="1946541" y="2387599"/>
                </a:lnTo>
                <a:lnTo>
                  <a:pt x="1947075" y="2451099"/>
                </a:lnTo>
                <a:lnTo>
                  <a:pt x="1953615" y="2463799"/>
                </a:lnTo>
                <a:lnTo>
                  <a:pt x="1953615" y="2489199"/>
                </a:lnTo>
                <a:lnTo>
                  <a:pt x="1947633" y="2501899"/>
                </a:lnTo>
                <a:lnTo>
                  <a:pt x="1946798" y="2514599"/>
                </a:lnTo>
                <a:lnTo>
                  <a:pt x="1946980" y="2527299"/>
                </a:lnTo>
                <a:lnTo>
                  <a:pt x="1947316" y="2527299"/>
                </a:lnTo>
                <a:lnTo>
                  <a:pt x="1953285" y="2539999"/>
                </a:lnTo>
                <a:lnTo>
                  <a:pt x="1953120" y="2539999"/>
                </a:lnTo>
                <a:lnTo>
                  <a:pt x="1951812" y="2552699"/>
                </a:lnTo>
                <a:lnTo>
                  <a:pt x="1947815" y="2552699"/>
                </a:lnTo>
                <a:lnTo>
                  <a:pt x="1946449" y="2565399"/>
                </a:lnTo>
                <a:lnTo>
                  <a:pt x="1947679" y="2565399"/>
                </a:lnTo>
                <a:lnTo>
                  <a:pt x="1951469" y="2578099"/>
                </a:lnTo>
                <a:lnTo>
                  <a:pt x="1952218" y="2578099"/>
                </a:lnTo>
                <a:lnTo>
                  <a:pt x="1947392" y="2590799"/>
                </a:lnTo>
                <a:lnTo>
                  <a:pt x="1946249" y="2616199"/>
                </a:lnTo>
                <a:lnTo>
                  <a:pt x="1977529" y="2616199"/>
                </a:lnTo>
                <a:lnTo>
                  <a:pt x="1977197" y="2603499"/>
                </a:lnTo>
                <a:lnTo>
                  <a:pt x="1977037" y="2590799"/>
                </a:lnTo>
                <a:lnTo>
                  <a:pt x="1976920" y="2387599"/>
                </a:lnTo>
                <a:lnTo>
                  <a:pt x="1979434" y="2374899"/>
                </a:lnTo>
                <a:close/>
              </a:path>
              <a:path w="9161145" h="6718300">
                <a:moveTo>
                  <a:pt x="2248801" y="2374899"/>
                </a:moveTo>
                <a:lnTo>
                  <a:pt x="2211768" y="2374899"/>
                </a:lnTo>
                <a:lnTo>
                  <a:pt x="2217432" y="2387599"/>
                </a:lnTo>
                <a:lnTo>
                  <a:pt x="2217432" y="2463799"/>
                </a:lnTo>
                <a:lnTo>
                  <a:pt x="2224404" y="2476499"/>
                </a:lnTo>
                <a:lnTo>
                  <a:pt x="2224404" y="2539999"/>
                </a:lnTo>
                <a:lnTo>
                  <a:pt x="2218080" y="2552699"/>
                </a:lnTo>
                <a:lnTo>
                  <a:pt x="2221661" y="2552699"/>
                </a:lnTo>
                <a:lnTo>
                  <a:pt x="2223985" y="2565399"/>
                </a:lnTo>
                <a:lnTo>
                  <a:pt x="2223985" y="2616199"/>
                </a:lnTo>
                <a:lnTo>
                  <a:pt x="2248268" y="2616199"/>
                </a:lnTo>
                <a:lnTo>
                  <a:pt x="2247958" y="2578099"/>
                </a:lnTo>
                <a:lnTo>
                  <a:pt x="2247887" y="2387599"/>
                </a:lnTo>
                <a:lnTo>
                  <a:pt x="2248433" y="2387599"/>
                </a:lnTo>
                <a:lnTo>
                  <a:pt x="2248801" y="2374899"/>
                </a:lnTo>
                <a:close/>
              </a:path>
              <a:path w="9161145" h="6718300">
                <a:moveTo>
                  <a:pt x="2518664" y="2387599"/>
                </a:moveTo>
                <a:lnTo>
                  <a:pt x="2495232" y="2387599"/>
                </a:lnTo>
                <a:lnTo>
                  <a:pt x="2495378" y="2400299"/>
                </a:lnTo>
                <a:lnTo>
                  <a:pt x="2495410" y="2463799"/>
                </a:lnTo>
                <a:lnTo>
                  <a:pt x="2488920" y="2476499"/>
                </a:lnTo>
                <a:lnTo>
                  <a:pt x="2487828" y="2489199"/>
                </a:lnTo>
                <a:lnTo>
                  <a:pt x="2492159" y="2489199"/>
                </a:lnTo>
                <a:lnTo>
                  <a:pt x="2495016" y="2501899"/>
                </a:lnTo>
                <a:lnTo>
                  <a:pt x="2495016" y="2616199"/>
                </a:lnTo>
                <a:lnTo>
                  <a:pt x="2518829" y="2616199"/>
                </a:lnTo>
                <a:lnTo>
                  <a:pt x="2518511" y="2603499"/>
                </a:lnTo>
                <a:lnTo>
                  <a:pt x="2518295" y="2590799"/>
                </a:lnTo>
                <a:lnTo>
                  <a:pt x="2518175" y="2578099"/>
                </a:lnTo>
                <a:lnTo>
                  <a:pt x="2518284" y="2489199"/>
                </a:lnTo>
                <a:lnTo>
                  <a:pt x="2518664" y="2387599"/>
                </a:lnTo>
                <a:close/>
              </a:path>
              <a:path w="9161145" h="6718300">
                <a:moveTo>
                  <a:pt x="2789301" y="2374899"/>
                </a:moveTo>
                <a:lnTo>
                  <a:pt x="2765767" y="2374899"/>
                </a:lnTo>
                <a:lnTo>
                  <a:pt x="2766401" y="2425699"/>
                </a:lnTo>
                <a:lnTo>
                  <a:pt x="2766489" y="2501899"/>
                </a:lnTo>
                <a:lnTo>
                  <a:pt x="2766385" y="2527299"/>
                </a:lnTo>
                <a:lnTo>
                  <a:pt x="2765820" y="2578099"/>
                </a:lnTo>
                <a:lnTo>
                  <a:pt x="2764942" y="2616199"/>
                </a:lnTo>
                <a:lnTo>
                  <a:pt x="2789288" y="2616199"/>
                </a:lnTo>
                <a:lnTo>
                  <a:pt x="2789301" y="2374899"/>
                </a:lnTo>
                <a:close/>
              </a:path>
              <a:path w="9161145" h="6718300">
                <a:moveTo>
                  <a:pt x="3078137" y="2374899"/>
                </a:moveTo>
                <a:lnTo>
                  <a:pt x="3047745" y="2374899"/>
                </a:lnTo>
                <a:lnTo>
                  <a:pt x="3052178" y="2387599"/>
                </a:lnTo>
                <a:lnTo>
                  <a:pt x="3052178" y="2412999"/>
                </a:lnTo>
                <a:lnTo>
                  <a:pt x="3046323" y="2425699"/>
                </a:lnTo>
                <a:lnTo>
                  <a:pt x="3050463" y="2425699"/>
                </a:lnTo>
                <a:lnTo>
                  <a:pt x="3051972" y="2438399"/>
                </a:lnTo>
                <a:lnTo>
                  <a:pt x="3051731" y="2451099"/>
                </a:lnTo>
                <a:lnTo>
                  <a:pt x="3052140" y="2451099"/>
                </a:lnTo>
                <a:lnTo>
                  <a:pt x="3045764" y="2463799"/>
                </a:lnTo>
                <a:lnTo>
                  <a:pt x="3045163" y="2476499"/>
                </a:lnTo>
                <a:lnTo>
                  <a:pt x="3045032" y="2476499"/>
                </a:lnTo>
                <a:lnTo>
                  <a:pt x="3046452" y="2489199"/>
                </a:lnTo>
                <a:lnTo>
                  <a:pt x="3050501" y="2489199"/>
                </a:lnTo>
                <a:lnTo>
                  <a:pt x="3046806" y="2501899"/>
                </a:lnTo>
                <a:lnTo>
                  <a:pt x="3051682" y="2514599"/>
                </a:lnTo>
                <a:lnTo>
                  <a:pt x="3051962" y="2514599"/>
                </a:lnTo>
                <a:lnTo>
                  <a:pt x="3052025" y="2539999"/>
                </a:lnTo>
                <a:lnTo>
                  <a:pt x="3045587" y="2552699"/>
                </a:lnTo>
                <a:lnTo>
                  <a:pt x="3043885" y="2565399"/>
                </a:lnTo>
                <a:lnTo>
                  <a:pt x="3050870" y="2565399"/>
                </a:lnTo>
                <a:lnTo>
                  <a:pt x="3051721" y="2578099"/>
                </a:lnTo>
                <a:lnTo>
                  <a:pt x="3051721" y="2590799"/>
                </a:lnTo>
                <a:lnTo>
                  <a:pt x="3047428" y="2603499"/>
                </a:lnTo>
                <a:lnTo>
                  <a:pt x="3044723" y="2603499"/>
                </a:lnTo>
                <a:lnTo>
                  <a:pt x="3047022" y="2616199"/>
                </a:lnTo>
                <a:lnTo>
                  <a:pt x="3075736" y="2616199"/>
                </a:lnTo>
                <a:lnTo>
                  <a:pt x="3075147" y="2565399"/>
                </a:lnTo>
                <a:lnTo>
                  <a:pt x="3075038" y="2527299"/>
                </a:lnTo>
                <a:lnTo>
                  <a:pt x="3075115" y="2463799"/>
                </a:lnTo>
                <a:lnTo>
                  <a:pt x="3075166" y="2451099"/>
                </a:lnTo>
                <a:lnTo>
                  <a:pt x="3075727" y="2412999"/>
                </a:lnTo>
                <a:lnTo>
                  <a:pt x="3076625" y="2387599"/>
                </a:lnTo>
                <a:lnTo>
                  <a:pt x="3078137" y="2374899"/>
                </a:lnTo>
                <a:close/>
              </a:path>
              <a:path w="9161145" h="6718300">
                <a:moveTo>
                  <a:pt x="3365690" y="2374899"/>
                </a:moveTo>
                <a:lnTo>
                  <a:pt x="3344430" y="2374899"/>
                </a:lnTo>
                <a:lnTo>
                  <a:pt x="3338576" y="2387599"/>
                </a:lnTo>
                <a:lnTo>
                  <a:pt x="3338576" y="2451099"/>
                </a:lnTo>
                <a:lnTo>
                  <a:pt x="3344265" y="2451099"/>
                </a:lnTo>
                <a:lnTo>
                  <a:pt x="3340214" y="2463799"/>
                </a:lnTo>
                <a:lnTo>
                  <a:pt x="3338804" y="2463799"/>
                </a:lnTo>
                <a:lnTo>
                  <a:pt x="3338474" y="2476499"/>
                </a:lnTo>
                <a:lnTo>
                  <a:pt x="3338334" y="2476499"/>
                </a:lnTo>
                <a:lnTo>
                  <a:pt x="3338322" y="2616199"/>
                </a:lnTo>
                <a:lnTo>
                  <a:pt x="3361118" y="2616199"/>
                </a:lnTo>
                <a:lnTo>
                  <a:pt x="3360766" y="2578099"/>
                </a:lnTo>
                <a:lnTo>
                  <a:pt x="3360552" y="2463799"/>
                </a:lnTo>
                <a:lnTo>
                  <a:pt x="3360445" y="2387599"/>
                </a:lnTo>
                <a:lnTo>
                  <a:pt x="3365690" y="2374899"/>
                </a:lnTo>
                <a:close/>
              </a:path>
              <a:path w="9161145" h="6718300">
                <a:moveTo>
                  <a:pt x="3634016" y="2374899"/>
                </a:moveTo>
                <a:lnTo>
                  <a:pt x="3607955" y="2374899"/>
                </a:lnTo>
                <a:lnTo>
                  <a:pt x="3608456" y="2400299"/>
                </a:lnTo>
                <a:lnTo>
                  <a:pt x="3608873" y="2400299"/>
                </a:lnTo>
                <a:lnTo>
                  <a:pt x="3609695" y="2438399"/>
                </a:lnTo>
                <a:lnTo>
                  <a:pt x="3615537" y="2438399"/>
                </a:lnTo>
                <a:lnTo>
                  <a:pt x="3616744" y="2451099"/>
                </a:lnTo>
                <a:lnTo>
                  <a:pt x="3612464" y="2451099"/>
                </a:lnTo>
                <a:lnTo>
                  <a:pt x="3609759" y="2463799"/>
                </a:lnTo>
                <a:lnTo>
                  <a:pt x="3609759" y="2489199"/>
                </a:lnTo>
                <a:lnTo>
                  <a:pt x="3614369" y="2501899"/>
                </a:lnTo>
                <a:lnTo>
                  <a:pt x="3609898" y="2501899"/>
                </a:lnTo>
                <a:lnTo>
                  <a:pt x="3609110" y="2527299"/>
                </a:lnTo>
                <a:lnTo>
                  <a:pt x="3609252" y="2552699"/>
                </a:lnTo>
                <a:lnTo>
                  <a:pt x="3609339" y="2590799"/>
                </a:lnTo>
                <a:lnTo>
                  <a:pt x="3608387" y="2616199"/>
                </a:lnTo>
                <a:lnTo>
                  <a:pt x="3632796" y="2616199"/>
                </a:lnTo>
                <a:lnTo>
                  <a:pt x="3631823" y="2565399"/>
                </a:lnTo>
                <a:lnTo>
                  <a:pt x="3631583" y="2539999"/>
                </a:lnTo>
                <a:lnTo>
                  <a:pt x="3631628" y="2387599"/>
                </a:lnTo>
                <a:lnTo>
                  <a:pt x="3634016" y="2374899"/>
                </a:lnTo>
                <a:close/>
              </a:path>
              <a:path w="9161145" h="6718300">
                <a:moveTo>
                  <a:pt x="3890924" y="2374899"/>
                </a:moveTo>
                <a:lnTo>
                  <a:pt x="3861904" y="2374899"/>
                </a:lnTo>
                <a:lnTo>
                  <a:pt x="3864464" y="2387599"/>
                </a:lnTo>
                <a:lnTo>
                  <a:pt x="3865122" y="2387599"/>
                </a:lnTo>
                <a:lnTo>
                  <a:pt x="3864892" y="2400299"/>
                </a:lnTo>
                <a:lnTo>
                  <a:pt x="3864876" y="2425699"/>
                </a:lnTo>
                <a:lnTo>
                  <a:pt x="3866476" y="2438399"/>
                </a:lnTo>
                <a:lnTo>
                  <a:pt x="3872318" y="2438399"/>
                </a:lnTo>
                <a:lnTo>
                  <a:pt x="3872509" y="2451099"/>
                </a:lnTo>
                <a:lnTo>
                  <a:pt x="3866565" y="2451099"/>
                </a:lnTo>
                <a:lnTo>
                  <a:pt x="3865105" y="2463799"/>
                </a:lnTo>
                <a:lnTo>
                  <a:pt x="3865105" y="2501899"/>
                </a:lnTo>
                <a:lnTo>
                  <a:pt x="3870769" y="2514599"/>
                </a:lnTo>
                <a:lnTo>
                  <a:pt x="3871988" y="2514599"/>
                </a:lnTo>
                <a:lnTo>
                  <a:pt x="3872064" y="2565399"/>
                </a:lnTo>
                <a:lnTo>
                  <a:pt x="3864444" y="2578099"/>
                </a:lnTo>
                <a:lnTo>
                  <a:pt x="3864455" y="2603499"/>
                </a:lnTo>
                <a:lnTo>
                  <a:pt x="3864254" y="2616199"/>
                </a:lnTo>
                <a:lnTo>
                  <a:pt x="3887736" y="2616199"/>
                </a:lnTo>
                <a:lnTo>
                  <a:pt x="3887454" y="2578099"/>
                </a:lnTo>
                <a:lnTo>
                  <a:pt x="3887340" y="2552699"/>
                </a:lnTo>
                <a:lnTo>
                  <a:pt x="3887453" y="2451099"/>
                </a:lnTo>
                <a:lnTo>
                  <a:pt x="3887457" y="2387599"/>
                </a:lnTo>
                <a:lnTo>
                  <a:pt x="3890924" y="2374899"/>
                </a:lnTo>
                <a:close/>
              </a:path>
              <a:path w="9161145" h="6718300">
                <a:moveTo>
                  <a:pt x="4173486" y="2387599"/>
                </a:moveTo>
                <a:lnTo>
                  <a:pt x="4152353" y="2387599"/>
                </a:lnTo>
                <a:lnTo>
                  <a:pt x="4157586" y="2400299"/>
                </a:lnTo>
                <a:lnTo>
                  <a:pt x="4157586" y="2425699"/>
                </a:lnTo>
                <a:lnTo>
                  <a:pt x="4153378" y="2425699"/>
                </a:lnTo>
                <a:lnTo>
                  <a:pt x="4151266" y="2438399"/>
                </a:lnTo>
                <a:lnTo>
                  <a:pt x="4150819" y="2451099"/>
                </a:lnTo>
                <a:lnTo>
                  <a:pt x="4151604" y="2451099"/>
                </a:lnTo>
                <a:lnTo>
                  <a:pt x="4157687" y="2463799"/>
                </a:lnTo>
                <a:lnTo>
                  <a:pt x="4157687" y="2476499"/>
                </a:lnTo>
                <a:lnTo>
                  <a:pt x="4151960" y="2489199"/>
                </a:lnTo>
                <a:lnTo>
                  <a:pt x="4151096" y="2489199"/>
                </a:lnTo>
                <a:lnTo>
                  <a:pt x="4151045" y="2539999"/>
                </a:lnTo>
                <a:lnTo>
                  <a:pt x="4155440" y="2552699"/>
                </a:lnTo>
                <a:lnTo>
                  <a:pt x="4153077" y="2552699"/>
                </a:lnTo>
                <a:lnTo>
                  <a:pt x="4151452" y="2565399"/>
                </a:lnTo>
                <a:lnTo>
                  <a:pt x="4151452" y="2590799"/>
                </a:lnTo>
                <a:lnTo>
                  <a:pt x="4157345" y="2603499"/>
                </a:lnTo>
                <a:lnTo>
                  <a:pt x="4158437" y="2616199"/>
                </a:lnTo>
                <a:lnTo>
                  <a:pt x="4173435" y="2616199"/>
                </a:lnTo>
                <a:lnTo>
                  <a:pt x="4173486" y="2387599"/>
                </a:lnTo>
                <a:close/>
              </a:path>
              <a:path w="9161145" h="6718300">
                <a:moveTo>
                  <a:pt x="4450397" y="2374899"/>
                </a:moveTo>
                <a:lnTo>
                  <a:pt x="4420717" y="2374899"/>
                </a:lnTo>
                <a:lnTo>
                  <a:pt x="4421431" y="2400299"/>
                </a:lnTo>
                <a:lnTo>
                  <a:pt x="4421416" y="2514599"/>
                </a:lnTo>
                <a:lnTo>
                  <a:pt x="4428045" y="2527299"/>
                </a:lnTo>
                <a:lnTo>
                  <a:pt x="4429163" y="2527299"/>
                </a:lnTo>
                <a:lnTo>
                  <a:pt x="4425416" y="2539999"/>
                </a:lnTo>
                <a:lnTo>
                  <a:pt x="4422254" y="2539999"/>
                </a:lnTo>
                <a:lnTo>
                  <a:pt x="4421466" y="2552699"/>
                </a:lnTo>
                <a:lnTo>
                  <a:pt x="4421497" y="2578099"/>
                </a:lnTo>
                <a:lnTo>
                  <a:pt x="4421734" y="2590799"/>
                </a:lnTo>
                <a:lnTo>
                  <a:pt x="4421568" y="2616199"/>
                </a:lnTo>
                <a:lnTo>
                  <a:pt x="4444733" y="2616199"/>
                </a:lnTo>
                <a:lnTo>
                  <a:pt x="4444607" y="2527299"/>
                </a:lnTo>
                <a:lnTo>
                  <a:pt x="4444568" y="2387599"/>
                </a:lnTo>
                <a:lnTo>
                  <a:pt x="4450397" y="2374899"/>
                </a:lnTo>
                <a:close/>
              </a:path>
              <a:path w="9161145" h="6718300">
                <a:moveTo>
                  <a:pt x="4717338" y="2374899"/>
                </a:moveTo>
                <a:lnTo>
                  <a:pt x="4689754" y="2374899"/>
                </a:lnTo>
                <a:lnTo>
                  <a:pt x="4692421" y="2387599"/>
                </a:lnTo>
                <a:lnTo>
                  <a:pt x="4692421" y="2425699"/>
                </a:lnTo>
                <a:lnTo>
                  <a:pt x="4698110" y="2438399"/>
                </a:lnTo>
                <a:lnTo>
                  <a:pt x="4699304" y="2438399"/>
                </a:lnTo>
                <a:lnTo>
                  <a:pt x="4699393" y="2476499"/>
                </a:lnTo>
                <a:lnTo>
                  <a:pt x="4692992" y="2489199"/>
                </a:lnTo>
                <a:lnTo>
                  <a:pt x="4691316" y="2489199"/>
                </a:lnTo>
                <a:lnTo>
                  <a:pt x="4697945" y="2501899"/>
                </a:lnTo>
                <a:lnTo>
                  <a:pt x="4699114" y="2501899"/>
                </a:lnTo>
                <a:lnTo>
                  <a:pt x="4699114" y="2514599"/>
                </a:lnTo>
                <a:lnTo>
                  <a:pt x="4692218" y="2527299"/>
                </a:lnTo>
                <a:lnTo>
                  <a:pt x="4692167" y="2616199"/>
                </a:lnTo>
                <a:lnTo>
                  <a:pt x="4715624" y="2616199"/>
                </a:lnTo>
                <a:lnTo>
                  <a:pt x="4715320" y="2565399"/>
                </a:lnTo>
                <a:lnTo>
                  <a:pt x="4715211" y="2539999"/>
                </a:lnTo>
                <a:lnTo>
                  <a:pt x="4715111" y="2501899"/>
                </a:lnTo>
                <a:lnTo>
                  <a:pt x="4715065" y="2387599"/>
                </a:lnTo>
                <a:lnTo>
                  <a:pt x="4716653" y="2387599"/>
                </a:lnTo>
                <a:lnTo>
                  <a:pt x="4717338" y="2374899"/>
                </a:lnTo>
                <a:close/>
              </a:path>
              <a:path w="9161145" h="6718300">
                <a:moveTo>
                  <a:pt x="5017134" y="2374899"/>
                </a:moveTo>
                <a:lnTo>
                  <a:pt x="4987734" y="2374899"/>
                </a:lnTo>
                <a:lnTo>
                  <a:pt x="4993386" y="2387599"/>
                </a:lnTo>
                <a:lnTo>
                  <a:pt x="4993386" y="2514599"/>
                </a:lnTo>
                <a:lnTo>
                  <a:pt x="4996546" y="2514599"/>
                </a:lnTo>
                <a:lnTo>
                  <a:pt x="4999058" y="2527299"/>
                </a:lnTo>
                <a:lnTo>
                  <a:pt x="5000381" y="2527299"/>
                </a:lnTo>
                <a:lnTo>
                  <a:pt x="4999977" y="2539999"/>
                </a:lnTo>
                <a:lnTo>
                  <a:pt x="4993982" y="2552699"/>
                </a:lnTo>
                <a:lnTo>
                  <a:pt x="4993349" y="2565399"/>
                </a:lnTo>
                <a:lnTo>
                  <a:pt x="4993509" y="2578099"/>
                </a:lnTo>
                <a:lnTo>
                  <a:pt x="4993493" y="2603499"/>
                </a:lnTo>
                <a:lnTo>
                  <a:pt x="4992331" y="2616199"/>
                </a:lnTo>
                <a:lnTo>
                  <a:pt x="5017211" y="2616199"/>
                </a:lnTo>
                <a:lnTo>
                  <a:pt x="5016422" y="2590799"/>
                </a:lnTo>
                <a:lnTo>
                  <a:pt x="5016129" y="2552699"/>
                </a:lnTo>
                <a:lnTo>
                  <a:pt x="5016250" y="2438399"/>
                </a:lnTo>
                <a:lnTo>
                  <a:pt x="5016399" y="2412999"/>
                </a:lnTo>
                <a:lnTo>
                  <a:pt x="5017134" y="2374899"/>
                </a:lnTo>
                <a:close/>
              </a:path>
              <a:path w="9161145" h="6718300">
                <a:moveTo>
                  <a:pt x="5302034" y="2387599"/>
                </a:moveTo>
                <a:lnTo>
                  <a:pt x="5279021" y="2387599"/>
                </a:lnTo>
                <a:lnTo>
                  <a:pt x="5279402" y="2400299"/>
                </a:lnTo>
                <a:lnTo>
                  <a:pt x="5286082" y="2400299"/>
                </a:lnTo>
                <a:lnTo>
                  <a:pt x="5286082" y="2438399"/>
                </a:lnTo>
                <a:lnTo>
                  <a:pt x="5279059" y="2438399"/>
                </a:lnTo>
                <a:lnTo>
                  <a:pt x="5279097" y="2616199"/>
                </a:lnTo>
                <a:lnTo>
                  <a:pt x="5302275" y="2616199"/>
                </a:lnTo>
                <a:lnTo>
                  <a:pt x="5302034" y="2387599"/>
                </a:lnTo>
                <a:close/>
              </a:path>
              <a:path w="9161145" h="6718300">
                <a:moveTo>
                  <a:pt x="5573903" y="2374899"/>
                </a:moveTo>
                <a:lnTo>
                  <a:pt x="5547106" y="2374899"/>
                </a:lnTo>
                <a:lnTo>
                  <a:pt x="5549493" y="2387599"/>
                </a:lnTo>
                <a:lnTo>
                  <a:pt x="5549746" y="2400299"/>
                </a:lnTo>
                <a:lnTo>
                  <a:pt x="5549861" y="2412999"/>
                </a:lnTo>
                <a:lnTo>
                  <a:pt x="5549938" y="2616199"/>
                </a:lnTo>
                <a:lnTo>
                  <a:pt x="5573052" y="2616199"/>
                </a:lnTo>
                <a:lnTo>
                  <a:pt x="5573052" y="2590799"/>
                </a:lnTo>
                <a:lnTo>
                  <a:pt x="5579224" y="2578099"/>
                </a:lnTo>
                <a:lnTo>
                  <a:pt x="5581561" y="2565399"/>
                </a:lnTo>
                <a:lnTo>
                  <a:pt x="5574296" y="2565399"/>
                </a:lnTo>
                <a:lnTo>
                  <a:pt x="5573102" y="2552699"/>
                </a:lnTo>
                <a:lnTo>
                  <a:pt x="5578386" y="2552699"/>
                </a:lnTo>
                <a:lnTo>
                  <a:pt x="5575604" y="2539999"/>
                </a:lnTo>
                <a:lnTo>
                  <a:pt x="5572086" y="2539999"/>
                </a:lnTo>
                <a:lnTo>
                  <a:pt x="5574131" y="2527299"/>
                </a:lnTo>
                <a:lnTo>
                  <a:pt x="5579529" y="2527299"/>
                </a:lnTo>
                <a:lnTo>
                  <a:pt x="5579529" y="2501899"/>
                </a:lnTo>
                <a:lnTo>
                  <a:pt x="5573991" y="2489199"/>
                </a:lnTo>
                <a:lnTo>
                  <a:pt x="5572994" y="2476499"/>
                </a:lnTo>
                <a:lnTo>
                  <a:pt x="5572806" y="2476499"/>
                </a:lnTo>
                <a:lnTo>
                  <a:pt x="5573086" y="2463799"/>
                </a:lnTo>
                <a:lnTo>
                  <a:pt x="5573496" y="2463799"/>
                </a:lnTo>
                <a:lnTo>
                  <a:pt x="5577433" y="2451099"/>
                </a:lnTo>
                <a:lnTo>
                  <a:pt x="5575046" y="2451099"/>
                </a:lnTo>
                <a:lnTo>
                  <a:pt x="5573636" y="2438399"/>
                </a:lnTo>
                <a:lnTo>
                  <a:pt x="5572752" y="2438399"/>
                </a:lnTo>
                <a:lnTo>
                  <a:pt x="5572734" y="2425699"/>
                </a:lnTo>
                <a:lnTo>
                  <a:pt x="5572993" y="2425699"/>
                </a:lnTo>
                <a:lnTo>
                  <a:pt x="5572937" y="2412999"/>
                </a:lnTo>
                <a:lnTo>
                  <a:pt x="5579618" y="2400299"/>
                </a:lnTo>
                <a:lnTo>
                  <a:pt x="5579618" y="2387599"/>
                </a:lnTo>
                <a:lnTo>
                  <a:pt x="5573903" y="2374899"/>
                </a:lnTo>
                <a:close/>
              </a:path>
              <a:path w="9161145" h="6718300">
                <a:moveTo>
                  <a:pt x="5858865" y="2374899"/>
                </a:moveTo>
                <a:lnTo>
                  <a:pt x="5833160" y="2374899"/>
                </a:lnTo>
                <a:lnTo>
                  <a:pt x="5835548" y="2387599"/>
                </a:lnTo>
                <a:lnTo>
                  <a:pt x="5835829" y="2425699"/>
                </a:lnTo>
                <a:lnTo>
                  <a:pt x="5835904" y="2514599"/>
                </a:lnTo>
                <a:lnTo>
                  <a:pt x="5841707" y="2527299"/>
                </a:lnTo>
                <a:lnTo>
                  <a:pt x="5837288" y="2527299"/>
                </a:lnTo>
                <a:lnTo>
                  <a:pt x="5836881" y="2539999"/>
                </a:lnTo>
                <a:lnTo>
                  <a:pt x="5836183" y="2539999"/>
                </a:lnTo>
                <a:lnTo>
                  <a:pt x="5835980" y="2552699"/>
                </a:lnTo>
                <a:lnTo>
                  <a:pt x="5836081" y="2565399"/>
                </a:lnTo>
                <a:lnTo>
                  <a:pt x="5841644" y="2565399"/>
                </a:lnTo>
                <a:lnTo>
                  <a:pt x="5837097" y="2578099"/>
                </a:lnTo>
                <a:lnTo>
                  <a:pt x="5842863" y="2590799"/>
                </a:lnTo>
                <a:lnTo>
                  <a:pt x="5842863" y="2603499"/>
                </a:lnTo>
                <a:lnTo>
                  <a:pt x="5837466" y="2603499"/>
                </a:lnTo>
                <a:lnTo>
                  <a:pt x="5835078" y="2616199"/>
                </a:lnTo>
                <a:lnTo>
                  <a:pt x="5858852" y="2616199"/>
                </a:lnTo>
                <a:lnTo>
                  <a:pt x="5858865" y="2374899"/>
                </a:lnTo>
                <a:close/>
              </a:path>
              <a:path w="9161145" h="6718300">
                <a:moveTo>
                  <a:pt x="6144920" y="2438399"/>
                </a:moveTo>
                <a:lnTo>
                  <a:pt x="6127546" y="2438399"/>
                </a:lnTo>
                <a:lnTo>
                  <a:pt x="6124727" y="2451099"/>
                </a:lnTo>
                <a:lnTo>
                  <a:pt x="6122339" y="2451099"/>
                </a:lnTo>
                <a:lnTo>
                  <a:pt x="6128321" y="2463799"/>
                </a:lnTo>
                <a:lnTo>
                  <a:pt x="6129375" y="2476499"/>
                </a:lnTo>
                <a:lnTo>
                  <a:pt x="6122962" y="2476499"/>
                </a:lnTo>
                <a:lnTo>
                  <a:pt x="6122060" y="2489199"/>
                </a:lnTo>
                <a:lnTo>
                  <a:pt x="6121907" y="2514599"/>
                </a:lnTo>
                <a:lnTo>
                  <a:pt x="6121601" y="2590799"/>
                </a:lnTo>
                <a:lnTo>
                  <a:pt x="6121476" y="2616199"/>
                </a:lnTo>
                <a:lnTo>
                  <a:pt x="6144780" y="2616199"/>
                </a:lnTo>
                <a:lnTo>
                  <a:pt x="6145123" y="2603499"/>
                </a:lnTo>
                <a:lnTo>
                  <a:pt x="6151486" y="2590799"/>
                </a:lnTo>
                <a:lnTo>
                  <a:pt x="6144653" y="2565399"/>
                </a:lnTo>
                <a:lnTo>
                  <a:pt x="6151257" y="2565399"/>
                </a:lnTo>
                <a:lnTo>
                  <a:pt x="6151257" y="2539999"/>
                </a:lnTo>
                <a:lnTo>
                  <a:pt x="6145745" y="2527299"/>
                </a:lnTo>
                <a:lnTo>
                  <a:pt x="6143307" y="2527299"/>
                </a:lnTo>
                <a:lnTo>
                  <a:pt x="6146139" y="2514599"/>
                </a:lnTo>
                <a:lnTo>
                  <a:pt x="6144615" y="2514599"/>
                </a:lnTo>
                <a:lnTo>
                  <a:pt x="6150965" y="2501899"/>
                </a:lnTo>
                <a:lnTo>
                  <a:pt x="6152083" y="2489199"/>
                </a:lnTo>
                <a:lnTo>
                  <a:pt x="6144971" y="2489199"/>
                </a:lnTo>
                <a:lnTo>
                  <a:pt x="6144920" y="2438399"/>
                </a:lnTo>
                <a:close/>
              </a:path>
              <a:path w="9161145" h="6718300">
                <a:moveTo>
                  <a:pt x="6387350" y="2374899"/>
                </a:moveTo>
                <a:lnTo>
                  <a:pt x="6368300" y="2374899"/>
                </a:lnTo>
                <a:lnTo>
                  <a:pt x="6362890" y="2387599"/>
                </a:lnTo>
                <a:lnTo>
                  <a:pt x="6362890" y="2425699"/>
                </a:lnTo>
                <a:lnTo>
                  <a:pt x="6365764" y="2425699"/>
                </a:lnTo>
                <a:lnTo>
                  <a:pt x="6368235" y="2438399"/>
                </a:lnTo>
                <a:lnTo>
                  <a:pt x="6369618" y="2438399"/>
                </a:lnTo>
                <a:lnTo>
                  <a:pt x="6369227" y="2451099"/>
                </a:lnTo>
                <a:lnTo>
                  <a:pt x="6362738" y="2463799"/>
                </a:lnTo>
                <a:lnTo>
                  <a:pt x="6362738" y="2539999"/>
                </a:lnTo>
                <a:lnTo>
                  <a:pt x="6369507" y="2552699"/>
                </a:lnTo>
                <a:lnTo>
                  <a:pt x="6369507" y="2565399"/>
                </a:lnTo>
                <a:lnTo>
                  <a:pt x="6362369" y="2578099"/>
                </a:lnTo>
                <a:lnTo>
                  <a:pt x="6362369" y="2616199"/>
                </a:lnTo>
                <a:lnTo>
                  <a:pt x="6385902" y="2616199"/>
                </a:lnTo>
                <a:lnTo>
                  <a:pt x="6385779" y="2565399"/>
                </a:lnTo>
                <a:lnTo>
                  <a:pt x="6385750" y="2463799"/>
                </a:lnTo>
                <a:lnTo>
                  <a:pt x="6392049" y="2451099"/>
                </a:lnTo>
                <a:lnTo>
                  <a:pt x="6392049" y="2412999"/>
                </a:lnTo>
                <a:lnTo>
                  <a:pt x="6386753" y="2400299"/>
                </a:lnTo>
                <a:lnTo>
                  <a:pt x="6385674" y="2400299"/>
                </a:lnTo>
                <a:lnTo>
                  <a:pt x="6385382" y="2387599"/>
                </a:lnTo>
                <a:lnTo>
                  <a:pt x="6386563" y="2387599"/>
                </a:lnTo>
                <a:lnTo>
                  <a:pt x="6387350" y="2374899"/>
                </a:lnTo>
                <a:close/>
              </a:path>
              <a:path w="9161145" h="6718300">
                <a:moveTo>
                  <a:pt x="6665798" y="2374899"/>
                </a:moveTo>
                <a:lnTo>
                  <a:pt x="6627520" y="2374899"/>
                </a:lnTo>
                <a:lnTo>
                  <a:pt x="6633235" y="2387599"/>
                </a:lnTo>
                <a:lnTo>
                  <a:pt x="6633235" y="2565399"/>
                </a:lnTo>
                <a:lnTo>
                  <a:pt x="6639052" y="2578099"/>
                </a:lnTo>
                <a:lnTo>
                  <a:pt x="6633667" y="2590799"/>
                </a:lnTo>
                <a:lnTo>
                  <a:pt x="6632384" y="2616199"/>
                </a:lnTo>
                <a:lnTo>
                  <a:pt x="6661962" y="2616199"/>
                </a:lnTo>
                <a:lnTo>
                  <a:pt x="6664071" y="2603499"/>
                </a:lnTo>
                <a:lnTo>
                  <a:pt x="6661454" y="2603499"/>
                </a:lnTo>
                <a:lnTo>
                  <a:pt x="6658787" y="2590799"/>
                </a:lnTo>
                <a:lnTo>
                  <a:pt x="6657212" y="2590799"/>
                </a:lnTo>
                <a:lnTo>
                  <a:pt x="6659016" y="2578099"/>
                </a:lnTo>
                <a:lnTo>
                  <a:pt x="6662191" y="2578099"/>
                </a:lnTo>
                <a:lnTo>
                  <a:pt x="6663125" y="2565399"/>
                </a:lnTo>
                <a:lnTo>
                  <a:pt x="6663326" y="2565399"/>
                </a:lnTo>
                <a:lnTo>
                  <a:pt x="6663011" y="2552699"/>
                </a:lnTo>
                <a:lnTo>
                  <a:pt x="6662394" y="2552699"/>
                </a:lnTo>
                <a:lnTo>
                  <a:pt x="6656349" y="2539999"/>
                </a:lnTo>
                <a:lnTo>
                  <a:pt x="6656349" y="2527299"/>
                </a:lnTo>
                <a:lnTo>
                  <a:pt x="6662610" y="2514599"/>
                </a:lnTo>
                <a:lnTo>
                  <a:pt x="6662610" y="2463799"/>
                </a:lnTo>
                <a:lnTo>
                  <a:pt x="6661315" y="2463799"/>
                </a:lnTo>
                <a:lnTo>
                  <a:pt x="6655676" y="2451099"/>
                </a:lnTo>
                <a:lnTo>
                  <a:pt x="6663385" y="2451099"/>
                </a:lnTo>
                <a:lnTo>
                  <a:pt x="6663385" y="2387599"/>
                </a:lnTo>
                <a:lnTo>
                  <a:pt x="6665798" y="2374899"/>
                </a:lnTo>
                <a:close/>
              </a:path>
              <a:path w="9161145" h="6718300">
                <a:moveTo>
                  <a:pt x="6928929" y="2374899"/>
                </a:moveTo>
                <a:lnTo>
                  <a:pt x="6905536" y="2374899"/>
                </a:lnTo>
                <a:lnTo>
                  <a:pt x="6911035" y="2387599"/>
                </a:lnTo>
                <a:lnTo>
                  <a:pt x="6911094" y="2412999"/>
                </a:lnTo>
                <a:lnTo>
                  <a:pt x="6910793" y="2412999"/>
                </a:lnTo>
                <a:lnTo>
                  <a:pt x="6910616" y="2425699"/>
                </a:lnTo>
                <a:lnTo>
                  <a:pt x="6905815" y="2425699"/>
                </a:lnTo>
                <a:lnTo>
                  <a:pt x="6910971" y="2438399"/>
                </a:lnTo>
                <a:lnTo>
                  <a:pt x="6910971" y="2476499"/>
                </a:lnTo>
                <a:lnTo>
                  <a:pt x="6905586" y="2489199"/>
                </a:lnTo>
                <a:lnTo>
                  <a:pt x="6910920" y="2501899"/>
                </a:lnTo>
                <a:lnTo>
                  <a:pt x="6911343" y="2565399"/>
                </a:lnTo>
                <a:lnTo>
                  <a:pt x="6911014" y="2590799"/>
                </a:lnTo>
                <a:lnTo>
                  <a:pt x="6909511" y="2616199"/>
                </a:lnTo>
                <a:lnTo>
                  <a:pt x="6928307" y="2616199"/>
                </a:lnTo>
                <a:lnTo>
                  <a:pt x="6927365" y="2590799"/>
                </a:lnTo>
                <a:lnTo>
                  <a:pt x="6926775" y="2539999"/>
                </a:lnTo>
                <a:lnTo>
                  <a:pt x="6926665" y="2514599"/>
                </a:lnTo>
                <a:lnTo>
                  <a:pt x="6926721" y="2438399"/>
                </a:lnTo>
                <a:lnTo>
                  <a:pt x="6927291" y="2387599"/>
                </a:lnTo>
                <a:lnTo>
                  <a:pt x="6928154" y="2387599"/>
                </a:lnTo>
                <a:lnTo>
                  <a:pt x="6928929" y="2374899"/>
                </a:lnTo>
                <a:close/>
              </a:path>
              <a:path w="9161145" h="6718300">
                <a:moveTo>
                  <a:pt x="7212634" y="2489199"/>
                </a:moveTo>
                <a:lnTo>
                  <a:pt x="7196366" y="2489199"/>
                </a:lnTo>
                <a:lnTo>
                  <a:pt x="7190041" y="2501899"/>
                </a:lnTo>
                <a:lnTo>
                  <a:pt x="7190079" y="2616199"/>
                </a:lnTo>
                <a:lnTo>
                  <a:pt x="7218375" y="2616199"/>
                </a:lnTo>
                <a:lnTo>
                  <a:pt x="7220064" y="2603499"/>
                </a:lnTo>
                <a:lnTo>
                  <a:pt x="7214260" y="2603499"/>
                </a:lnTo>
                <a:lnTo>
                  <a:pt x="7219480" y="2590799"/>
                </a:lnTo>
                <a:lnTo>
                  <a:pt x="7219480" y="2552699"/>
                </a:lnTo>
                <a:lnTo>
                  <a:pt x="7213460" y="2539999"/>
                </a:lnTo>
                <a:lnTo>
                  <a:pt x="7212520" y="2527299"/>
                </a:lnTo>
                <a:lnTo>
                  <a:pt x="7219416" y="2527299"/>
                </a:lnTo>
                <a:lnTo>
                  <a:pt x="7219416" y="2514599"/>
                </a:lnTo>
                <a:lnTo>
                  <a:pt x="7213460" y="2501899"/>
                </a:lnTo>
                <a:lnTo>
                  <a:pt x="7212634" y="2489199"/>
                </a:lnTo>
                <a:close/>
              </a:path>
              <a:path w="9161145" h="6718300">
                <a:moveTo>
                  <a:pt x="7516202" y="2374899"/>
                </a:moveTo>
                <a:lnTo>
                  <a:pt x="7496086" y="2374899"/>
                </a:lnTo>
                <a:lnTo>
                  <a:pt x="7498067" y="2387599"/>
                </a:lnTo>
                <a:lnTo>
                  <a:pt x="7497635" y="2616199"/>
                </a:lnTo>
                <a:lnTo>
                  <a:pt x="7515123" y="2616199"/>
                </a:lnTo>
                <a:lnTo>
                  <a:pt x="7514034" y="2578099"/>
                </a:lnTo>
                <a:lnTo>
                  <a:pt x="7513375" y="2527299"/>
                </a:lnTo>
                <a:lnTo>
                  <a:pt x="7513271" y="2501899"/>
                </a:lnTo>
                <a:lnTo>
                  <a:pt x="7513370" y="2438399"/>
                </a:lnTo>
                <a:lnTo>
                  <a:pt x="7513438" y="2425699"/>
                </a:lnTo>
                <a:lnTo>
                  <a:pt x="7514208" y="2387599"/>
                </a:lnTo>
                <a:lnTo>
                  <a:pt x="7516202" y="2374899"/>
                </a:lnTo>
                <a:close/>
              </a:path>
              <a:path w="9161145" h="6718300">
                <a:moveTo>
                  <a:pt x="7791399" y="2400299"/>
                </a:moveTo>
                <a:lnTo>
                  <a:pt x="7769479" y="2400299"/>
                </a:lnTo>
                <a:lnTo>
                  <a:pt x="7764538" y="2412999"/>
                </a:lnTo>
                <a:lnTo>
                  <a:pt x="7761312" y="2412999"/>
                </a:lnTo>
                <a:lnTo>
                  <a:pt x="7765415" y="2425699"/>
                </a:lnTo>
                <a:lnTo>
                  <a:pt x="7768285" y="2425699"/>
                </a:lnTo>
                <a:lnTo>
                  <a:pt x="7768285" y="2451099"/>
                </a:lnTo>
                <a:lnTo>
                  <a:pt x="7762024" y="2463799"/>
                </a:lnTo>
                <a:lnTo>
                  <a:pt x="7762024" y="2514599"/>
                </a:lnTo>
                <a:lnTo>
                  <a:pt x="7768221" y="2527299"/>
                </a:lnTo>
                <a:lnTo>
                  <a:pt x="7768221" y="2578099"/>
                </a:lnTo>
                <a:lnTo>
                  <a:pt x="7764068" y="2590799"/>
                </a:lnTo>
                <a:lnTo>
                  <a:pt x="7768399" y="2603499"/>
                </a:lnTo>
                <a:lnTo>
                  <a:pt x="7767383" y="2616199"/>
                </a:lnTo>
                <a:lnTo>
                  <a:pt x="7790433" y="2616199"/>
                </a:lnTo>
                <a:lnTo>
                  <a:pt x="7789557" y="2603499"/>
                </a:lnTo>
                <a:lnTo>
                  <a:pt x="7784896" y="2603499"/>
                </a:lnTo>
                <a:lnTo>
                  <a:pt x="7784896" y="2590799"/>
                </a:lnTo>
                <a:lnTo>
                  <a:pt x="7790967" y="2578099"/>
                </a:lnTo>
                <a:lnTo>
                  <a:pt x="7790967" y="2552699"/>
                </a:lnTo>
                <a:lnTo>
                  <a:pt x="7784236" y="2552699"/>
                </a:lnTo>
                <a:lnTo>
                  <a:pt x="7785150" y="2539999"/>
                </a:lnTo>
                <a:lnTo>
                  <a:pt x="7787132" y="2539999"/>
                </a:lnTo>
                <a:lnTo>
                  <a:pt x="7792110" y="2527299"/>
                </a:lnTo>
                <a:lnTo>
                  <a:pt x="7791526" y="2527299"/>
                </a:lnTo>
                <a:lnTo>
                  <a:pt x="7786649" y="2514599"/>
                </a:lnTo>
                <a:lnTo>
                  <a:pt x="7784655" y="2514599"/>
                </a:lnTo>
                <a:lnTo>
                  <a:pt x="7790853" y="2501899"/>
                </a:lnTo>
                <a:lnTo>
                  <a:pt x="7791255" y="2489199"/>
                </a:lnTo>
                <a:lnTo>
                  <a:pt x="7791569" y="2489199"/>
                </a:lnTo>
                <a:lnTo>
                  <a:pt x="7791451" y="2476499"/>
                </a:lnTo>
                <a:lnTo>
                  <a:pt x="7790560" y="2476499"/>
                </a:lnTo>
                <a:lnTo>
                  <a:pt x="7784922" y="2463799"/>
                </a:lnTo>
                <a:lnTo>
                  <a:pt x="7784922" y="2451099"/>
                </a:lnTo>
                <a:lnTo>
                  <a:pt x="7791488" y="2438399"/>
                </a:lnTo>
                <a:lnTo>
                  <a:pt x="7791399" y="2400299"/>
                </a:lnTo>
                <a:close/>
              </a:path>
              <a:path w="9161145" h="6718300">
                <a:moveTo>
                  <a:pt x="7215212" y="2374899"/>
                </a:moveTo>
                <a:lnTo>
                  <a:pt x="7185431" y="2374899"/>
                </a:lnTo>
                <a:lnTo>
                  <a:pt x="7189990" y="2387599"/>
                </a:lnTo>
                <a:lnTo>
                  <a:pt x="7189990" y="2463799"/>
                </a:lnTo>
                <a:lnTo>
                  <a:pt x="7193590" y="2476499"/>
                </a:lnTo>
                <a:lnTo>
                  <a:pt x="7196226" y="2476499"/>
                </a:lnTo>
                <a:lnTo>
                  <a:pt x="7197338" y="2489199"/>
                </a:lnTo>
                <a:lnTo>
                  <a:pt x="7219569" y="2489199"/>
                </a:lnTo>
                <a:lnTo>
                  <a:pt x="7219569" y="2438399"/>
                </a:lnTo>
                <a:lnTo>
                  <a:pt x="7213092" y="2425699"/>
                </a:lnTo>
                <a:lnTo>
                  <a:pt x="7213092" y="2387599"/>
                </a:lnTo>
                <a:lnTo>
                  <a:pt x="7215212" y="2374899"/>
                </a:lnTo>
                <a:close/>
              </a:path>
              <a:path w="9161145" h="6718300">
                <a:moveTo>
                  <a:pt x="6150513" y="2425699"/>
                </a:moveTo>
                <a:lnTo>
                  <a:pt x="6126873" y="2425699"/>
                </a:lnTo>
                <a:lnTo>
                  <a:pt x="6123698" y="2438399"/>
                </a:lnTo>
                <a:lnTo>
                  <a:pt x="6148652" y="2438399"/>
                </a:lnTo>
                <a:lnTo>
                  <a:pt x="6150513" y="2425699"/>
                </a:lnTo>
                <a:close/>
              </a:path>
              <a:path w="9161145" h="6718300">
                <a:moveTo>
                  <a:pt x="6147015" y="2374899"/>
                </a:moveTo>
                <a:lnTo>
                  <a:pt x="6117069" y="2374899"/>
                </a:lnTo>
                <a:lnTo>
                  <a:pt x="6121742" y="2387599"/>
                </a:lnTo>
                <a:lnTo>
                  <a:pt x="6121742" y="2412999"/>
                </a:lnTo>
                <a:lnTo>
                  <a:pt x="6128194" y="2425699"/>
                </a:lnTo>
                <a:lnTo>
                  <a:pt x="6149790" y="2425699"/>
                </a:lnTo>
                <a:lnTo>
                  <a:pt x="6145771" y="2412999"/>
                </a:lnTo>
                <a:lnTo>
                  <a:pt x="6144736" y="2412999"/>
                </a:lnTo>
                <a:lnTo>
                  <a:pt x="6144782" y="2400299"/>
                </a:lnTo>
                <a:lnTo>
                  <a:pt x="6145058" y="2387599"/>
                </a:lnTo>
                <a:lnTo>
                  <a:pt x="6146317" y="2387599"/>
                </a:lnTo>
                <a:lnTo>
                  <a:pt x="6147015" y="2374899"/>
                </a:lnTo>
                <a:close/>
              </a:path>
              <a:path w="9161145" h="6718300">
                <a:moveTo>
                  <a:pt x="7787347" y="2387599"/>
                </a:moveTo>
                <a:lnTo>
                  <a:pt x="7763903" y="2387599"/>
                </a:lnTo>
                <a:lnTo>
                  <a:pt x="7769161" y="2400299"/>
                </a:lnTo>
                <a:lnTo>
                  <a:pt x="7788783" y="2400299"/>
                </a:lnTo>
                <a:lnTo>
                  <a:pt x="7787347" y="2387599"/>
                </a:lnTo>
                <a:close/>
              </a:path>
              <a:path w="9161145" h="6718300">
                <a:moveTo>
                  <a:pt x="1122070" y="2374899"/>
                </a:moveTo>
                <a:lnTo>
                  <a:pt x="1092695" y="2374899"/>
                </a:lnTo>
                <a:lnTo>
                  <a:pt x="1099070" y="2387599"/>
                </a:lnTo>
                <a:lnTo>
                  <a:pt x="1120571" y="2387599"/>
                </a:lnTo>
                <a:lnTo>
                  <a:pt x="1122070" y="2374899"/>
                </a:lnTo>
                <a:close/>
              </a:path>
              <a:path w="9161145" h="6718300">
                <a:moveTo>
                  <a:pt x="2521483" y="2374899"/>
                </a:moveTo>
                <a:lnTo>
                  <a:pt x="2491422" y="2374899"/>
                </a:lnTo>
                <a:lnTo>
                  <a:pt x="2492971" y="2387599"/>
                </a:lnTo>
                <a:lnTo>
                  <a:pt x="2517203" y="2387599"/>
                </a:lnTo>
                <a:lnTo>
                  <a:pt x="2521483" y="2374899"/>
                </a:lnTo>
                <a:close/>
              </a:path>
              <a:path w="9161145" h="6718300">
                <a:moveTo>
                  <a:pt x="4174718" y="2374899"/>
                </a:moveTo>
                <a:lnTo>
                  <a:pt x="4146283" y="2374899"/>
                </a:lnTo>
                <a:lnTo>
                  <a:pt x="4152176" y="2387599"/>
                </a:lnTo>
                <a:lnTo>
                  <a:pt x="4174286" y="2387599"/>
                </a:lnTo>
                <a:lnTo>
                  <a:pt x="4174718" y="2374899"/>
                </a:lnTo>
                <a:close/>
              </a:path>
              <a:path w="9161145" h="6718300">
                <a:moveTo>
                  <a:pt x="5304345" y="2374899"/>
                </a:moveTo>
                <a:lnTo>
                  <a:pt x="5274221" y="2374899"/>
                </a:lnTo>
                <a:lnTo>
                  <a:pt x="5280774" y="2387599"/>
                </a:lnTo>
                <a:lnTo>
                  <a:pt x="5302592" y="2387599"/>
                </a:lnTo>
                <a:lnTo>
                  <a:pt x="5304345" y="2374899"/>
                </a:lnTo>
                <a:close/>
              </a:path>
              <a:path w="9161145" h="6718300">
                <a:moveTo>
                  <a:pt x="7787563" y="2374899"/>
                </a:moveTo>
                <a:lnTo>
                  <a:pt x="7767320" y="2374899"/>
                </a:lnTo>
                <a:lnTo>
                  <a:pt x="7764005" y="2387599"/>
                </a:lnTo>
                <a:lnTo>
                  <a:pt x="7784350" y="2387599"/>
                </a:lnTo>
                <a:lnTo>
                  <a:pt x="7787563" y="2374899"/>
                </a:lnTo>
                <a:close/>
              </a:path>
              <a:path w="9161145" h="6718300">
                <a:moveTo>
                  <a:pt x="647471" y="2362199"/>
                </a:moveTo>
                <a:lnTo>
                  <a:pt x="396849" y="2362199"/>
                </a:lnTo>
                <a:lnTo>
                  <a:pt x="397890" y="2374899"/>
                </a:lnTo>
                <a:lnTo>
                  <a:pt x="656526" y="2374899"/>
                </a:lnTo>
                <a:lnTo>
                  <a:pt x="647471" y="2362199"/>
                </a:lnTo>
                <a:close/>
              </a:path>
              <a:path w="9161145" h="6718300">
                <a:moveTo>
                  <a:pt x="705271" y="2362199"/>
                </a:moveTo>
                <a:lnTo>
                  <a:pt x="665924" y="2362199"/>
                </a:lnTo>
                <a:lnTo>
                  <a:pt x="656526" y="2374899"/>
                </a:lnTo>
                <a:lnTo>
                  <a:pt x="711004" y="2374899"/>
                </a:lnTo>
                <a:lnTo>
                  <a:pt x="705271" y="2362199"/>
                </a:lnTo>
                <a:close/>
              </a:path>
              <a:path w="9161145" h="6718300">
                <a:moveTo>
                  <a:pt x="1036027" y="2362199"/>
                </a:moveTo>
                <a:lnTo>
                  <a:pt x="732891" y="2362199"/>
                </a:lnTo>
                <a:lnTo>
                  <a:pt x="723607" y="2374899"/>
                </a:lnTo>
                <a:lnTo>
                  <a:pt x="1038860" y="2374899"/>
                </a:lnTo>
                <a:lnTo>
                  <a:pt x="1036027" y="2362199"/>
                </a:lnTo>
                <a:close/>
              </a:path>
              <a:path w="9161145" h="6718300">
                <a:moveTo>
                  <a:pt x="1360944" y="2362199"/>
                </a:moveTo>
                <a:lnTo>
                  <a:pt x="1058087" y="2362199"/>
                </a:lnTo>
                <a:lnTo>
                  <a:pt x="1045502" y="2374899"/>
                </a:lnTo>
                <a:lnTo>
                  <a:pt x="1372476" y="2374899"/>
                </a:lnTo>
                <a:lnTo>
                  <a:pt x="1360944" y="2362199"/>
                </a:lnTo>
                <a:close/>
              </a:path>
              <a:path w="9161145" h="6718300">
                <a:moveTo>
                  <a:pt x="1405026" y="2095499"/>
                </a:moveTo>
                <a:lnTo>
                  <a:pt x="1383830" y="2095499"/>
                </a:lnTo>
                <a:lnTo>
                  <a:pt x="1381531" y="2108199"/>
                </a:lnTo>
                <a:lnTo>
                  <a:pt x="1381912" y="2108199"/>
                </a:lnTo>
                <a:lnTo>
                  <a:pt x="1375867" y="2120899"/>
                </a:lnTo>
                <a:lnTo>
                  <a:pt x="1374840" y="2120899"/>
                </a:lnTo>
                <a:lnTo>
                  <a:pt x="1375930" y="2133599"/>
                </a:lnTo>
                <a:lnTo>
                  <a:pt x="1378392" y="2133599"/>
                </a:lnTo>
                <a:lnTo>
                  <a:pt x="1381480" y="2146299"/>
                </a:lnTo>
                <a:lnTo>
                  <a:pt x="1379842" y="2146299"/>
                </a:lnTo>
                <a:lnTo>
                  <a:pt x="1376051" y="2158999"/>
                </a:lnTo>
                <a:lnTo>
                  <a:pt x="1374813" y="2158999"/>
                </a:lnTo>
                <a:lnTo>
                  <a:pt x="1376156" y="2171699"/>
                </a:lnTo>
                <a:lnTo>
                  <a:pt x="1380109" y="2171699"/>
                </a:lnTo>
                <a:lnTo>
                  <a:pt x="1380845" y="2184399"/>
                </a:lnTo>
                <a:lnTo>
                  <a:pt x="1381975" y="2184399"/>
                </a:lnTo>
                <a:lnTo>
                  <a:pt x="1381975" y="2235199"/>
                </a:lnTo>
                <a:lnTo>
                  <a:pt x="1375448" y="2235199"/>
                </a:lnTo>
                <a:lnTo>
                  <a:pt x="1375448" y="2285999"/>
                </a:lnTo>
                <a:lnTo>
                  <a:pt x="1382001" y="2298699"/>
                </a:lnTo>
                <a:lnTo>
                  <a:pt x="1382001" y="2324099"/>
                </a:lnTo>
                <a:lnTo>
                  <a:pt x="1375930" y="2324099"/>
                </a:lnTo>
                <a:lnTo>
                  <a:pt x="1382166" y="2336799"/>
                </a:lnTo>
                <a:lnTo>
                  <a:pt x="1382166" y="2362199"/>
                </a:lnTo>
                <a:lnTo>
                  <a:pt x="1372476" y="2374899"/>
                </a:lnTo>
                <a:lnTo>
                  <a:pt x="1701190" y="2374899"/>
                </a:lnTo>
                <a:lnTo>
                  <a:pt x="1691449" y="2362199"/>
                </a:lnTo>
                <a:lnTo>
                  <a:pt x="1405420" y="2362199"/>
                </a:lnTo>
                <a:lnTo>
                  <a:pt x="1405223" y="2336799"/>
                </a:lnTo>
                <a:lnTo>
                  <a:pt x="1405113" y="2311399"/>
                </a:lnTo>
                <a:lnTo>
                  <a:pt x="1405026" y="2095499"/>
                </a:lnTo>
                <a:close/>
              </a:path>
              <a:path w="9161145" h="6718300">
                <a:moveTo>
                  <a:pt x="2675356" y="2362199"/>
                </a:moveTo>
                <a:lnTo>
                  <a:pt x="1711566" y="2362199"/>
                </a:lnTo>
                <a:lnTo>
                  <a:pt x="1701190" y="2374899"/>
                </a:lnTo>
                <a:lnTo>
                  <a:pt x="2677604" y="2374899"/>
                </a:lnTo>
                <a:lnTo>
                  <a:pt x="2675356" y="2362199"/>
                </a:lnTo>
                <a:close/>
              </a:path>
              <a:path w="9161145" h="6718300">
                <a:moveTo>
                  <a:pt x="3324288" y="2362199"/>
                </a:moveTo>
                <a:lnTo>
                  <a:pt x="2684906" y="2362199"/>
                </a:lnTo>
                <a:lnTo>
                  <a:pt x="2677604" y="2374899"/>
                </a:lnTo>
                <a:lnTo>
                  <a:pt x="3334880" y="2374899"/>
                </a:lnTo>
                <a:lnTo>
                  <a:pt x="3324288" y="2362199"/>
                </a:lnTo>
                <a:close/>
              </a:path>
              <a:path w="9161145" h="6718300">
                <a:moveTo>
                  <a:pt x="3661549" y="2362199"/>
                </a:moveTo>
                <a:lnTo>
                  <a:pt x="3340150" y="2362199"/>
                </a:lnTo>
                <a:lnTo>
                  <a:pt x="3334880" y="2374899"/>
                </a:lnTo>
                <a:lnTo>
                  <a:pt x="3665499" y="2374899"/>
                </a:lnTo>
                <a:lnTo>
                  <a:pt x="3661549" y="2362199"/>
                </a:lnTo>
                <a:close/>
              </a:path>
              <a:path w="9161145" h="6718300">
                <a:moveTo>
                  <a:pt x="4316044" y="2362199"/>
                </a:moveTo>
                <a:lnTo>
                  <a:pt x="3681945" y="2362199"/>
                </a:lnTo>
                <a:lnTo>
                  <a:pt x="3672370" y="2374899"/>
                </a:lnTo>
                <a:lnTo>
                  <a:pt x="4319828" y="2374899"/>
                </a:lnTo>
                <a:lnTo>
                  <a:pt x="4316044" y="2362199"/>
                </a:lnTo>
                <a:close/>
              </a:path>
              <a:path w="9161145" h="6718300">
                <a:moveTo>
                  <a:pt x="4646777" y="2362199"/>
                </a:moveTo>
                <a:lnTo>
                  <a:pt x="4337227" y="2362199"/>
                </a:lnTo>
                <a:lnTo>
                  <a:pt x="4326839" y="2374899"/>
                </a:lnTo>
                <a:lnTo>
                  <a:pt x="4649177" y="2374899"/>
                </a:lnTo>
                <a:lnTo>
                  <a:pt x="4646777" y="2362199"/>
                </a:lnTo>
                <a:close/>
              </a:path>
              <a:path w="9161145" h="6718300">
                <a:moveTo>
                  <a:pt x="4971935" y="2362199"/>
                </a:moveTo>
                <a:lnTo>
                  <a:pt x="4668875" y="2362199"/>
                </a:lnTo>
                <a:lnTo>
                  <a:pt x="4656899" y="2374899"/>
                </a:lnTo>
                <a:lnTo>
                  <a:pt x="4983543" y="2374899"/>
                </a:lnTo>
                <a:lnTo>
                  <a:pt x="4971935" y="2362199"/>
                </a:lnTo>
                <a:close/>
              </a:path>
              <a:path w="9161145" h="6718300">
                <a:moveTo>
                  <a:pt x="5016030" y="2095499"/>
                </a:moveTo>
                <a:lnTo>
                  <a:pt x="4993132" y="2095499"/>
                </a:lnTo>
                <a:lnTo>
                  <a:pt x="4993652" y="2197099"/>
                </a:lnTo>
                <a:lnTo>
                  <a:pt x="5000129" y="2197099"/>
                </a:lnTo>
                <a:lnTo>
                  <a:pt x="5000129" y="2209799"/>
                </a:lnTo>
                <a:lnTo>
                  <a:pt x="4993487" y="2222499"/>
                </a:lnTo>
                <a:lnTo>
                  <a:pt x="4993487" y="2362199"/>
                </a:lnTo>
                <a:lnTo>
                  <a:pt x="4983543" y="2374899"/>
                </a:lnTo>
                <a:lnTo>
                  <a:pt x="5311800" y="2374899"/>
                </a:lnTo>
                <a:lnTo>
                  <a:pt x="5302186" y="2362199"/>
                </a:lnTo>
                <a:lnTo>
                  <a:pt x="5016639" y="2362199"/>
                </a:lnTo>
                <a:lnTo>
                  <a:pt x="5016106" y="2349499"/>
                </a:lnTo>
                <a:lnTo>
                  <a:pt x="5016030" y="2095499"/>
                </a:lnTo>
                <a:close/>
              </a:path>
              <a:path w="9161145" h="6718300">
                <a:moveTo>
                  <a:pt x="5627547" y="2362199"/>
                </a:moveTo>
                <a:lnTo>
                  <a:pt x="5322239" y="2362199"/>
                </a:lnTo>
                <a:lnTo>
                  <a:pt x="5311800" y="2374899"/>
                </a:lnTo>
                <a:lnTo>
                  <a:pt x="5637352" y="2374899"/>
                </a:lnTo>
                <a:lnTo>
                  <a:pt x="5627547" y="2362199"/>
                </a:lnTo>
                <a:close/>
              </a:path>
              <a:path w="9161145" h="6718300">
                <a:moveTo>
                  <a:pt x="5951296" y="2362199"/>
                </a:moveTo>
                <a:lnTo>
                  <a:pt x="5648058" y="2362199"/>
                </a:lnTo>
                <a:lnTo>
                  <a:pt x="5644349" y="2374899"/>
                </a:lnTo>
                <a:lnTo>
                  <a:pt x="5961748" y="2374899"/>
                </a:lnTo>
                <a:lnTo>
                  <a:pt x="5951296" y="2362199"/>
                </a:lnTo>
                <a:close/>
              </a:path>
              <a:path w="9161145" h="6718300">
                <a:moveTo>
                  <a:pt x="6281635" y="2362199"/>
                </a:moveTo>
                <a:lnTo>
                  <a:pt x="5985675" y="2362199"/>
                </a:lnTo>
                <a:lnTo>
                  <a:pt x="5972670" y="2374899"/>
                </a:lnTo>
                <a:lnTo>
                  <a:pt x="6292227" y="2374899"/>
                </a:lnTo>
                <a:lnTo>
                  <a:pt x="6281635" y="2362199"/>
                </a:lnTo>
                <a:close/>
              </a:path>
              <a:path w="9161145" h="6718300">
                <a:moveTo>
                  <a:pt x="6612204" y="2362199"/>
                </a:moveTo>
                <a:lnTo>
                  <a:pt x="6300355" y="2362199"/>
                </a:lnTo>
                <a:lnTo>
                  <a:pt x="6294996" y="2374899"/>
                </a:lnTo>
                <a:lnTo>
                  <a:pt x="6622605" y="2374899"/>
                </a:lnTo>
                <a:lnTo>
                  <a:pt x="6612204" y="2362199"/>
                </a:lnTo>
                <a:close/>
              </a:path>
              <a:path w="9161145" h="6718300">
                <a:moveTo>
                  <a:pt x="6663232" y="2095499"/>
                </a:moveTo>
                <a:lnTo>
                  <a:pt x="6632651" y="2095499"/>
                </a:lnTo>
                <a:lnTo>
                  <a:pt x="6633254" y="2146299"/>
                </a:lnTo>
                <a:lnTo>
                  <a:pt x="6633281" y="2222499"/>
                </a:lnTo>
                <a:lnTo>
                  <a:pt x="6633182" y="2260599"/>
                </a:lnTo>
                <a:lnTo>
                  <a:pt x="6633084" y="2324099"/>
                </a:lnTo>
                <a:lnTo>
                  <a:pt x="6633184" y="2362199"/>
                </a:lnTo>
                <a:lnTo>
                  <a:pt x="6630149" y="2374899"/>
                </a:lnTo>
                <a:lnTo>
                  <a:pt x="6957555" y="2374899"/>
                </a:lnTo>
                <a:lnTo>
                  <a:pt x="6952576" y="2362199"/>
                </a:lnTo>
                <a:lnTo>
                  <a:pt x="6663651" y="2362199"/>
                </a:lnTo>
                <a:lnTo>
                  <a:pt x="6663392" y="2336799"/>
                </a:lnTo>
                <a:lnTo>
                  <a:pt x="6663193" y="2298699"/>
                </a:lnTo>
                <a:lnTo>
                  <a:pt x="6663077" y="2260599"/>
                </a:lnTo>
                <a:lnTo>
                  <a:pt x="6663055" y="2222499"/>
                </a:lnTo>
                <a:lnTo>
                  <a:pt x="6656666" y="2209799"/>
                </a:lnTo>
                <a:lnTo>
                  <a:pt x="6654596" y="2197099"/>
                </a:lnTo>
                <a:lnTo>
                  <a:pt x="6660743" y="2197099"/>
                </a:lnTo>
                <a:lnTo>
                  <a:pt x="6663232" y="2184399"/>
                </a:lnTo>
                <a:lnTo>
                  <a:pt x="6663232" y="2095499"/>
                </a:lnTo>
                <a:close/>
              </a:path>
              <a:path w="9161145" h="6718300">
                <a:moveTo>
                  <a:pt x="7273569" y="2362199"/>
                </a:moveTo>
                <a:lnTo>
                  <a:pt x="6971322" y="2362199"/>
                </a:lnTo>
                <a:lnTo>
                  <a:pt x="6957555" y="2374899"/>
                </a:lnTo>
                <a:lnTo>
                  <a:pt x="7276947" y="2374899"/>
                </a:lnTo>
                <a:lnTo>
                  <a:pt x="7273569" y="2362199"/>
                </a:lnTo>
                <a:close/>
              </a:path>
              <a:path w="9161145" h="6718300">
                <a:moveTo>
                  <a:pt x="8888463" y="2362199"/>
                </a:moveTo>
                <a:lnTo>
                  <a:pt x="7294956" y="2362199"/>
                </a:lnTo>
                <a:lnTo>
                  <a:pt x="7282713" y="2374899"/>
                </a:lnTo>
                <a:lnTo>
                  <a:pt x="8889898" y="2374899"/>
                </a:lnTo>
                <a:lnTo>
                  <a:pt x="8888463" y="2362199"/>
                </a:lnTo>
                <a:close/>
              </a:path>
              <a:path w="9161145" h="6718300">
                <a:moveTo>
                  <a:pt x="592404" y="2095499"/>
                </a:moveTo>
                <a:lnTo>
                  <a:pt x="569696" y="2095499"/>
                </a:lnTo>
                <a:lnTo>
                  <a:pt x="569518" y="2349499"/>
                </a:lnTo>
                <a:lnTo>
                  <a:pt x="568782" y="2362199"/>
                </a:lnTo>
                <a:lnTo>
                  <a:pt x="592880" y="2362199"/>
                </a:lnTo>
                <a:lnTo>
                  <a:pt x="591754" y="2349499"/>
                </a:lnTo>
                <a:lnTo>
                  <a:pt x="590560" y="2336799"/>
                </a:lnTo>
                <a:lnTo>
                  <a:pt x="586638" y="2336799"/>
                </a:lnTo>
                <a:lnTo>
                  <a:pt x="592074" y="2324099"/>
                </a:lnTo>
                <a:lnTo>
                  <a:pt x="592201" y="2298699"/>
                </a:lnTo>
                <a:lnTo>
                  <a:pt x="592326" y="2120899"/>
                </a:lnTo>
                <a:lnTo>
                  <a:pt x="592404" y="2095499"/>
                </a:lnTo>
                <a:close/>
              </a:path>
              <a:path w="9161145" h="6718300">
                <a:moveTo>
                  <a:pt x="878827" y="2095499"/>
                </a:moveTo>
                <a:lnTo>
                  <a:pt x="853439" y="2095499"/>
                </a:lnTo>
                <a:lnTo>
                  <a:pt x="854955" y="2108199"/>
                </a:lnTo>
                <a:lnTo>
                  <a:pt x="855454" y="2120899"/>
                </a:lnTo>
                <a:lnTo>
                  <a:pt x="855078" y="2133599"/>
                </a:lnTo>
                <a:lnTo>
                  <a:pt x="848652" y="2146299"/>
                </a:lnTo>
                <a:lnTo>
                  <a:pt x="848652" y="2184399"/>
                </a:lnTo>
                <a:lnTo>
                  <a:pt x="854113" y="2197099"/>
                </a:lnTo>
                <a:lnTo>
                  <a:pt x="856259" y="2197099"/>
                </a:lnTo>
                <a:lnTo>
                  <a:pt x="855446" y="2209799"/>
                </a:lnTo>
                <a:lnTo>
                  <a:pt x="855116" y="2209799"/>
                </a:lnTo>
                <a:lnTo>
                  <a:pt x="848588" y="2222499"/>
                </a:lnTo>
                <a:lnTo>
                  <a:pt x="848577" y="2260599"/>
                </a:lnTo>
                <a:lnTo>
                  <a:pt x="848791" y="2285999"/>
                </a:lnTo>
                <a:lnTo>
                  <a:pt x="852843" y="2285999"/>
                </a:lnTo>
                <a:lnTo>
                  <a:pt x="852258" y="2298699"/>
                </a:lnTo>
                <a:lnTo>
                  <a:pt x="847445" y="2298699"/>
                </a:lnTo>
                <a:lnTo>
                  <a:pt x="848360" y="2311399"/>
                </a:lnTo>
                <a:lnTo>
                  <a:pt x="854951" y="2311399"/>
                </a:lnTo>
                <a:lnTo>
                  <a:pt x="856272" y="2324099"/>
                </a:lnTo>
                <a:lnTo>
                  <a:pt x="849909" y="2324099"/>
                </a:lnTo>
                <a:lnTo>
                  <a:pt x="855611" y="2336799"/>
                </a:lnTo>
                <a:lnTo>
                  <a:pt x="854976" y="2349499"/>
                </a:lnTo>
                <a:lnTo>
                  <a:pt x="857262" y="2349499"/>
                </a:lnTo>
                <a:lnTo>
                  <a:pt x="852474" y="2362199"/>
                </a:lnTo>
                <a:lnTo>
                  <a:pt x="878027" y="2362199"/>
                </a:lnTo>
                <a:lnTo>
                  <a:pt x="878344" y="2349499"/>
                </a:lnTo>
                <a:lnTo>
                  <a:pt x="878357" y="2108199"/>
                </a:lnTo>
                <a:lnTo>
                  <a:pt x="878624" y="2108199"/>
                </a:lnTo>
                <a:lnTo>
                  <a:pt x="878827" y="2095499"/>
                </a:lnTo>
                <a:close/>
              </a:path>
              <a:path w="9161145" h="6718300">
                <a:moveTo>
                  <a:pt x="1119479" y="2095499"/>
                </a:moveTo>
                <a:lnTo>
                  <a:pt x="1095552" y="2095499"/>
                </a:lnTo>
                <a:lnTo>
                  <a:pt x="1095639" y="2120899"/>
                </a:lnTo>
                <a:lnTo>
                  <a:pt x="1095730" y="2222499"/>
                </a:lnTo>
                <a:lnTo>
                  <a:pt x="1089685" y="2235199"/>
                </a:lnTo>
                <a:lnTo>
                  <a:pt x="1089012" y="2235199"/>
                </a:lnTo>
                <a:lnTo>
                  <a:pt x="1088047" y="2247899"/>
                </a:lnTo>
                <a:lnTo>
                  <a:pt x="1094993" y="2247899"/>
                </a:lnTo>
                <a:lnTo>
                  <a:pt x="1093685" y="2260599"/>
                </a:lnTo>
                <a:lnTo>
                  <a:pt x="1088847" y="2260599"/>
                </a:lnTo>
                <a:lnTo>
                  <a:pt x="1097902" y="2273299"/>
                </a:lnTo>
                <a:lnTo>
                  <a:pt x="1097445" y="2273299"/>
                </a:lnTo>
                <a:lnTo>
                  <a:pt x="1089355" y="2298699"/>
                </a:lnTo>
                <a:lnTo>
                  <a:pt x="1094879" y="2311399"/>
                </a:lnTo>
                <a:lnTo>
                  <a:pt x="1089113" y="2324099"/>
                </a:lnTo>
                <a:lnTo>
                  <a:pt x="1089113" y="2362199"/>
                </a:lnTo>
                <a:lnTo>
                  <a:pt x="1120597" y="2362199"/>
                </a:lnTo>
                <a:lnTo>
                  <a:pt x="1119523" y="2324099"/>
                </a:lnTo>
                <a:lnTo>
                  <a:pt x="1118850" y="2273299"/>
                </a:lnTo>
                <a:lnTo>
                  <a:pt x="1118651" y="2222499"/>
                </a:lnTo>
                <a:lnTo>
                  <a:pt x="1118763" y="2158999"/>
                </a:lnTo>
                <a:lnTo>
                  <a:pt x="1118803" y="2146299"/>
                </a:lnTo>
                <a:lnTo>
                  <a:pt x="1119479" y="2095499"/>
                </a:lnTo>
                <a:close/>
              </a:path>
              <a:path w="9161145" h="6718300">
                <a:moveTo>
                  <a:pt x="1692084" y="2095499"/>
                </a:moveTo>
                <a:lnTo>
                  <a:pt x="1660740" y="2095499"/>
                </a:lnTo>
                <a:lnTo>
                  <a:pt x="1660740" y="2120899"/>
                </a:lnTo>
                <a:lnTo>
                  <a:pt x="1667268" y="2120899"/>
                </a:lnTo>
                <a:lnTo>
                  <a:pt x="1668576" y="2133599"/>
                </a:lnTo>
                <a:lnTo>
                  <a:pt x="1663115" y="2133599"/>
                </a:lnTo>
                <a:lnTo>
                  <a:pt x="1661160" y="2146299"/>
                </a:lnTo>
                <a:lnTo>
                  <a:pt x="1661160" y="2171699"/>
                </a:lnTo>
                <a:lnTo>
                  <a:pt x="1667357" y="2184399"/>
                </a:lnTo>
                <a:lnTo>
                  <a:pt x="1665643" y="2184399"/>
                </a:lnTo>
                <a:lnTo>
                  <a:pt x="1662063" y="2197099"/>
                </a:lnTo>
                <a:lnTo>
                  <a:pt x="1660793" y="2197099"/>
                </a:lnTo>
                <a:lnTo>
                  <a:pt x="1662201" y="2209799"/>
                </a:lnTo>
                <a:lnTo>
                  <a:pt x="1666659" y="2209799"/>
                </a:lnTo>
                <a:lnTo>
                  <a:pt x="1661198" y="2222499"/>
                </a:lnTo>
                <a:lnTo>
                  <a:pt x="1661198" y="2324099"/>
                </a:lnTo>
                <a:lnTo>
                  <a:pt x="1665973" y="2336799"/>
                </a:lnTo>
                <a:lnTo>
                  <a:pt x="1664436" y="2336799"/>
                </a:lnTo>
                <a:lnTo>
                  <a:pt x="1662214" y="2349499"/>
                </a:lnTo>
                <a:lnTo>
                  <a:pt x="1660283" y="2349499"/>
                </a:lnTo>
                <a:lnTo>
                  <a:pt x="1661452" y="2362199"/>
                </a:lnTo>
                <a:lnTo>
                  <a:pt x="1691449" y="2362199"/>
                </a:lnTo>
                <a:lnTo>
                  <a:pt x="1690819" y="2298699"/>
                </a:lnTo>
                <a:lnTo>
                  <a:pt x="1690636" y="2247899"/>
                </a:lnTo>
                <a:lnTo>
                  <a:pt x="1690739" y="2184399"/>
                </a:lnTo>
                <a:lnTo>
                  <a:pt x="1691245" y="2133599"/>
                </a:lnTo>
                <a:lnTo>
                  <a:pt x="1692084" y="2095499"/>
                </a:lnTo>
                <a:close/>
              </a:path>
              <a:path w="9161145" h="6718300">
                <a:moveTo>
                  <a:pt x="1978266" y="2095499"/>
                </a:moveTo>
                <a:lnTo>
                  <a:pt x="1952523" y="2095499"/>
                </a:lnTo>
                <a:lnTo>
                  <a:pt x="1946986" y="2108199"/>
                </a:lnTo>
                <a:lnTo>
                  <a:pt x="1946986" y="2120899"/>
                </a:lnTo>
                <a:lnTo>
                  <a:pt x="1953209" y="2120899"/>
                </a:lnTo>
                <a:lnTo>
                  <a:pt x="1954123" y="2133599"/>
                </a:lnTo>
                <a:lnTo>
                  <a:pt x="1954949" y="2133599"/>
                </a:lnTo>
                <a:lnTo>
                  <a:pt x="1948002" y="2146299"/>
                </a:lnTo>
                <a:lnTo>
                  <a:pt x="1948827" y="2146299"/>
                </a:lnTo>
                <a:lnTo>
                  <a:pt x="1955418" y="2158999"/>
                </a:lnTo>
                <a:lnTo>
                  <a:pt x="1954707" y="2171699"/>
                </a:lnTo>
                <a:lnTo>
                  <a:pt x="1949348" y="2171699"/>
                </a:lnTo>
                <a:lnTo>
                  <a:pt x="1948179" y="2184399"/>
                </a:lnTo>
                <a:lnTo>
                  <a:pt x="1946859" y="2184399"/>
                </a:lnTo>
                <a:lnTo>
                  <a:pt x="1946859" y="2197099"/>
                </a:lnTo>
                <a:lnTo>
                  <a:pt x="1952599" y="2209799"/>
                </a:lnTo>
                <a:lnTo>
                  <a:pt x="1947875" y="2209799"/>
                </a:lnTo>
                <a:lnTo>
                  <a:pt x="1946948" y="2222499"/>
                </a:lnTo>
                <a:lnTo>
                  <a:pt x="1946871" y="2247899"/>
                </a:lnTo>
                <a:lnTo>
                  <a:pt x="1952574" y="2260599"/>
                </a:lnTo>
                <a:lnTo>
                  <a:pt x="1948319" y="2273299"/>
                </a:lnTo>
                <a:lnTo>
                  <a:pt x="1945690" y="2273299"/>
                </a:lnTo>
                <a:lnTo>
                  <a:pt x="1946884" y="2285999"/>
                </a:lnTo>
                <a:lnTo>
                  <a:pt x="1947151" y="2285999"/>
                </a:lnTo>
                <a:lnTo>
                  <a:pt x="1953247" y="2298699"/>
                </a:lnTo>
                <a:lnTo>
                  <a:pt x="1954187" y="2298699"/>
                </a:lnTo>
                <a:lnTo>
                  <a:pt x="1951431" y="2311399"/>
                </a:lnTo>
                <a:lnTo>
                  <a:pt x="1948294" y="2311399"/>
                </a:lnTo>
                <a:lnTo>
                  <a:pt x="1951304" y="2324099"/>
                </a:lnTo>
                <a:lnTo>
                  <a:pt x="1955088" y="2324099"/>
                </a:lnTo>
                <a:lnTo>
                  <a:pt x="1953437" y="2336799"/>
                </a:lnTo>
                <a:lnTo>
                  <a:pt x="1947011" y="2349499"/>
                </a:lnTo>
                <a:lnTo>
                  <a:pt x="1946275" y="2362199"/>
                </a:lnTo>
                <a:lnTo>
                  <a:pt x="1977377" y="2362199"/>
                </a:lnTo>
                <a:lnTo>
                  <a:pt x="1976616" y="2273299"/>
                </a:lnTo>
                <a:lnTo>
                  <a:pt x="1976378" y="2222499"/>
                </a:lnTo>
                <a:lnTo>
                  <a:pt x="1976490" y="2158999"/>
                </a:lnTo>
                <a:lnTo>
                  <a:pt x="1977137" y="2120899"/>
                </a:lnTo>
                <a:lnTo>
                  <a:pt x="1978266" y="2095499"/>
                </a:lnTo>
                <a:close/>
              </a:path>
              <a:path w="9161145" h="6718300">
                <a:moveTo>
                  <a:pt x="2248065" y="2095499"/>
                </a:moveTo>
                <a:lnTo>
                  <a:pt x="2216993" y="2095499"/>
                </a:lnTo>
                <a:lnTo>
                  <a:pt x="2217697" y="2108199"/>
                </a:lnTo>
                <a:lnTo>
                  <a:pt x="2217470" y="2120899"/>
                </a:lnTo>
                <a:lnTo>
                  <a:pt x="2217737" y="2133599"/>
                </a:lnTo>
                <a:lnTo>
                  <a:pt x="2217534" y="2133599"/>
                </a:lnTo>
                <a:lnTo>
                  <a:pt x="2217534" y="2146299"/>
                </a:lnTo>
                <a:lnTo>
                  <a:pt x="2224481" y="2158999"/>
                </a:lnTo>
                <a:lnTo>
                  <a:pt x="2224481" y="2209799"/>
                </a:lnTo>
                <a:lnTo>
                  <a:pt x="2218054" y="2222499"/>
                </a:lnTo>
                <a:lnTo>
                  <a:pt x="2221865" y="2222499"/>
                </a:lnTo>
                <a:lnTo>
                  <a:pt x="2224531" y="2235199"/>
                </a:lnTo>
                <a:lnTo>
                  <a:pt x="2224531" y="2324099"/>
                </a:lnTo>
                <a:lnTo>
                  <a:pt x="2217801" y="2336799"/>
                </a:lnTo>
                <a:lnTo>
                  <a:pt x="2217373" y="2336799"/>
                </a:lnTo>
                <a:lnTo>
                  <a:pt x="2217699" y="2349499"/>
                </a:lnTo>
                <a:lnTo>
                  <a:pt x="2215959" y="2362199"/>
                </a:lnTo>
                <a:lnTo>
                  <a:pt x="2248103" y="2362199"/>
                </a:lnTo>
                <a:lnTo>
                  <a:pt x="2247986" y="2285999"/>
                </a:lnTo>
                <a:lnTo>
                  <a:pt x="2247734" y="2184399"/>
                </a:lnTo>
                <a:lnTo>
                  <a:pt x="2247648" y="2171699"/>
                </a:lnTo>
                <a:lnTo>
                  <a:pt x="2247408" y="2120899"/>
                </a:lnTo>
                <a:lnTo>
                  <a:pt x="2247328" y="2108199"/>
                </a:lnTo>
                <a:lnTo>
                  <a:pt x="2248065" y="2095499"/>
                </a:lnTo>
                <a:close/>
              </a:path>
              <a:path w="9161145" h="6718300">
                <a:moveTo>
                  <a:pt x="2518905" y="2095499"/>
                </a:moveTo>
                <a:lnTo>
                  <a:pt x="2494153" y="2095499"/>
                </a:lnTo>
                <a:lnTo>
                  <a:pt x="2489949" y="2108199"/>
                </a:lnTo>
                <a:lnTo>
                  <a:pt x="2494940" y="2108199"/>
                </a:lnTo>
                <a:lnTo>
                  <a:pt x="2494940" y="2133599"/>
                </a:lnTo>
                <a:lnTo>
                  <a:pt x="2488577" y="2146299"/>
                </a:lnTo>
                <a:lnTo>
                  <a:pt x="2488565" y="2158999"/>
                </a:lnTo>
                <a:lnTo>
                  <a:pt x="2494127" y="2171699"/>
                </a:lnTo>
                <a:lnTo>
                  <a:pt x="2489720" y="2171699"/>
                </a:lnTo>
                <a:lnTo>
                  <a:pt x="2495156" y="2184399"/>
                </a:lnTo>
                <a:lnTo>
                  <a:pt x="2495156" y="2260599"/>
                </a:lnTo>
                <a:lnTo>
                  <a:pt x="2489860" y="2273299"/>
                </a:lnTo>
                <a:lnTo>
                  <a:pt x="2495105" y="2285999"/>
                </a:lnTo>
                <a:lnTo>
                  <a:pt x="2495067" y="2336799"/>
                </a:lnTo>
                <a:lnTo>
                  <a:pt x="2494902" y="2362199"/>
                </a:lnTo>
                <a:lnTo>
                  <a:pt x="2520505" y="2362199"/>
                </a:lnTo>
                <a:lnTo>
                  <a:pt x="2518702" y="2349499"/>
                </a:lnTo>
                <a:lnTo>
                  <a:pt x="2518611" y="2324099"/>
                </a:lnTo>
                <a:lnTo>
                  <a:pt x="2518664" y="2108199"/>
                </a:lnTo>
                <a:lnTo>
                  <a:pt x="2518905" y="2095499"/>
                </a:lnTo>
                <a:close/>
              </a:path>
              <a:path w="9161145" h="6718300">
                <a:moveTo>
                  <a:pt x="2789313" y="2095499"/>
                </a:moveTo>
                <a:lnTo>
                  <a:pt x="2766110" y="2095499"/>
                </a:lnTo>
                <a:lnTo>
                  <a:pt x="2766292" y="2108199"/>
                </a:lnTo>
                <a:lnTo>
                  <a:pt x="2766314" y="2158999"/>
                </a:lnTo>
                <a:lnTo>
                  <a:pt x="2760713" y="2158999"/>
                </a:lnTo>
                <a:lnTo>
                  <a:pt x="2765196" y="2171699"/>
                </a:lnTo>
                <a:lnTo>
                  <a:pt x="2766263" y="2171699"/>
                </a:lnTo>
                <a:lnTo>
                  <a:pt x="2766314" y="2209799"/>
                </a:lnTo>
                <a:lnTo>
                  <a:pt x="2760637" y="2222499"/>
                </a:lnTo>
                <a:lnTo>
                  <a:pt x="2764821" y="2235199"/>
                </a:lnTo>
                <a:lnTo>
                  <a:pt x="2765177" y="2235199"/>
                </a:lnTo>
                <a:lnTo>
                  <a:pt x="2763408" y="2247899"/>
                </a:lnTo>
                <a:lnTo>
                  <a:pt x="2765323" y="2247899"/>
                </a:lnTo>
                <a:lnTo>
                  <a:pt x="2766257" y="2273299"/>
                </a:lnTo>
                <a:lnTo>
                  <a:pt x="2766518" y="2298699"/>
                </a:lnTo>
                <a:lnTo>
                  <a:pt x="2766125" y="2324099"/>
                </a:lnTo>
                <a:lnTo>
                  <a:pt x="2765094" y="2362199"/>
                </a:lnTo>
                <a:lnTo>
                  <a:pt x="2789364" y="2362199"/>
                </a:lnTo>
                <a:lnTo>
                  <a:pt x="2789313" y="2095499"/>
                </a:lnTo>
                <a:close/>
              </a:path>
              <a:path w="9161145" h="6718300">
                <a:moveTo>
                  <a:pt x="3075698" y="2095499"/>
                </a:moveTo>
                <a:lnTo>
                  <a:pt x="3051543" y="2095499"/>
                </a:lnTo>
                <a:lnTo>
                  <a:pt x="3051621" y="2108199"/>
                </a:lnTo>
                <a:lnTo>
                  <a:pt x="3051721" y="2171699"/>
                </a:lnTo>
                <a:lnTo>
                  <a:pt x="3047441" y="2171699"/>
                </a:lnTo>
                <a:lnTo>
                  <a:pt x="3045663" y="2184399"/>
                </a:lnTo>
                <a:lnTo>
                  <a:pt x="3050438" y="2184399"/>
                </a:lnTo>
                <a:lnTo>
                  <a:pt x="3051804" y="2197099"/>
                </a:lnTo>
                <a:lnTo>
                  <a:pt x="3052192" y="2197099"/>
                </a:lnTo>
                <a:lnTo>
                  <a:pt x="3051926" y="2209799"/>
                </a:lnTo>
                <a:lnTo>
                  <a:pt x="3051327" y="2209799"/>
                </a:lnTo>
                <a:lnTo>
                  <a:pt x="3046107" y="2222499"/>
                </a:lnTo>
                <a:lnTo>
                  <a:pt x="3045701" y="2222499"/>
                </a:lnTo>
                <a:lnTo>
                  <a:pt x="3051124" y="2235199"/>
                </a:lnTo>
                <a:lnTo>
                  <a:pt x="3051860" y="2235199"/>
                </a:lnTo>
                <a:lnTo>
                  <a:pt x="3051898" y="2311399"/>
                </a:lnTo>
                <a:lnTo>
                  <a:pt x="3045294" y="2324099"/>
                </a:lnTo>
                <a:lnTo>
                  <a:pt x="3045294" y="2336799"/>
                </a:lnTo>
                <a:lnTo>
                  <a:pt x="3048857" y="2336799"/>
                </a:lnTo>
                <a:lnTo>
                  <a:pt x="3051348" y="2349499"/>
                </a:lnTo>
                <a:lnTo>
                  <a:pt x="3052126" y="2349499"/>
                </a:lnTo>
                <a:lnTo>
                  <a:pt x="3050552" y="2362199"/>
                </a:lnTo>
                <a:lnTo>
                  <a:pt x="3075787" y="2362199"/>
                </a:lnTo>
                <a:lnTo>
                  <a:pt x="3075698" y="2095499"/>
                </a:lnTo>
                <a:close/>
              </a:path>
              <a:path w="9161145" h="6718300">
                <a:moveTo>
                  <a:pt x="3360915" y="2095499"/>
                </a:moveTo>
                <a:lnTo>
                  <a:pt x="3343757" y="2095499"/>
                </a:lnTo>
                <a:lnTo>
                  <a:pt x="3338156" y="2108199"/>
                </a:lnTo>
                <a:lnTo>
                  <a:pt x="3336975" y="2108199"/>
                </a:lnTo>
                <a:lnTo>
                  <a:pt x="3344202" y="2120899"/>
                </a:lnTo>
                <a:lnTo>
                  <a:pt x="3345980" y="2120899"/>
                </a:lnTo>
                <a:lnTo>
                  <a:pt x="3342208" y="2133599"/>
                </a:lnTo>
                <a:lnTo>
                  <a:pt x="3339642" y="2133599"/>
                </a:lnTo>
                <a:lnTo>
                  <a:pt x="3338362" y="2146299"/>
                </a:lnTo>
                <a:lnTo>
                  <a:pt x="3337999" y="2171699"/>
                </a:lnTo>
                <a:lnTo>
                  <a:pt x="3337931" y="2209799"/>
                </a:lnTo>
                <a:lnTo>
                  <a:pt x="3338044" y="2235199"/>
                </a:lnTo>
                <a:lnTo>
                  <a:pt x="3339071" y="2285999"/>
                </a:lnTo>
                <a:lnTo>
                  <a:pt x="3344062" y="2298699"/>
                </a:lnTo>
                <a:lnTo>
                  <a:pt x="3339617" y="2311399"/>
                </a:lnTo>
                <a:lnTo>
                  <a:pt x="3344976" y="2311399"/>
                </a:lnTo>
                <a:lnTo>
                  <a:pt x="3346119" y="2324099"/>
                </a:lnTo>
                <a:lnTo>
                  <a:pt x="3341509" y="2324099"/>
                </a:lnTo>
                <a:lnTo>
                  <a:pt x="3338499" y="2336799"/>
                </a:lnTo>
                <a:lnTo>
                  <a:pt x="3338664" y="2349499"/>
                </a:lnTo>
                <a:lnTo>
                  <a:pt x="3338271" y="2362199"/>
                </a:lnTo>
                <a:lnTo>
                  <a:pt x="3361093" y="2362199"/>
                </a:lnTo>
                <a:lnTo>
                  <a:pt x="3360572" y="2298699"/>
                </a:lnTo>
                <a:lnTo>
                  <a:pt x="3355263" y="2285999"/>
                </a:lnTo>
                <a:lnTo>
                  <a:pt x="3360445" y="2273299"/>
                </a:lnTo>
                <a:lnTo>
                  <a:pt x="3360735" y="2222499"/>
                </a:lnTo>
                <a:lnTo>
                  <a:pt x="3360848" y="2197099"/>
                </a:lnTo>
                <a:lnTo>
                  <a:pt x="3360915" y="2095499"/>
                </a:lnTo>
                <a:close/>
              </a:path>
              <a:path w="9161145" h="6718300">
                <a:moveTo>
                  <a:pt x="3631628" y="2095499"/>
                </a:moveTo>
                <a:lnTo>
                  <a:pt x="3609213" y="2095499"/>
                </a:lnTo>
                <a:lnTo>
                  <a:pt x="3609213" y="2298699"/>
                </a:lnTo>
                <a:lnTo>
                  <a:pt x="3612397" y="2298699"/>
                </a:lnTo>
                <a:lnTo>
                  <a:pt x="3615528" y="2311399"/>
                </a:lnTo>
                <a:lnTo>
                  <a:pt x="3617110" y="2311399"/>
                </a:lnTo>
                <a:lnTo>
                  <a:pt x="3615651" y="2324099"/>
                </a:lnTo>
                <a:lnTo>
                  <a:pt x="3608870" y="2336799"/>
                </a:lnTo>
                <a:lnTo>
                  <a:pt x="3609124" y="2349499"/>
                </a:lnTo>
                <a:lnTo>
                  <a:pt x="3608565" y="2362199"/>
                </a:lnTo>
                <a:lnTo>
                  <a:pt x="3631666" y="2362199"/>
                </a:lnTo>
                <a:lnTo>
                  <a:pt x="3631548" y="2146299"/>
                </a:lnTo>
                <a:lnTo>
                  <a:pt x="3631628" y="2095499"/>
                </a:lnTo>
                <a:close/>
              </a:path>
              <a:path w="9161145" h="6718300">
                <a:moveTo>
                  <a:pt x="3887381" y="2095499"/>
                </a:moveTo>
                <a:lnTo>
                  <a:pt x="3860749" y="2095499"/>
                </a:lnTo>
                <a:lnTo>
                  <a:pt x="3871607" y="2108199"/>
                </a:lnTo>
                <a:lnTo>
                  <a:pt x="3872852" y="2120899"/>
                </a:lnTo>
                <a:lnTo>
                  <a:pt x="3866934" y="2120899"/>
                </a:lnTo>
                <a:lnTo>
                  <a:pt x="3865143" y="2133599"/>
                </a:lnTo>
                <a:lnTo>
                  <a:pt x="3865143" y="2171699"/>
                </a:lnTo>
                <a:lnTo>
                  <a:pt x="3871709" y="2184399"/>
                </a:lnTo>
                <a:lnTo>
                  <a:pt x="3871709" y="2235199"/>
                </a:lnTo>
                <a:lnTo>
                  <a:pt x="3865194" y="2247899"/>
                </a:lnTo>
                <a:lnTo>
                  <a:pt x="3865194" y="2298699"/>
                </a:lnTo>
                <a:lnTo>
                  <a:pt x="3870629" y="2311399"/>
                </a:lnTo>
                <a:lnTo>
                  <a:pt x="3866045" y="2311399"/>
                </a:lnTo>
                <a:lnTo>
                  <a:pt x="3864909" y="2324099"/>
                </a:lnTo>
                <a:lnTo>
                  <a:pt x="3864900" y="2336799"/>
                </a:lnTo>
                <a:lnTo>
                  <a:pt x="3865032" y="2349499"/>
                </a:lnTo>
                <a:lnTo>
                  <a:pt x="3864317" y="2362199"/>
                </a:lnTo>
                <a:lnTo>
                  <a:pt x="3887431" y="2362199"/>
                </a:lnTo>
                <a:lnTo>
                  <a:pt x="3887381" y="2095499"/>
                </a:lnTo>
                <a:close/>
              </a:path>
              <a:path w="9161145" h="6718300">
                <a:moveTo>
                  <a:pt x="4173626" y="2095499"/>
                </a:moveTo>
                <a:lnTo>
                  <a:pt x="4157764" y="2095499"/>
                </a:lnTo>
                <a:lnTo>
                  <a:pt x="4151160" y="2108199"/>
                </a:lnTo>
                <a:lnTo>
                  <a:pt x="4151160" y="2146299"/>
                </a:lnTo>
                <a:lnTo>
                  <a:pt x="4156468" y="2158999"/>
                </a:lnTo>
                <a:lnTo>
                  <a:pt x="4150893" y="2158999"/>
                </a:lnTo>
                <a:lnTo>
                  <a:pt x="4150893" y="2209799"/>
                </a:lnTo>
                <a:lnTo>
                  <a:pt x="4156544" y="2222499"/>
                </a:lnTo>
                <a:lnTo>
                  <a:pt x="4150995" y="2235199"/>
                </a:lnTo>
                <a:lnTo>
                  <a:pt x="4150995" y="2260599"/>
                </a:lnTo>
                <a:lnTo>
                  <a:pt x="4156824" y="2273299"/>
                </a:lnTo>
                <a:lnTo>
                  <a:pt x="4150969" y="2285999"/>
                </a:lnTo>
                <a:lnTo>
                  <a:pt x="4150969" y="2336799"/>
                </a:lnTo>
                <a:lnTo>
                  <a:pt x="4154903" y="2336799"/>
                </a:lnTo>
                <a:lnTo>
                  <a:pt x="4156768" y="2349499"/>
                </a:lnTo>
                <a:lnTo>
                  <a:pt x="4157065" y="2349499"/>
                </a:lnTo>
                <a:lnTo>
                  <a:pt x="4156290" y="2362199"/>
                </a:lnTo>
                <a:lnTo>
                  <a:pt x="4173575" y="2362199"/>
                </a:lnTo>
                <a:lnTo>
                  <a:pt x="4173626" y="2095499"/>
                </a:lnTo>
                <a:close/>
              </a:path>
              <a:path w="9161145" h="6718300">
                <a:moveTo>
                  <a:pt x="4444263" y="2095499"/>
                </a:moveTo>
                <a:lnTo>
                  <a:pt x="4420184" y="2095499"/>
                </a:lnTo>
                <a:lnTo>
                  <a:pt x="4421369" y="2108199"/>
                </a:lnTo>
                <a:lnTo>
                  <a:pt x="4421630" y="2108199"/>
                </a:lnTo>
                <a:lnTo>
                  <a:pt x="4421530" y="2146299"/>
                </a:lnTo>
                <a:lnTo>
                  <a:pt x="4421576" y="2184399"/>
                </a:lnTo>
                <a:lnTo>
                  <a:pt x="4421695" y="2209799"/>
                </a:lnTo>
                <a:lnTo>
                  <a:pt x="4421619" y="2273299"/>
                </a:lnTo>
                <a:lnTo>
                  <a:pt x="4428121" y="2285999"/>
                </a:lnTo>
                <a:lnTo>
                  <a:pt x="4429074" y="2285999"/>
                </a:lnTo>
                <a:lnTo>
                  <a:pt x="4426026" y="2298699"/>
                </a:lnTo>
                <a:lnTo>
                  <a:pt x="4423384" y="2298699"/>
                </a:lnTo>
                <a:lnTo>
                  <a:pt x="4420209" y="2311399"/>
                </a:lnTo>
                <a:lnTo>
                  <a:pt x="4423181" y="2311399"/>
                </a:lnTo>
                <a:lnTo>
                  <a:pt x="4421593" y="2324099"/>
                </a:lnTo>
                <a:lnTo>
                  <a:pt x="4427397" y="2324099"/>
                </a:lnTo>
                <a:lnTo>
                  <a:pt x="4423119" y="2336799"/>
                </a:lnTo>
                <a:lnTo>
                  <a:pt x="4421690" y="2349499"/>
                </a:lnTo>
                <a:lnTo>
                  <a:pt x="4421502" y="2349499"/>
                </a:lnTo>
                <a:lnTo>
                  <a:pt x="4420946" y="2362199"/>
                </a:lnTo>
                <a:lnTo>
                  <a:pt x="4444314" y="2362199"/>
                </a:lnTo>
                <a:lnTo>
                  <a:pt x="4444263" y="2095499"/>
                </a:lnTo>
                <a:close/>
              </a:path>
              <a:path w="9161145" h="6718300">
                <a:moveTo>
                  <a:pt x="4714976" y="2095499"/>
                </a:moveTo>
                <a:lnTo>
                  <a:pt x="4695583" y="2095499"/>
                </a:lnTo>
                <a:lnTo>
                  <a:pt x="4698961" y="2108199"/>
                </a:lnTo>
                <a:lnTo>
                  <a:pt x="4699316" y="2108199"/>
                </a:lnTo>
                <a:lnTo>
                  <a:pt x="4699461" y="2120899"/>
                </a:lnTo>
                <a:lnTo>
                  <a:pt x="4698110" y="2120899"/>
                </a:lnTo>
                <a:lnTo>
                  <a:pt x="4693970" y="2133599"/>
                </a:lnTo>
                <a:lnTo>
                  <a:pt x="4699228" y="2146299"/>
                </a:lnTo>
                <a:lnTo>
                  <a:pt x="4699228" y="2158999"/>
                </a:lnTo>
                <a:lnTo>
                  <a:pt x="4691240" y="2158999"/>
                </a:lnTo>
                <a:lnTo>
                  <a:pt x="4693069" y="2171699"/>
                </a:lnTo>
                <a:lnTo>
                  <a:pt x="4699266" y="2184399"/>
                </a:lnTo>
                <a:lnTo>
                  <a:pt x="4699266" y="2197099"/>
                </a:lnTo>
                <a:lnTo>
                  <a:pt x="4693602" y="2197099"/>
                </a:lnTo>
                <a:lnTo>
                  <a:pt x="4692516" y="2222499"/>
                </a:lnTo>
                <a:lnTo>
                  <a:pt x="4692210" y="2247899"/>
                </a:lnTo>
                <a:lnTo>
                  <a:pt x="4692132" y="2273299"/>
                </a:lnTo>
                <a:lnTo>
                  <a:pt x="4692282" y="2298699"/>
                </a:lnTo>
                <a:lnTo>
                  <a:pt x="4693246" y="2336799"/>
                </a:lnTo>
                <a:lnTo>
                  <a:pt x="4694580" y="2349499"/>
                </a:lnTo>
                <a:lnTo>
                  <a:pt x="4697920" y="2349499"/>
                </a:lnTo>
                <a:lnTo>
                  <a:pt x="4691722" y="2362199"/>
                </a:lnTo>
                <a:lnTo>
                  <a:pt x="4715027" y="2362199"/>
                </a:lnTo>
                <a:lnTo>
                  <a:pt x="4714976" y="2095499"/>
                </a:lnTo>
                <a:close/>
              </a:path>
              <a:path w="9161145" h="6718300">
                <a:moveTo>
                  <a:pt x="5302237" y="2095499"/>
                </a:moveTo>
                <a:lnTo>
                  <a:pt x="5287073" y="2095499"/>
                </a:lnTo>
                <a:lnTo>
                  <a:pt x="5285028" y="2108199"/>
                </a:lnTo>
                <a:lnTo>
                  <a:pt x="5279275" y="2108199"/>
                </a:lnTo>
                <a:lnTo>
                  <a:pt x="5279275" y="2324099"/>
                </a:lnTo>
                <a:lnTo>
                  <a:pt x="5285790" y="2324099"/>
                </a:lnTo>
                <a:lnTo>
                  <a:pt x="5285790" y="2349499"/>
                </a:lnTo>
                <a:lnTo>
                  <a:pt x="5275592" y="2362199"/>
                </a:lnTo>
                <a:lnTo>
                  <a:pt x="5302186" y="2362199"/>
                </a:lnTo>
                <a:lnTo>
                  <a:pt x="5302237" y="2095499"/>
                </a:lnTo>
                <a:close/>
              </a:path>
              <a:path w="9161145" h="6718300">
                <a:moveTo>
                  <a:pt x="5573318" y="2095499"/>
                </a:moveTo>
                <a:lnTo>
                  <a:pt x="5549684" y="2095499"/>
                </a:lnTo>
                <a:lnTo>
                  <a:pt x="5549719" y="2108199"/>
                </a:lnTo>
                <a:lnTo>
                  <a:pt x="5549947" y="2273299"/>
                </a:lnTo>
                <a:lnTo>
                  <a:pt x="5550033" y="2298699"/>
                </a:lnTo>
                <a:lnTo>
                  <a:pt x="5550128" y="2336799"/>
                </a:lnTo>
                <a:lnTo>
                  <a:pt x="5549734" y="2362199"/>
                </a:lnTo>
                <a:lnTo>
                  <a:pt x="5573026" y="2362199"/>
                </a:lnTo>
                <a:lnTo>
                  <a:pt x="5573090" y="2285999"/>
                </a:lnTo>
                <a:lnTo>
                  <a:pt x="5573877" y="2273299"/>
                </a:lnTo>
                <a:lnTo>
                  <a:pt x="5578487" y="2273299"/>
                </a:lnTo>
                <a:lnTo>
                  <a:pt x="5573064" y="2260599"/>
                </a:lnTo>
                <a:lnTo>
                  <a:pt x="5573159" y="2247899"/>
                </a:lnTo>
                <a:lnTo>
                  <a:pt x="5573771" y="2247899"/>
                </a:lnTo>
                <a:lnTo>
                  <a:pt x="5575424" y="2235199"/>
                </a:lnTo>
                <a:lnTo>
                  <a:pt x="5578640" y="2235199"/>
                </a:lnTo>
                <a:lnTo>
                  <a:pt x="5573064" y="2222499"/>
                </a:lnTo>
                <a:lnTo>
                  <a:pt x="5573064" y="2209799"/>
                </a:lnTo>
                <a:lnTo>
                  <a:pt x="5578652" y="2197099"/>
                </a:lnTo>
                <a:lnTo>
                  <a:pt x="5572950" y="2197099"/>
                </a:lnTo>
                <a:lnTo>
                  <a:pt x="5572950" y="2146299"/>
                </a:lnTo>
                <a:lnTo>
                  <a:pt x="5578589" y="2146299"/>
                </a:lnTo>
                <a:lnTo>
                  <a:pt x="5574669" y="2133599"/>
                </a:lnTo>
                <a:lnTo>
                  <a:pt x="5573847" y="2133599"/>
                </a:lnTo>
                <a:lnTo>
                  <a:pt x="5575322" y="2120899"/>
                </a:lnTo>
                <a:lnTo>
                  <a:pt x="5578297" y="2120899"/>
                </a:lnTo>
                <a:lnTo>
                  <a:pt x="5572810" y="2108199"/>
                </a:lnTo>
                <a:lnTo>
                  <a:pt x="5573318" y="2095499"/>
                </a:lnTo>
                <a:close/>
              </a:path>
              <a:path w="9161145" h="6718300">
                <a:moveTo>
                  <a:pt x="5860148" y="2095499"/>
                </a:moveTo>
                <a:lnTo>
                  <a:pt x="5835916" y="2095499"/>
                </a:lnTo>
                <a:lnTo>
                  <a:pt x="5835916" y="2285999"/>
                </a:lnTo>
                <a:lnTo>
                  <a:pt x="5838748" y="2285999"/>
                </a:lnTo>
                <a:lnTo>
                  <a:pt x="5843752" y="2298699"/>
                </a:lnTo>
                <a:lnTo>
                  <a:pt x="5838609" y="2298699"/>
                </a:lnTo>
                <a:lnTo>
                  <a:pt x="5837504" y="2311399"/>
                </a:lnTo>
                <a:lnTo>
                  <a:pt x="5835904" y="2311399"/>
                </a:lnTo>
                <a:lnTo>
                  <a:pt x="5835904" y="2362199"/>
                </a:lnTo>
                <a:lnTo>
                  <a:pt x="5859195" y="2362199"/>
                </a:lnTo>
                <a:lnTo>
                  <a:pt x="5859117" y="2349499"/>
                </a:lnTo>
                <a:lnTo>
                  <a:pt x="5859018" y="2285999"/>
                </a:lnTo>
                <a:lnTo>
                  <a:pt x="5864098" y="2273299"/>
                </a:lnTo>
                <a:lnTo>
                  <a:pt x="5859614" y="2273299"/>
                </a:lnTo>
                <a:lnTo>
                  <a:pt x="5858705" y="2222499"/>
                </a:lnTo>
                <a:lnTo>
                  <a:pt x="5858500" y="2171699"/>
                </a:lnTo>
                <a:lnTo>
                  <a:pt x="5858986" y="2133599"/>
                </a:lnTo>
                <a:lnTo>
                  <a:pt x="5860148" y="2095499"/>
                </a:lnTo>
                <a:close/>
              </a:path>
              <a:path w="9161145" h="6718300">
                <a:moveTo>
                  <a:pt x="6146711" y="2108199"/>
                </a:moveTo>
                <a:lnTo>
                  <a:pt x="6122098" y="2108199"/>
                </a:lnTo>
                <a:lnTo>
                  <a:pt x="6122098" y="2120899"/>
                </a:lnTo>
                <a:lnTo>
                  <a:pt x="6124965" y="2133599"/>
                </a:lnTo>
                <a:lnTo>
                  <a:pt x="6128145" y="2133599"/>
                </a:lnTo>
                <a:lnTo>
                  <a:pt x="6129822" y="2146299"/>
                </a:lnTo>
                <a:lnTo>
                  <a:pt x="6128181" y="2146299"/>
                </a:lnTo>
                <a:lnTo>
                  <a:pt x="6121590" y="2158999"/>
                </a:lnTo>
                <a:lnTo>
                  <a:pt x="6121641" y="2349499"/>
                </a:lnTo>
                <a:lnTo>
                  <a:pt x="6120879" y="2362199"/>
                </a:lnTo>
                <a:lnTo>
                  <a:pt x="6143383" y="2362199"/>
                </a:lnTo>
                <a:lnTo>
                  <a:pt x="6147346" y="2349499"/>
                </a:lnTo>
                <a:lnTo>
                  <a:pt x="6149505" y="2349499"/>
                </a:lnTo>
                <a:lnTo>
                  <a:pt x="6151143" y="2336799"/>
                </a:lnTo>
                <a:lnTo>
                  <a:pt x="6147076" y="2336799"/>
                </a:lnTo>
                <a:lnTo>
                  <a:pt x="6145791" y="2324099"/>
                </a:lnTo>
                <a:lnTo>
                  <a:pt x="6147272" y="2324099"/>
                </a:lnTo>
                <a:lnTo>
                  <a:pt x="6151575" y="2311399"/>
                </a:lnTo>
                <a:lnTo>
                  <a:pt x="6146076" y="2298699"/>
                </a:lnTo>
                <a:lnTo>
                  <a:pt x="6148946" y="2298699"/>
                </a:lnTo>
                <a:lnTo>
                  <a:pt x="6152045" y="2285999"/>
                </a:lnTo>
                <a:lnTo>
                  <a:pt x="6151003" y="2285999"/>
                </a:lnTo>
                <a:lnTo>
                  <a:pt x="6144856" y="2273299"/>
                </a:lnTo>
                <a:lnTo>
                  <a:pt x="6144856" y="2235199"/>
                </a:lnTo>
                <a:lnTo>
                  <a:pt x="6150533" y="2235199"/>
                </a:lnTo>
                <a:lnTo>
                  <a:pt x="6151496" y="2222499"/>
                </a:lnTo>
                <a:lnTo>
                  <a:pt x="6151264" y="2209799"/>
                </a:lnTo>
                <a:lnTo>
                  <a:pt x="6150991" y="2197099"/>
                </a:lnTo>
                <a:lnTo>
                  <a:pt x="6144856" y="2197099"/>
                </a:lnTo>
                <a:lnTo>
                  <a:pt x="6144856" y="2133599"/>
                </a:lnTo>
                <a:lnTo>
                  <a:pt x="6150978" y="2120899"/>
                </a:lnTo>
                <a:lnTo>
                  <a:pt x="6151778" y="2120899"/>
                </a:lnTo>
                <a:lnTo>
                  <a:pt x="6146711" y="2108199"/>
                </a:lnTo>
                <a:close/>
              </a:path>
              <a:path w="9161145" h="6718300">
                <a:moveTo>
                  <a:pt x="6396278" y="2095499"/>
                </a:moveTo>
                <a:lnTo>
                  <a:pt x="6365963" y="2095499"/>
                </a:lnTo>
                <a:lnTo>
                  <a:pt x="6369443" y="2108199"/>
                </a:lnTo>
                <a:lnTo>
                  <a:pt x="6369443" y="2120899"/>
                </a:lnTo>
                <a:lnTo>
                  <a:pt x="6362788" y="2133599"/>
                </a:lnTo>
                <a:lnTo>
                  <a:pt x="6362788" y="2197099"/>
                </a:lnTo>
                <a:lnTo>
                  <a:pt x="6368605" y="2197099"/>
                </a:lnTo>
                <a:lnTo>
                  <a:pt x="6365582" y="2209799"/>
                </a:lnTo>
                <a:lnTo>
                  <a:pt x="6363563" y="2209799"/>
                </a:lnTo>
                <a:lnTo>
                  <a:pt x="6369431" y="2222499"/>
                </a:lnTo>
                <a:lnTo>
                  <a:pt x="6369431" y="2235199"/>
                </a:lnTo>
                <a:lnTo>
                  <a:pt x="6362649" y="2247899"/>
                </a:lnTo>
                <a:lnTo>
                  <a:pt x="6362649" y="2298699"/>
                </a:lnTo>
                <a:lnTo>
                  <a:pt x="6368389" y="2311399"/>
                </a:lnTo>
                <a:lnTo>
                  <a:pt x="6363665" y="2324099"/>
                </a:lnTo>
                <a:lnTo>
                  <a:pt x="6362194" y="2324099"/>
                </a:lnTo>
                <a:lnTo>
                  <a:pt x="6362098" y="2336799"/>
                </a:lnTo>
                <a:lnTo>
                  <a:pt x="6362595" y="2336799"/>
                </a:lnTo>
                <a:lnTo>
                  <a:pt x="6362903" y="2349499"/>
                </a:lnTo>
                <a:lnTo>
                  <a:pt x="6368491" y="2362199"/>
                </a:lnTo>
                <a:lnTo>
                  <a:pt x="6395961" y="2362199"/>
                </a:lnTo>
                <a:lnTo>
                  <a:pt x="6385687" y="2349499"/>
                </a:lnTo>
                <a:lnTo>
                  <a:pt x="6385687" y="2298699"/>
                </a:lnTo>
                <a:lnTo>
                  <a:pt x="6389852" y="2298699"/>
                </a:lnTo>
                <a:lnTo>
                  <a:pt x="6390855" y="2285999"/>
                </a:lnTo>
                <a:lnTo>
                  <a:pt x="6385509" y="2285999"/>
                </a:lnTo>
                <a:lnTo>
                  <a:pt x="6385509" y="2146299"/>
                </a:lnTo>
                <a:lnTo>
                  <a:pt x="6391833" y="2133599"/>
                </a:lnTo>
                <a:lnTo>
                  <a:pt x="6387909" y="2133599"/>
                </a:lnTo>
                <a:lnTo>
                  <a:pt x="6385902" y="2120899"/>
                </a:lnTo>
                <a:lnTo>
                  <a:pt x="6384747" y="2120899"/>
                </a:lnTo>
                <a:lnTo>
                  <a:pt x="6386207" y="2108199"/>
                </a:lnTo>
                <a:lnTo>
                  <a:pt x="6385280" y="2108199"/>
                </a:lnTo>
                <a:lnTo>
                  <a:pt x="6396278" y="2095499"/>
                </a:lnTo>
                <a:close/>
              </a:path>
              <a:path w="9161145" h="6718300">
                <a:moveTo>
                  <a:pt x="6926910" y="2095499"/>
                </a:moveTo>
                <a:lnTo>
                  <a:pt x="6911073" y="2095499"/>
                </a:lnTo>
                <a:lnTo>
                  <a:pt x="6910971" y="2298699"/>
                </a:lnTo>
                <a:lnTo>
                  <a:pt x="6911143" y="2311399"/>
                </a:lnTo>
                <a:lnTo>
                  <a:pt x="6911413" y="2324099"/>
                </a:lnTo>
                <a:lnTo>
                  <a:pt x="6911325" y="2349499"/>
                </a:lnTo>
                <a:lnTo>
                  <a:pt x="6910425" y="2362199"/>
                </a:lnTo>
                <a:lnTo>
                  <a:pt x="6927608" y="2362199"/>
                </a:lnTo>
                <a:lnTo>
                  <a:pt x="6926935" y="2349499"/>
                </a:lnTo>
                <a:lnTo>
                  <a:pt x="6926580" y="2349499"/>
                </a:lnTo>
                <a:lnTo>
                  <a:pt x="6926689" y="2222499"/>
                </a:lnTo>
                <a:lnTo>
                  <a:pt x="6926910" y="2095499"/>
                </a:lnTo>
                <a:close/>
              </a:path>
              <a:path w="9161145" h="6718300">
                <a:moveTo>
                  <a:pt x="7211136" y="2095499"/>
                </a:moveTo>
                <a:lnTo>
                  <a:pt x="7190092" y="2095499"/>
                </a:lnTo>
                <a:lnTo>
                  <a:pt x="7190092" y="2133599"/>
                </a:lnTo>
                <a:lnTo>
                  <a:pt x="7193066" y="2146299"/>
                </a:lnTo>
                <a:lnTo>
                  <a:pt x="7195667" y="2146299"/>
                </a:lnTo>
                <a:lnTo>
                  <a:pt x="7197068" y="2158999"/>
                </a:lnTo>
                <a:lnTo>
                  <a:pt x="7196442" y="2158999"/>
                </a:lnTo>
                <a:lnTo>
                  <a:pt x="7190219" y="2171699"/>
                </a:lnTo>
                <a:lnTo>
                  <a:pt x="7190219" y="2311399"/>
                </a:lnTo>
                <a:lnTo>
                  <a:pt x="7195947" y="2324099"/>
                </a:lnTo>
                <a:lnTo>
                  <a:pt x="7190206" y="2336799"/>
                </a:lnTo>
                <a:lnTo>
                  <a:pt x="7196251" y="2349499"/>
                </a:lnTo>
                <a:lnTo>
                  <a:pt x="7185825" y="2362199"/>
                </a:lnTo>
                <a:lnTo>
                  <a:pt x="7214247" y="2362199"/>
                </a:lnTo>
                <a:lnTo>
                  <a:pt x="7219302" y="2349499"/>
                </a:lnTo>
                <a:lnTo>
                  <a:pt x="7212698" y="2336799"/>
                </a:lnTo>
                <a:lnTo>
                  <a:pt x="7212088" y="2324099"/>
                </a:lnTo>
                <a:lnTo>
                  <a:pt x="7213815" y="2324099"/>
                </a:lnTo>
                <a:lnTo>
                  <a:pt x="7219581" y="2311399"/>
                </a:lnTo>
                <a:lnTo>
                  <a:pt x="7219581" y="2298699"/>
                </a:lnTo>
                <a:lnTo>
                  <a:pt x="7217283" y="2298699"/>
                </a:lnTo>
                <a:lnTo>
                  <a:pt x="7212876" y="2285999"/>
                </a:lnTo>
                <a:lnTo>
                  <a:pt x="7212393" y="2285999"/>
                </a:lnTo>
                <a:lnTo>
                  <a:pt x="7217079" y="2273299"/>
                </a:lnTo>
                <a:lnTo>
                  <a:pt x="7219581" y="2273299"/>
                </a:lnTo>
                <a:lnTo>
                  <a:pt x="7219581" y="2260599"/>
                </a:lnTo>
                <a:lnTo>
                  <a:pt x="7215736" y="2247899"/>
                </a:lnTo>
                <a:lnTo>
                  <a:pt x="7213223" y="2247899"/>
                </a:lnTo>
                <a:lnTo>
                  <a:pt x="7212975" y="2235199"/>
                </a:lnTo>
                <a:lnTo>
                  <a:pt x="7215924" y="2222499"/>
                </a:lnTo>
                <a:lnTo>
                  <a:pt x="7218083" y="2222499"/>
                </a:lnTo>
                <a:lnTo>
                  <a:pt x="7212825" y="2209799"/>
                </a:lnTo>
                <a:lnTo>
                  <a:pt x="7215593" y="2209799"/>
                </a:lnTo>
                <a:lnTo>
                  <a:pt x="7217816" y="2197099"/>
                </a:lnTo>
                <a:lnTo>
                  <a:pt x="7220686" y="2197099"/>
                </a:lnTo>
                <a:lnTo>
                  <a:pt x="7213549" y="2184399"/>
                </a:lnTo>
                <a:lnTo>
                  <a:pt x="7211783" y="2184399"/>
                </a:lnTo>
                <a:lnTo>
                  <a:pt x="7218108" y="2171699"/>
                </a:lnTo>
                <a:lnTo>
                  <a:pt x="7219480" y="2171699"/>
                </a:lnTo>
                <a:lnTo>
                  <a:pt x="7219480" y="2146299"/>
                </a:lnTo>
                <a:lnTo>
                  <a:pt x="7213498" y="2133599"/>
                </a:lnTo>
                <a:lnTo>
                  <a:pt x="7213003" y="2133599"/>
                </a:lnTo>
                <a:lnTo>
                  <a:pt x="7211885" y="2120899"/>
                </a:lnTo>
                <a:lnTo>
                  <a:pt x="7218807" y="2120899"/>
                </a:lnTo>
                <a:lnTo>
                  <a:pt x="7213219" y="2108199"/>
                </a:lnTo>
                <a:lnTo>
                  <a:pt x="7213523" y="2108199"/>
                </a:lnTo>
                <a:lnTo>
                  <a:pt x="7211136" y="2095499"/>
                </a:lnTo>
                <a:close/>
              </a:path>
              <a:path w="9161145" h="6718300">
                <a:moveTo>
                  <a:pt x="7513497" y="2095499"/>
                </a:moveTo>
                <a:lnTo>
                  <a:pt x="7497953" y="2095499"/>
                </a:lnTo>
                <a:lnTo>
                  <a:pt x="7498500" y="2146299"/>
                </a:lnTo>
                <a:lnTo>
                  <a:pt x="7498531" y="2222499"/>
                </a:lnTo>
                <a:lnTo>
                  <a:pt x="7498296" y="2273299"/>
                </a:lnTo>
                <a:lnTo>
                  <a:pt x="7497669" y="2324099"/>
                </a:lnTo>
                <a:lnTo>
                  <a:pt x="7496759" y="2362199"/>
                </a:lnTo>
                <a:lnTo>
                  <a:pt x="7514145" y="2362199"/>
                </a:lnTo>
                <a:lnTo>
                  <a:pt x="7514031" y="2349499"/>
                </a:lnTo>
                <a:lnTo>
                  <a:pt x="7513771" y="2349499"/>
                </a:lnTo>
                <a:lnTo>
                  <a:pt x="7513656" y="2336799"/>
                </a:lnTo>
                <a:lnTo>
                  <a:pt x="7513497" y="2095499"/>
                </a:lnTo>
                <a:close/>
              </a:path>
              <a:path w="9161145" h="6718300">
                <a:moveTo>
                  <a:pt x="7792631" y="2273299"/>
                </a:moveTo>
                <a:lnTo>
                  <a:pt x="7767777" y="2273299"/>
                </a:lnTo>
                <a:lnTo>
                  <a:pt x="7761985" y="2285999"/>
                </a:lnTo>
                <a:lnTo>
                  <a:pt x="7761985" y="2311399"/>
                </a:lnTo>
                <a:lnTo>
                  <a:pt x="7764208" y="2311399"/>
                </a:lnTo>
                <a:lnTo>
                  <a:pt x="7770571" y="2324099"/>
                </a:lnTo>
                <a:lnTo>
                  <a:pt x="7768069" y="2324099"/>
                </a:lnTo>
                <a:lnTo>
                  <a:pt x="7763840" y="2336799"/>
                </a:lnTo>
                <a:lnTo>
                  <a:pt x="7766114" y="2336799"/>
                </a:lnTo>
                <a:lnTo>
                  <a:pt x="7768420" y="2349499"/>
                </a:lnTo>
                <a:lnTo>
                  <a:pt x="7769385" y="2349499"/>
                </a:lnTo>
                <a:lnTo>
                  <a:pt x="7767637" y="2362199"/>
                </a:lnTo>
                <a:lnTo>
                  <a:pt x="7784985" y="2362199"/>
                </a:lnTo>
                <a:lnTo>
                  <a:pt x="7784909" y="2298699"/>
                </a:lnTo>
                <a:lnTo>
                  <a:pt x="7791056" y="2285999"/>
                </a:lnTo>
                <a:lnTo>
                  <a:pt x="7792631" y="2273299"/>
                </a:lnTo>
                <a:close/>
              </a:path>
              <a:path w="9161145" h="6718300">
                <a:moveTo>
                  <a:pt x="7785036" y="2120899"/>
                </a:moveTo>
                <a:lnTo>
                  <a:pt x="7762367" y="2120899"/>
                </a:lnTo>
                <a:lnTo>
                  <a:pt x="7762722" y="2133599"/>
                </a:lnTo>
                <a:lnTo>
                  <a:pt x="7762252" y="2133599"/>
                </a:lnTo>
                <a:lnTo>
                  <a:pt x="7768869" y="2146299"/>
                </a:lnTo>
                <a:lnTo>
                  <a:pt x="7769301" y="2146299"/>
                </a:lnTo>
                <a:lnTo>
                  <a:pt x="7768158" y="2158999"/>
                </a:lnTo>
                <a:lnTo>
                  <a:pt x="7761960" y="2158999"/>
                </a:lnTo>
                <a:lnTo>
                  <a:pt x="7761960" y="2209799"/>
                </a:lnTo>
                <a:lnTo>
                  <a:pt x="7768805" y="2222499"/>
                </a:lnTo>
                <a:lnTo>
                  <a:pt x="7768983" y="2222499"/>
                </a:lnTo>
                <a:lnTo>
                  <a:pt x="7767180" y="2235199"/>
                </a:lnTo>
                <a:lnTo>
                  <a:pt x="7763281" y="2235199"/>
                </a:lnTo>
                <a:lnTo>
                  <a:pt x="7767631" y="2247899"/>
                </a:lnTo>
                <a:lnTo>
                  <a:pt x="7768282" y="2247899"/>
                </a:lnTo>
                <a:lnTo>
                  <a:pt x="7766203" y="2260599"/>
                </a:lnTo>
                <a:lnTo>
                  <a:pt x="7762773" y="2260599"/>
                </a:lnTo>
                <a:lnTo>
                  <a:pt x="7762798" y="2273299"/>
                </a:lnTo>
                <a:lnTo>
                  <a:pt x="7784960" y="2273299"/>
                </a:lnTo>
                <a:lnTo>
                  <a:pt x="7784960" y="2260599"/>
                </a:lnTo>
                <a:lnTo>
                  <a:pt x="7791424" y="2247899"/>
                </a:lnTo>
                <a:lnTo>
                  <a:pt x="7791348" y="2184399"/>
                </a:lnTo>
                <a:lnTo>
                  <a:pt x="7790167" y="2184399"/>
                </a:lnTo>
                <a:lnTo>
                  <a:pt x="7785036" y="2171699"/>
                </a:lnTo>
                <a:lnTo>
                  <a:pt x="7785036" y="2120899"/>
                </a:lnTo>
                <a:close/>
              </a:path>
              <a:path w="9161145" h="6718300">
                <a:moveTo>
                  <a:pt x="7792034" y="2108199"/>
                </a:moveTo>
                <a:lnTo>
                  <a:pt x="7768338" y="2108199"/>
                </a:lnTo>
                <a:lnTo>
                  <a:pt x="7769212" y="2120899"/>
                </a:lnTo>
                <a:lnTo>
                  <a:pt x="7791069" y="2120899"/>
                </a:lnTo>
                <a:lnTo>
                  <a:pt x="7792034" y="2108199"/>
                </a:lnTo>
                <a:close/>
              </a:path>
              <a:path w="9161145" h="6718300">
                <a:moveTo>
                  <a:pt x="6143053" y="2095499"/>
                </a:moveTo>
                <a:lnTo>
                  <a:pt x="6128499" y="2095499"/>
                </a:lnTo>
                <a:lnTo>
                  <a:pt x="6128334" y="2108199"/>
                </a:lnTo>
                <a:lnTo>
                  <a:pt x="6144882" y="2108199"/>
                </a:lnTo>
                <a:lnTo>
                  <a:pt x="6143053" y="2095499"/>
                </a:lnTo>
                <a:close/>
              </a:path>
              <a:path w="9161145" h="6718300">
                <a:moveTo>
                  <a:pt x="7786217" y="2095499"/>
                </a:moveTo>
                <a:lnTo>
                  <a:pt x="7767962" y="2095499"/>
                </a:lnTo>
                <a:lnTo>
                  <a:pt x="7768755" y="2108199"/>
                </a:lnTo>
                <a:lnTo>
                  <a:pt x="7791373" y="2108199"/>
                </a:lnTo>
                <a:lnTo>
                  <a:pt x="7786217" y="2095499"/>
                </a:lnTo>
                <a:close/>
              </a:path>
              <a:path w="9161145" h="6718300">
                <a:moveTo>
                  <a:pt x="386054" y="2082799"/>
                </a:moveTo>
                <a:lnTo>
                  <a:pt x="367233" y="2082799"/>
                </a:lnTo>
                <a:lnTo>
                  <a:pt x="370751" y="2095499"/>
                </a:lnTo>
                <a:lnTo>
                  <a:pt x="376631" y="2095499"/>
                </a:lnTo>
                <a:lnTo>
                  <a:pt x="386054" y="2082799"/>
                </a:lnTo>
                <a:close/>
              </a:path>
              <a:path w="9161145" h="6718300">
                <a:moveTo>
                  <a:pt x="469531" y="2082799"/>
                </a:moveTo>
                <a:lnTo>
                  <a:pt x="450189" y="2082799"/>
                </a:lnTo>
                <a:lnTo>
                  <a:pt x="453859" y="2095499"/>
                </a:lnTo>
                <a:lnTo>
                  <a:pt x="459549" y="2095499"/>
                </a:lnTo>
                <a:lnTo>
                  <a:pt x="469531" y="2082799"/>
                </a:lnTo>
                <a:close/>
              </a:path>
              <a:path w="9161145" h="6718300">
                <a:moveTo>
                  <a:pt x="654126" y="2082799"/>
                </a:moveTo>
                <a:lnTo>
                  <a:pt x="567016" y="2082799"/>
                </a:lnTo>
                <a:lnTo>
                  <a:pt x="569023" y="2095499"/>
                </a:lnTo>
                <a:lnTo>
                  <a:pt x="646760" y="2095499"/>
                </a:lnTo>
                <a:lnTo>
                  <a:pt x="654126" y="2082799"/>
                </a:lnTo>
                <a:close/>
              </a:path>
              <a:path w="9161145" h="6718300">
                <a:moveTo>
                  <a:pt x="4269282" y="2082799"/>
                </a:moveTo>
                <a:lnTo>
                  <a:pt x="658494" y="2082799"/>
                </a:lnTo>
                <a:lnTo>
                  <a:pt x="660653" y="2095499"/>
                </a:lnTo>
                <a:lnTo>
                  <a:pt x="4257001" y="2095499"/>
                </a:lnTo>
                <a:lnTo>
                  <a:pt x="4269282" y="2082799"/>
                </a:lnTo>
                <a:close/>
              </a:path>
              <a:path w="9161145" h="6718300">
                <a:moveTo>
                  <a:pt x="4484839" y="2082799"/>
                </a:moveTo>
                <a:lnTo>
                  <a:pt x="4278388" y="2082799"/>
                </a:lnTo>
                <a:lnTo>
                  <a:pt x="4285043" y="2095499"/>
                </a:lnTo>
                <a:lnTo>
                  <a:pt x="4477956" y="2095499"/>
                </a:lnTo>
                <a:lnTo>
                  <a:pt x="4484839" y="2082799"/>
                </a:lnTo>
                <a:close/>
              </a:path>
              <a:path w="9161145" h="6718300">
                <a:moveTo>
                  <a:pt x="4613084" y="2082799"/>
                </a:moveTo>
                <a:lnTo>
                  <a:pt x="4484839" y="2082799"/>
                </a:lnTo>
                <a:lnTo>
                  <a:pt x="4494822" y="2095499"/>
                </a:lnTo>
                <a:lnTo>
                  <a:pt x="4603419" y="2095499"/>
                </a:lnTo>
                <a:lnTo>
                  <a:pt x="4613084" y="2082799"/>
                </a:lnTo>
                <a:close/>
              </a:path>
              <a:path w="9161145" h="6718300">
                <a:moveTo>
                  <a:pt x="5034457" y="2082799"/>
                </a:moveTo>
                <a:lnTo>
                  <a:pt x="4613084" y="2082799"/>
                </a:lnTo>
                <a:lnTo>
                  <a:pt x="4622876" y="2095499"/>
                </a:lnTo>
                <a:lnTo>
                  <a:pt x="5030242" y="2095499"/>
                </a:lnTo>
                <a:lnTo>
                  <a:pt x="5034457" y="2082799"/>
                </a:lnTo>
                <a:close/>
              </a:path>
              <a:path w="9161145" h="6718300">
                <a:moveTo>
                  <a:pt x="5139931" y="2082799"/>
                </a:moveTo>
                <a:lnTo>
                  <a:pt x="5034457" y="2082799"/>
                </a:lnTo>
                <a:lnTo>
                  <a:pt x="5044325" y="2095499"/>
                </a:lnTo>
                <a:lnTo>
                  <a:pt x="5130342" y="2095499"/>
                </a:lnTo>
                <a:lnTo>
                  <a:pt x="5139931" y="2082799"/>
                </a:lnTo>
                <a:close/>
              </a:path>
              <a:path w="9161145" h="6718300">
                <a:moveTo>
                  <a:pt x="5418023" y="2082799"/>
                </a:moveTo>
                <a:lnTo>
                  <a:pt x="5139931" y="2082799"/>
                </a:lnTo>
                <a:lnTo>
                  <a:pt x="5150472" y="2095499"/>
                </a:lnTo>
                <a:lnTo>
                  <a:pt x="5407367" y="2095499"/>
                </a:lnTo>
                <a:lnTo>
                  <a:pt x="5418023" y="2082799"/>
                </a:lnTo>
                <a:close/>
              </a:path>
              <a:path w="9161145" h="6718300">
                <a:moveTo>
                  <a:pt x="8045488" y="2082799"/>
                </a:moveTo>
                <a:lnTo>
                  <a:pt x="5418023" y="2082799"/>
                </a:lnTo>
                <a:lnTo>
                  <a:pt x="5427472" y="2095499"/>
                </a:lnTo>
                <a:lnTo>
                  <a:pt x="8035582" y="2095499"/>
                </a:lnTo>
                <a:lnTo>
                  <a:pt x="8045488" y="2082799"/>
                </a:lnTo>
                <a:close/>
              </a:path>
              <a:path w="9161145" h="6718300">
                <a:moveTo>
                  <a:pt x="8075676" y="2082799"/>
                </a:moveTo>
                <a:lnTo>
                  <a:pt x="8057095" y="2082799"/>
                </a:lnTo>
                <a:lnTo>
                  <a:pt x="8066405" y="2095499"/>
                </a:lnTo>
                <a:lnTo>
                  <a:pt x="8075676" y="2082799"/>
                </a:lnTo>
                <a:close/>
              </a:path>
              <a:path w="9161145" h="6718300">
                <a:moveTo>
                  <a:pt x="8131086" y="2082799"/>
                </a:moveTo>
                <a:lnTo>
                  <a:pt x="8116633" y="2082799"/>
                </a:lnTo>
                <a:lnTo>
                  <a:pt x="8126958" y="2095499"/>
                </a:lnTo>
                <a:lnTo>
                  <a:pt x="8131086" y="2082799"/>
                </a:lnTo>
                <a:close/>
              </a:path>
              <a:path w="9161145" h="6718300">
                <a:moveTo>
                  <a:pt x="483133" y="2070099"/>
                </a:moveTo>
                <a:lnTo>
                  <a:pt x="295081" y="2082799"/>
                </a:lnTo>
                <a:lnTo>
                  <a:pt x="503753" y="2082799"/>
                </a:lnTo>
                <a:lnTo>
                  <a:pt x="483133" y="2070099"/>
                </a:lnTo>
                <a:close/>
              </a:path>
              <a:path w="9161145" h="6718300">
                <a:moveTo>
                  <a:pt x="1554670" y="2070099"/>
                </a:moveTo>
                <a:lnTo>
                  <a:pt x="565403" y="2070099"/>
                </a:lnTo>
                <a:lnTo>
                  <a:pt x="544912" y="2082799"/>
                </a:lnTo>
                <a:lnTo>
                  <a:pt x="1559902" y="2082799"/>
                </a:lnTo>
                <a:lnTo>
                  <a:pt x="1554670" y="2070099"/>
                </a:lnTo>
                <a:close/>
              </a:path>
              <a:path w="9161145" h="6718300">
                <a:moveTo>
                  <a:pt x="1648967" y="2070099"/>
                </a:moveTo>
                <a:lnTo>
                  <a:pt x="1563560" y="2070099"/>
                </a:lnTo>
                <a:lnTo>
                  <a:pt x="1559902" y="2082799"/>
                </a:lnTo>
                <a:lnTo>
                  <a:pt x="1655317" y="2082799"/>
                </a:lnTo>
                <a:lnTo>
                  <a:pt x="1648967" y="2070099"/>
                </a:lnTo>
                <a:close/>
              </a:path>
              <a:path w="9161145" h="6718300">
                <a:moveTo>
                  <a:pt x="1774088" y="2070099"/>
                </a:moveTo>
                <a:lnTo>
                  <a:pt x="1660118" y="2070099"/>
                </a:lnTo>
                <a:lnTo>
                  <a:pt x="1655317" y="2082799"/>
                </a:lnTo>
                <a:lnTo>
                  <a:pt x="1778000" y="2082799"/>
                </a:lnTo>
                <a:lnTo>
                  <a:pt x="1774088" y="2070099"/>
                </a:lnTo>
                <a:close/>
              </a:path>
              <a:path w="9161145" h="6718300">
                <a:moveTo>
                  <a:pt x="2019096" y="2070099"/>
                </a:moveTo>
                <a:lnTo>
                  <a:pt x="1783854" y="2070099"/>
                </a:lnTo>
                <a:lnTo>
                  <a:pt x="1778000" y="2082799"/>
                </a:lnTo>
                <a:lnTo>
                  <a:pt x="2026869" y="2082799"/>
                </a:lnTo>
                <a:lnTo>
                  <a:pt x="2019096" y="2070099"/>
                </a:lnTo>
                <a:close/>
              </a:path>
              <a:path w="9161145" h="6718300">
                <a:moveTo>
                  <a:pt x="2252878" y="2070099"/>
                </a:moveTo>
                <a:lnTo>
                  <a:pt x="2034209" y="2070099"/>
                </a:lnTo>
                <a:lnTo>
                  <a:pt x="2026869" y="2082799"/>
                </a:lnTo>
                <a:lnTo>
                  <a:pt x="2259558" y="2082799"/>
                </a:lnTo>
                <a:lnTo>
                  <a:pt x="2252878" y="2070099"/>
                </a:lnTo>
                <a:close/>
              </a:path>
              <a:path w="9161145" h="6718300">
                <a:moveTo>
                  <a:pt x="2482380" y="2070099"/>
                </a:moveTo>
                <a:lnTo>
                  <a:pt x="2271280" y="2070099"/>
                </a:lnTo>
                <a:lnTo>
                  <a:pt x="2263140" y="2082799"/>
                </a:lnTo>
                <a:lnTo>
                  <a:pt x="2494978" y="2082799"/>
                </a:lnTo>
                <a:lnTo>
                  <a:pt x="2482380" y="2070099"/>
                </a:lnTo>
                <a:close/>
              </a:path>
              <a:path w="9161145" h="6718300">
                <a:moveTo>
                  <a:pt x="2518486" y="1816099"/>
                </a:moveTo>
                <a:lnTo>
                  <a:pt x="2494762" y="1816099"/>
                </a:lnTo>
                <a:lnTo>
                  <a:pt x="2494762" y="1841499"/>
                </a:lnTo>
                <a:lnTo>
                  <a:pt x="2488755" y="1854199"/>
                </a:lnTo>
                <a:lnTo>
                  <a:pt x="2488755" y="1866899"/>
                </a:lnTo>
                <a:lnTo>
                  <a:pt x="2495397" y="1866899"/>
                </a:lnTo>
                <a:lnTo>
                  <a:pt x="2495287" y="1892299"/>
                </a:lnTo>
                <a:lnTo>
                  <a:pt x="2495486" y="1904999"/>
                </a:lnTo>
                <a:lnTo>
                  <a:pt x="2495619" y="1930399"/>
                </a:lnTo>
                <a:lnTo>
                  <a:pt x="2495308" y="1943099"/>
                </a:lnTo>
                <a:lnTo>
                  <a:pt x="2490165" y="1955799"/>
                </a:lnTo>
                <a:lnTo>
                  <a:pt x="2497810" y="1955799"/>
                </a:lnTo>
                <a:lnTo>
                  <a:pt x="2502547" y="1968499"/>
                </a:lnTo>
                <a:lnTo>
                  <a:pt x="2497289" y="1968499"/>
                </a:lnTo>
                <a:lnTo>
                  <a:pt x="2496566" y="1981199"/>
                </a:lnTo>
                <a:lnTo>
                  <a:pt x="2495683" y="2006599"/>
                </a:lnTo>
                <a:lnTo>
                  <a:pt x="2495581" y="2044699"/>
                </a:lnTo>
                <a:lnTo>
                  <a:pt x="2494978" y="2082799"/>
                </a:lnTo>
                <a:lnTo>
                  <a:pt x="2589542" y="2082799"/>
                </a:lnTo>
                <a:lnTo>
                  <a:pt x="2585389" y="2070099"/>
                </a:lnTo>
                <a:lnTo>
                  <a:pt x="2523490" y="2070099"/>
                </a:lnTo>
                <a:lnTo>
                  <a:pt x="2518486" y="2057399"/>
                </a:lnTo>
                <a:lnTo>
                  <a:pt x="2518486" y="1816099"/>
                </a:lnTo>
                <a:close/>
              </a:path>
              <a:path w="9161145" h="6718300">
                <a:moveTo>
                  <a:pt x="2619057" y="2070099"/>
                </a:moveTo>
                <a:lnTo>
                  <a:pt x="2596629" y="2070099"/>
                </a:lnTo>
                <a:lnTo>
                  <a:pt x="2589542" y="2082799"/>
                </a:lnTo>
                <a:lnTo>
                  <a:pt x="2624315" y="2082799"/>
                </a:lnTo>
                <a:lnTo>
                  <a:pt x="2619057" y="2070099"/>
                </a:lnTo>
                <a:close/>
              </a:path>
              <a:path w="9161145" h="6718300">
                <a:moveTo>
                  <a:pt x="2987395" y="2070099"/>
                </a:moveTo>
                <a:lnTo>
                  <a:pt x="2641790" y="2070099"/>
                </a:lnTo>
                <a:lnTo>
                  <a:pt x="2632659" y="2082799"/>
                </a:lnTo>
                <a:lnTo>
                  <a:pt x="2997936" y="2082799"/>
                </a:lnTo>
                <a:lnTo>
                  <a:pt x="2987395" y="2070099"/>
                </a:lnTo>
                <a:close/>
              </a:path>
              <a:path w="9161145" h="6718300">
                <a:moveTo>
                  <a:pt x="3029635" y="2070099"/>
                </a:moveTo>
                <a:lnTo>
                  <a:pt x="3004489" y="2070099"/>
                </a:lnTo>
                <a:lnTo>
                  <a:pt x="2997936" y="2082799"/>
                </a:lnTo>
                <a:lnTo>
                  <a:pt x="3032912" y="2082799"/>
                </a:lnTo>
                <a:lnTo>
                  <a:pt x="3029635" y="2070099"/>
                </a:lnTo>
                <a:close/>
              </a:path>
              <a:path w="9161145" h="6718300">
                <a:moveTo>
                  <a:pt x="3193173" y="2070099"/>
                </a:moveTo>
                <a:lnTo>
                  <a:pt x="3041954" y="2070099"/>
                </a:lnTo>
                <a:lnTo>
                  <a:pt x="3032912" y="2082799"/>
                </a:lnTo>
                <a:lnTo>
                  <a:pt x="3197834" y="2082799"/>
                </a:lnTo>
                <a:lnTo>
                  <a:pt x="3193173" y="2070099"/>
                </a:lnTo>
                <a:close/>
              </a:path>
              <a:path w="9161145" h="6718300">
                <a:moveTo>
                  <a:pt x="3324758" y="2070099"/>
                </a:moveTo>
                <a:lnTo>
                  <a:pt x="3206026" y="2070099"/>
                </a:lnTo>
                <a:lnTo>
                  <a:pt x="3197834" y="2082799"/>
                </a:lnTo>
                <a:lnTo>
                  <a:pt x="3332416" y="2082799"/>
                </a:lnTo>
                <a:lnTo>
                  <a:pt x="3324758" y="2070099"/>
                </a:lnTo>
                <a:close/>
              </a:path>
              <a:path w="9161145" h="6718300">
                <a:moveTo>
                  <a:pt x="3362401" y="1816099"/>
                </a:moveTo>
                <a:lnTo>
                  <a:pt x="3337788" y="1816099"/>
                </a:lnTo>
                <a:lnTo>
                  <a:pt x="3338124" y="1841499"/>
                </a:lnTo>
                <a:lnTo>
                  <a:pt x="3338240" y="1879599"/>
                </a:lnTo>
                <a:lnTo>
                  <a:pt x="3338136" y="1930399"/>
                </a:lnTo>
                <a:lnTo>
                  <a:pt x="3338576" y="1968499"/>
                </a:lnTo>
                <a:lnTo>
                  <a:pt x="3344799" y="1981199"/>
                </a:lnTo>
                <a:lnTo>
                  <a:pt x="3342182" y="1981199"/>
                </a:lnTo>
                <a:lnTo>
                  <a:pt x="3338906" y="1993899"/>
                </a:lnTo>
                <a:lnTo>
                  <a:pt x="3338906" y="2019299"/>
                </a:lnTo>
                <a:lnTo>
                  <a:pt x="3339896" y="2019299"/>
                </a:lnTo>
                <a:lnTo>
                  <a:pt x="3344341" y="2031999"/>
                </a:lnTo>
                <a:lnTo>
                  <a:pt x="3338118" y="2031999"/>
                </a:lnTo>
                <a:lnTo>
                  <a:pt x="3337648" y="2044699"/>
                </a:lnTo>
                <a:lnTo>
                  <a:pt x="3344557" y="2044699"/>
                </a:lnTo>
                <a:lnTo>
                  <a:pt x="3338931" y="2057399"/>
                </a:lnTo>
                <a:lnTo>
                  <a:pt x="3338499" y="2057399"/>
                </a:lnTo>
                <a:lnTo>
                  <a:pt x="3337559" y="2070099"/>
                </a:lnTo>
                <a:lnTo>
                  <a:pt x="3332416" y="2082799"/>
                </a:lnTo>
                <a:lnTo>
                  <a:pt x="3755839" y="2082799"/>
                </a:lnTo>
                <a:lnTo>
                  <a:pt x="3747324" y="2070099"/>
                </a:lnTo>
                <a:lnTo>
                  <a:pt x="3361537" y="2070099"/>
                </a:lnTo>
                <a:lnTo>
                  <a:pt x="3360798" y="2031999"/>
                </a:lnTo>
                <a:lnTo>
                  <a:pt x="3360689" y="2006599"/>
                </a:lnTo>
                <a:lnTo>
                  <a:pt x="3360769" y="1930399"/>
                </a:lnTo>
                <a:lnTo>
                  <a:pt x="3360817" y="1917699"/>
                </a:lnTo>
                <a:lnTo>
                  <a:pt x="3361445" y="1854199"/>
                </a:lnTo>
                <a:lnTo>
                  <a:pt x="3362401" y="1816099"/>
                </a:lnTo>
                <a:close/>
              </a:path>
              <a:path w="9161145" h="6718300">
                <a:moveTo>
                  <a:pt x="4194454" y="2070099"/>
                </a:moveTo>
                <a:lnTo>
                  <a:pt x="3764351" y="2070099"/>
                </a:lnTo>
                <a:lnTo>
                  <a:pt x="3755839" y="2082799"/>
                </a:lnTo>
                <a:lnTo>
                  <a:pt x="4201096" y="2082799"/>
                </a:lnTo>
                <a:lnTo>
                  <a:pt x="4194454" y="2070099"/>
                </a:lnTo>
                <a:close/>
              </a:path>
              <a:path w="9161145" h="6718300">
                <a:moveTo>
                  <a:pt x="4228973" y="2070099"/>
                </a:moveTo>
                <a:lnTo>
                  <a:pt x="4213199" y="2070099"/>
                </a:lnTo>
                <a:lnTo>
                  <a:pt x="4205439" y="2082799"/>
                </a:lnTo>
                <a:lnTo>
                  <a:pt x="4241101" y="2082799"/>
                </a:lnTo>
                <a:lnTo>
                  <a:pt x="4228973" y="2070099"/>
                </a:lnTo>
                <a:close/>
              </a:path>
              <a:path w="9161145" h="6718300">
                <a:moveTo>
                  <a:pt x="4271467" y="2070099"/>
                </a:moveTo>
                <a:lnTo>
                  <a:pt x="4247095" y="2070099"/>
                </a:lnTo>
                <a:lnTo>
                  <a:pt x="4241101" y="2082799"/>
                </a:lnTo>
                <a:lnTo>
                  <a:pt x="4279023" y="2082799"/>
                </a:lnTo>
                <a:lnTo>
                  <a:pt x="4271467" y="2070099"/>
                </a:lnTo>
                <a:close/>
              </a:path>
              <a:path w="9161145" h="6718300">
                <a:moveTo>
                  <a:pt x="4386160" y="2070099"/>
                </a:moveTo>
                <a:lnTo>
                  <a:pt x="4290771" y="2070099"/>
                </a:lnTo>
                <a:lnTo>
                  <a:pt x="4279023" y="2082799"/>
                </a:lnTo>
                <a:lnTo>
                  <a:pt x="4397413" y="2082799"/>
                </a:lnTo>
                <a:lnTo>
                  <a:pt x="4386160" y="2070099"/>
                </a:lnTo>
                <a:close/>
              </a:path>
              <a:path w="9161145" h="6718300">
                <a:moveTo>
                  <a:pt x="4726403" y="2070099"/>
                </a:moveTo>
                <a:lnTo>
                  <a:pt x="4402808" y="2070099"/>
                </a:lnTo>
                <a:lnTo>
                  <a:pt x="4397413" y="2082799"/>
                </a:lnTo>
                <a:lnTo>
                  <a:pt x="4733610" y="2082799"/>
                </a:lnTo>
                <a:lnTo>
                  <a:pt x="4726403" y="2070099"/>
                </a:lnTo>
                <a:close/>
              </a:path>
              <a:path w="9161145" h="6718300">
                <a:moveTo>
                  <a:pt x="4884267" y="2070099"/>
                </a:moveTo>
                <a:lnTo>
                  <a:pt x="4740888" y="2070099"/>
                </a:lnTo>
                <a:lnTo>
                  <a:pt x="4733610" y="2082799"/>
                </a:lnTo>
                <a:lnTo>
                  <a:pt x="4891954" y="2082799"/>
                </a:lnTo>
                <a:lnTo>
                  <a:pt x="4884267" y="2070099"/>
                </a:lnTo>
                <a:close/>
              </a:path>
              <a:path w="9161145" h="6718300">
                <a:moveTo>
                  <a:pt x="4974307" y="2070099"/>
                </a:moveTo>
                <a:lnTo>
                  <a:pt x="4898929" y="2070099"/>
                </a:lnTo>
                <a:lnTo>
                  <a:pt x="4891954" y="2082799"/>
                </a:lnTo>
                <a:lnTo>
                  <a:pt x="4980689" y="2082799"/>
                </a:lnTo>
                <a:lnTo>
                  <a:pt x="4974307" y="2070099"/>
                </a:lnTo>
                <a:close/>
              </a:path>
              <a:path w="9161145" h="6718300">
                <a:moveTo>
                  <a:pt x="5255469" y="2070099"/>
                </a:moveTo>
                <a:lnTo>
                  <a:pt x="4987104" y="2070099"/>
                </a:lnTo>
                <a:lnTo>
                  <a:pt x="4980689" y="2082799"/>
                </a:lnTo>
                <a:lnTo>
                  <a:pt x="5262965" y="2082799"/>
                </a:lnTo>
                <a:lnTo>
                  <a:pt x="5255469" y="2070099"/>
                </a:lnTo>
                <a:close/>
              </a:path>
              <a:path w="9161145" h="6718300">
                <a:moveTo>
                  <a:pt x="5381256" y="2070099"/>
                </a:moveTo>
                <a:lnTo>
                  <a:pt x="5270295" y="2070099"/>
                </a:lnTo>
                <a:lnTo>
                  <a:pt x="5262965" y="2082799"/>
                </a:lnTo>
                <a:lnTo>
                  <a:pt x="5388660" y="2082799"/>
                </a:lnTo>
                <a:lnTo>
                  <a:pt x="5381256" y="2070099"/>
                </a:lnTo>
                <a:close/>
              </a:path>
              <a:path w="9161145" h="6718300">
                <a:moveTo>
                  <a:pt x="5441442" y="2070099"/>
                </a:moveTo>
                <a:lnTo>
                  <a:pt x="5403049" y="2070099"/>
                </a:lnTo>
                <a:lnTo>
                  <a:pt x="5396039" y="2082799"/>
                </a:lnTo>
                <a:lnTo>
                  <a:pt x="5448859" y="2082799"/>
                </a:lnTo>
                <a:lnTo>
                  <a:pt x="5441442" y="2070099"/>
                </a:lnTo>
                <a:close/>
              </a:path>
              <a:path w="9161145" h="6718300">
                <a:moveTo>
                  <a:pt x="5715381" y="2070099"/>
                </a:moveTo>
                <a:lnTo>
                  <a:pt x="5470626" y="2070099"/>
                </a:lnTo>
                <a:lnTo>
                  <a:pt x="5463494" y="2082799"/>
                </a:lnTo>
                <a:lnTo>
                  <a:pt x="5718568" y="2082799"/>
                </a:lnTo>
                <a:lnTo>
                  <a:pt x="5715381" y="2070099"/>
                </a:lnTo>
                <a:close/>
              </a:path>
              <a:path w="9161145" h="6718300">
                <a:moveTo>
                  <a:pt x="5864606" y="2070099"/>
                </a:moveTo>
                <a:lnTo>
                  <a:pt x="5724956" y="2070099"/>
                </a:lnTo>
                <a:lnTo>
                  <a:pt x="5718568" y="2082799"/>
                </a:lnTo>
                <a:lnTo>
                  <a:pt x="5869990" y="2082799"/>
                </a:lnTo>
                <a:lnTo>
                  <a:pt x="5864606" y="2070099"/>
                </a:lnTo>
                <a:close/>
              </a:path>
              <a:path w="9161145" h="6718300">
                <a:moveTo>
                  <a:pt x="6045809" y="2070099"/>
                </a:moveTo>
                <a:lnTo>
                  <a:pt x="5885967" y="2070099"/>
                </a:lnTo>
                <a:lnTo>
                  <a:pt x="5874232" y="2082799"/>
                </a:lnTo>
                <a:lnTo>
                  <a:pt x="6049911" y="2082799"/>
                </a:lnTo>
                <a:lnTo>
                  <a:pt x="6045809" y="2070099"/>
                </a:lnTo>
                <a:close/>
              </a:path>
              <a:path w="9161145" h="6718300">
                <a:moveTo>
                  <a:pt x="6096792" y="2070099"/>
                </a:moveTo>
                <a:lnTo>
                  <a:pt x="6056985" y="2070099"/>
                </a:lnTo>
                <a:lnTo>
                  <a:pt x="6049911" y="2082799"/>
                </a:lnTo>
                <a:lnTo>
                  <a:pt x="6102845" y="2082799"/>
                </a:lnTo>
                <a:lnTo>
                  <a:pt x="6096792" y="2070099"/>
                </a:lnTo>
                <a:close/>
              </a:path>
              <a:path w="9161145" h="6718300">
                <a:moveTo>
                  <a:pt x="6144679" y="1828799"/>
                </a:moveTo>
                <a:lnTo>
                  <a:pt x="6121641" y="1828799"/>
                </a:lnTo>
                <a:lnTo>
                  <a:pt x="6121759" y="2031999"/>
                </a:lnTo>
                <a:lnTo>
                  <a:pt x="6122035" y="2057399"/>
                </a:lnTo>
                <a:lnTo>
                  <a:pt x="6122200" y="2070099"/>
                </a:lnTo>
                <a:lnTo>
                  <a:pt x="6109335" y="2070099"/>
                </a:lnTo>
                <a:lnTo>
                  <a:pt x="6102845" y="2082799"/>
                </a:lnTo>
                <a:lnTo>
                  <a:pt x="6156515" y="2082799"/>
                </a:lnTo>
                <a:lnTo>
                  <a:pt x="6146444" y="2070099"/>
                </a:lnTo>
                <a:lnTo>
                  <a:pt x="6143472" y="2057399"/>
                </a:lnTo>
                <a:lnTo>
                  <a:pt x="6145377" y="2057399"/>
                </a:lnTo>
                <a:lnTo>
                  <a:pt x="6144209" y="2044699"/>
                </a:lnTo>
                <a:lnTo>
                  <a:pt x="6150051" y="2031999"/>
                </a:lnTo>
                <a:lnTo>
                  <a:pt x="6145263" y="2031999"/>
                </a:lnTo>
                <a:lnTo>
                  <a:pt x="6145263" y="1993899"/>
                </a:lnTo>
                <a:lnTo>
                  <a:pt x="6149644" y="1993899"/>
                </a:lnTo>
                <a:lnTo>
                  <a:pt x="6149479" y="1981199"/>
                </a:lnTo>
                <a:lnTo>
                  <a:pt x="6143929" y="1981199"/>
                </a:lnTo>
                <a:lnTo>
                  <a:pt x="6144628" y="1968499"/>
                </a:lnTo>
                <a:lnTo>
                  <a:pt x="6148717" y="1968499"/>
                </a:lnTo>
                <a:lnTo>
                  <a:pt x="6151372" y="1955799"/>
                </a:lnTo>
                <a:lnTo>
                  <a:pt x="6151372" y="1930399"/>
                </a:lnTo>
                <a:lnTo>
                  <a:pt x="6145796" y="1917699"/>
                </a:lnTo>
                <a:lnTo>
                  <a:pt x="6151257" y="1917699"/>
                </a:lnTo>
                <a:lnTo>
                  <a:pt x="6151333" y="1879599"/>
                </a:lnTo>
                <a:lnTo>
                  <a:pt x="6144602" y="1866899"/>
                </a:lnTo>
                <a:lnTo>
                  <a:pt x="6144679" y="1828799"/>
                </a:lnTo>
                <a:close/>
              </a:path>
              <a:path w="9161145" h="6718300">
                <a:moveTo>
                  <a:pt x="6279337" y="2070099"/>
                </a:moveTo>
                <a:lnTo>
                  <a:pt x="6160223" y="2070099"/>
                </a:lnTo>
                <a:lnTo>
                  <a:pt x="6156515" y="2082799"/>
                </a:lnTo>
                <a:lnTo>
                  <a:pt x="6282613" y="2082799"/>
                </a:lnTo>
                <a:lnTo>
                  <a:pt x="6279337" y="2070099"/>
                </a:lnTo>
                <a:close/>
              </a:path>
              <a:path w="9161145" h="6718300">
                <a:moveTo>
                  <a:pt x="6433985" y="2070099"/>
                </a:moveTo>
                <a:lnTo>
                  <a:pt x="6289484" y="2070099"/>
                </a:lnTo>
                <a:lnTo>
                  <a:pt x="6282613" y="2082799"/>
                </a:lnTo>
                <a:lnTo>
                  <a:pt x="6440766" y="2082799"/>
                </a:lnTo>
                <a:lnTo>
                  <a:pt x="6433985" y="2070099"/>
                </a:lnTo>
                <a:close/>
              </a:path>
              <a:path w="9161145" h="6718300">
                <a:moveTo>
                  <a:pt x="6568541" y="2070099"/>
                </a:moveTo>
                <a:lnTo>
                  <a:pt x="6447042" y="2070099"/>
                </a:lnTo>
                <a:lnTo>
                  <a:pt x="6440766" y="2082799"/>
                </a:lnTo>
                <a:lnTo>
                  <a:pt x="6577330" y="2082799"/>
                </a:lnTo>
                <a:lnTo>
                  <a:pt x="6568541" y="2070099"/>
                </a:lnTo>
                <a:close/>
              </a:path>
              <a:path w="9161145" h="6718300">
                <a:moveTo>
                  <a:pt x="6614227" y="2070099"/>
                </a:moveTo>
                <a:lnTo>
                  <a:pt x="6581241" y="2070099"/>
                </a:lnTo>
                <a:lnTo>
                  <a:pt x="6577330" y="2082799"/>
                </a:lnTo>
                <a:lnTo>
                  <a:pt x="6620724" y="2082799"/>
                </a:lnTo>
                <a:lnTo>
                  <a:pt x="6614227" y="2070099"/>
                </a:lnTo>
                <a:close/>
              </a:path>
              <a:path w="9161145" h="6718300">
                <a:moveTo>
                  <a:pt x="6751843" y="2070099"/>
                </a:moveTo>
                <a:lnTo>
                  <a:pt x="6627190" y="2070099"/>
                </a:lnTo>
                <a:lnTo>
                  <a:pt x="6620724" y="2082799"/>
                </a:lnTo>
                <a:lnTo>
                  <a:pt x="6758047" y="2082799"/>
                </a:lnTo>
                <a:lnTo>
                  <a:pt x="6751843" y="2070099"/>
                </a:lnTo>
                <a:close/>
              </a:path>
              <a:path w="9161145" h="6718300">
                <a:moveTo>
                  <a:pt x="6939851" y="2070099"/>
                </a:moveTo>
                <a:lnTo>
                  <a:pt x="6764756" y="2070099"/>
                </a:lnTo>
                <a:lnTo>
                  <a:pt x="6758047" y="2082799"/>
                </a:lnTo>
                <a:lnTo>
                  <a:pt x="6948335" y="2082799"/>
                </a:lnTo>
                <a:lnTo>
                  <a:pt x="6939851" y="2070099"/>
                </a:lnTo>
                <a:close/>
              </a:path>
              <a:path w="9161145" h="6718300">
                <a:moveTo>
                  <a:pt x="7089000" y="2070099"/>
                </a:moveTo>
                <a:lnTo>
                  <a:pt x="6951408" y="2070099"/>
                </a:lnTo>
                <a:lnTo>
                  <a:pt x="6948335" y="2082799"/>
                </a:lnTo>
                <a:lnTo>
                  <a:pt x="7096074" y="2082799"/>
                </a:lnTo>
                <a:lnTo>
                  <a:pt x="7089000" y="2070099"/>
                </a:lnTo>
                <a:close/>
              </a:path>
              <a:path w="9161145" h="6718300">
                <a:moveTo>
                  <a:pt x="7411004" y="2070099"/>
                </a:moveTo>
                <a:lnTo>
                  <a:pt x="7100049" y="2070099"/>
                </a:lnTo>
                <a:lnTo>
                  <a:pt x="7096074" y="2082799"/>
                </a:lnTo>
                <a:lnTo>
                  <a:pt x="7419511" y="2082799"/>
                </a:lnTo>
                <a:lnTo>
                  <a:pt x="7411004" y="2070099"/>
                </a:lnTo>
                <a:close/>
              </a:path>
              <a:path w="9161145" h="6718300">
                <a:moveTo>
                  <a:pt x="7517587" y="2070099"/>
                </a:moveTo>
                <a:lnTo>
                  <a:pt x="7428047" y="2070099"/>
                </a:lnTo>
                <a:lnTo>
                  <a:pt x="7419511" y="2082799"/>
                </a:lnTo>
                <a:lnTo>
                  <a:pt x="7524318" y="2082799"/>
                </a:lnTo>
                <a:lnTo>
                  <a:pt x="7517587" y="2070099"/>
                </a:lnTo>
                <a:close/>
              </a:path>
              <a:path w="9161145" h="6718300">
                <a:moveTo>
                  <a:pt x="7555992" y="2070099"/>
                </a:moveTo>
                <a:lnTo>
                  <a:pt x="7528534" y="2070099"/>
                </a:lnTo>
                <a:lnTo>
                  <a:pt x="7524318" y="2082799"/>
                </a:lnTo>
                <a:lnTo>
                  <a:pt x="7560436" y="2082799"/>
                </a:lnTo>
                <a:lnTo>
                  <a:pt x="7555992" y="2070099"/>
                </a:lnTo>
                <a:close/>
              </a:path>
              <a:path w="9161145" h="6718300">
                <a:moveTo>
                  <a:pt x="7610817" y="2070099"/>
                </a:moveTo>
                <a:lnTo>
                  <a:pt x="7567104" y="2070099"/>
                </a:lnTo>
                <a:lnTo>
                  <a:pt x="7560436" y="2082799"/>
                </a:lnTo>
                <a:lnTo>
                  <a:pt x="7614983" y="2082799"/>
                </a:lnTo>
                <a:lnTo>
                  <a:pt x="7610817" y="2070099"/>
                </a:lnTo>
                <a:close/>
              </a:path>
              <a:path w="9161145" h="6718300">
                <a:moveTo>
                  <a:pt x="7693558" y="2070099"/>
                </a:moveTo>
                <a:lnTo>
                  <a:pt x="7622044" y="2070099"/>
                </a:lnTo>
                <a:lnTo>
                  <a:pt x="7614983" y="2082799"/>
                </a:lnTo>
                <a:lnTo>
                  <a:pt x="7697558" y="2082799"/>
                </a:lnTo>
                <a:lnTo>
                  <a:pt x="7693558" y="2070099"/>
                </a:lnTo>
                <a:close/>
              </a:path>
              <a:path w="9161145" h="6718300">
                <a:moveTo>
                  <a:pt x="7732725" y="2070099"/>
                </a:moveTo>
                <a:lnTo>
                  <a:pt x="7704582" y="2070099"/>
                </a:lnTo>
                <a:lnTo>
                  <a:pt x="7697558" y="2082799"/>
                </a:lnTo>
                <a:lnTo>
                  <a:pt x="7745577" y="2082799"/>
                </a:lnTo>
                <a:lnTo>
                  <a:pt x="7732725" y="2070099"/>
                </a:lnTo>
                <a:close/>
              </a:path>
              <a:path w="9161145" h="6718300">
                <a:moveTo>
                  <a:pt x="7848420" y="2070099"/>
                </a:moveTo>
                <a:lnTo>
                  <a:pt x="7757820" y="2070099"/>
                </a:lnTo>
                <a:lnTo>
                  <a:pt x="7745577" y="2082799"/>
                </a:lnTo>
                <a:lnTo>
                  <a:pt x="7855764" y="2082799"/>
                </a:lnTo>
                <a:lnTo>
                  <a:pt x="7848420" y="2070099"/>
                </a:lnTo>
                <a:close/>
              </a:path>
              <a:path w="9161145" h="6718300">
                <a:moveTo>
                  <a:pt x="7891589" y="2070099"/>
                </a:moveTo>
                <a:lnTo>
                  <a:pt x="7862910" y="2070099"/>
                </a:lnTo>
                <a:lnTo>
                  <a:pt x="7855764" y="2082799"/>
                </a:lnTo>
                <a:lnTo>
                  <a:pt x="7905953" y="2082799"/>
                </a:lnTo>
                <a:lnTo>
                  <a:pt x="7891589" y="2070099"/>
                </a:lnTo>
                <a:close/>
              </a:path>
              <a:path w="9161145" h="6718300">
                <a:moveTo>
                  <a:pt x="8036064" y="2070099"/>
                </a:moveTo>
                <a:lnTo>
                  <a:pt x="7911757" y="2070099"/>
                </a:lnTo>
                <a:lnTo>
                  <a:pt x="7905953" y="2082799"/>
                </a:lnTo>
                <a:lnTo>
                  <a:pt x="8045970" y="2082799"/>
                </a:lnTo>
                <a:lnTo>
                  <a:pt x="8036064" y="2070099"/>
                </a:lnTo>
                <a:close/>
              </a:path>
              <a:path w="9161145" h="6718300">
                <a:moveTo>
                  <a:pt x="592416" y="1816099"/>
                </a:moveTo>
                <a:lnTo>
                  <a:pt x="569467" y="1816099"/>
                </a:lnTo>
                <a:lnTo>
                  <a:pt x="569480" y="2057399"/>
                </a:lnTo>
                <a:lnTo>
                  <a:pt x="569353" y="2070099"/>
                </a:lnTo>
                <a:lnTo>
                  <a:pt x="592937" y="2070099"/>
                </a:lnTo>
                <a:lnTo>
                  <a:pt x="592741" y="2057399"/>
                </a:lnTo>
                <a:lnTo>
                  <a:pt x="592709" y="2019299"/>
                </a:lnTo>
                <a:lnTo>
                  <a:pt x="586600" y="2006599"/>
                </a:lnTo>
                <a:lnTo>
                  <a:pt x="590778" y="1993899"/>
                </a:lnTo>
                <a:lnTo>
                  <a:pt x="591997" y="1993899"/>
                </a:lnTo>
                <a:lnTo>
                  <a:pt x="592048" y="1943099"/>
                </a:lnTo>
                <a:lnTo>
                  <a:pt x="586587" y="1943099"/>
                </a:lnTo>
                <a:lnTo>
                  <a:pt x="590892" y="1930399"/>
                </a:lnTo>
                <a:lnTo>
                  <a:pt x="592035" y="1930399"/>
                </a:lnTo>
                <a:lnTo>
                  <a:pt x="592147" y="1904999"/>
                </a:lnTo>
                <a:lnTo>
                  <a:pt x="592416" y="1816099"/>
                </a:lnTo>
                <a:close/>
              </a:path>
              <a:path w="9161145" h="6718300">
                <a:moveTo>
                  <a:pt x="878865" y="1816099"/>
                </a:moveTo>
                <a:lnTo>
                  <a:pt x="848588" y="1816099"/>
                </a:lnTo>
                <a:lnTo>
                  <a:pt x="848588" y="1841499"/>
                </a:lnTo>
                <a:lnTo>
                  <a:pt x="853998" y="1854199"/>
                </a:lnTo>
                <a:lnTo>
                  <a:pt x="848779" y="1866899"/>
                </a:lnTo>
                <a:lnTo>
                  <a:pt x="847191" y="1866899"/>
                </a:lnTo>
                <a:lnTo>
                  <a:pt x="853465" y="1879599"/>
                </a:lnTo>
                <a:lnTo>
                  <a:pt x="855217" y="1879599"/>
                </a:lnTo>
                <a:lnTo>
                  <a:pt x="855217" y="1892299"/>
                </a:lnTo>
                <a:lnTo>
                  <a:pt x="848804" y="1904999"/>
                </a:lnTo>
                <a:lnTo>
                  <a:pt x="848804" y="1955799"/>
                </a:lnTo>
                <a:lnTo>
                  <a:pt x="855103" y="1955799"/>
                </a:lnTo>
                <a:lnTo>
                  <a:pt x="856157" y="1968499"/>
                </a:lnTo>
                <a:lnTo>
                  <a:pt x="851712" y="1968499"/>
                </a:lnTo>
                <a:lnTo>
                  <a:pt x="849553" y="1981199"/>
                </a:lnTo>
                <a:lnTo>
                  <a:pt x="855510" y="1981199"/>
                </a:lnTo>
                <a:lnTo>
                  <a:pt x="855510" y="2031999"/>
                </a:lnTo>
                <a:lnTo>
                  <a:pt x="848829" y="2044699"/>
                </a:lnTo>
                <a:lnTo>
                  <a:pt x="847750" y="2070099"/>
                </a:lnTo>
                <a:lnTo>
                  <a:pt x="878801" y="2070099"/>
                </a:lnTo>
                <a:lnTo>
                  <a:pt x="878446" y="2057399"/>
                </a:lnTo>
                <a:lnTo>
                  <a:pt x="878497" y="1828799"/>
                </a:lnTo>
                <a:lnTo>
                  <a:pt x="878865" y="1816099"/>
                </a:lnTo>
                <a:close/>
              </a:path>
              <a:path w="9161145" h="6718300">
                <a:moveTo>
                  <a:pt x="1119644" y="1816099"/>
                </a:moveTo>
                <a:lnTo>
                  <a:pt x="1095908" y="1816099"/>
                </a:lnTo>
                <a:lnTo>
                  <a:pt x="1095991" y="1841499"/>
                </a:lnTo>
                <a:lnTo>
                  <a:pt x="1096086" y="1968499"/>
                </a:lnTo>
                <a:lnTo>
                  <a:pt x="1089647" y="1981199"/>
                </a:lnTo>
                <a:lnTo>
                  <a:pt x="1088034" y="1993899"/>
                </a:lnTo>
                <a:lnTo>
                  <a:pt x="1094638" y="1993899"/>
                </a:lnTo>
                <a:lnTo>
                  <a:pt x="1095933" y="2006599"/>
                </a:lnTo>
                <a:lnTo>
                  <a:pt x="1095933" y="2057399"/>
                </a:lnTo>
                <a:lnTo>
                  <a:pt x="1091628" y="2070099"/>
                </a:lnTo>
                <a:lnTo>
                  <a:pt x="1119835" y="2070099"/>
                </a:lnTo>
                <a:lnTo>
                  <a:pt x="1119251" y="2057399"/>
                </a:lnTo>
                <a:lnTo>
                  <a:pt x="1118903" y="2044699"/>
                </a:lnTo>
                <a:lnTo>
                  <a:pt x="1118349" y="2031999"/>
                </a:lnTo>
                <a:lnTo>
                  <a:pt x="1113078" y="2019299"/>
                </a:lnTo>
                <a:lnTo>
                  <a:pt x="1117384" y="2019299"/>
                </a:lnTo>
                <a:lnTo>
                  <a:pt x="1117904" y="2006599"/>
                </a:lnTo>
                <a:lnTo>
                  <a:pt x="1118869" y="2006599"/>
                </a:lnTo>
                <a:lnTo>
                  <a:pt x="1118933" y="1866899"/>
                </a:lnTo>
                <a:lnTo>
                  <a:pt x="1113294" y="1866899"/>
                </a:lnTo>
                <a:lnTo>
                  <a:pt x="1118006" y="1854199"/>
                </a:lnTo>
                <a:lnTo>
                  <a:pt x="1118966" y="1841499"/>
                </a:lnTo>
                <a:lnTo>
                  <a:pt x="1118727" y="1828799"/>
                </a:lnTo>
                <a:lnTo>
                  <a:pt x="1119644" y="1816099"/>
                </a:lnTo>
                <a:close/>
              </a:path>
              <a:path w="9161145" h="6718300">
                <a:moveTo>
                  <a:pt x="1406512" y="1816099"/>
                </a:moveTo>
                <a:lnTo>
                  <a:pt x="1375003" y="1816099"/>
                </a:lnTo>
                <a:lnTo>
                  <a:pt x="1375003" y="1841499"/>
                </a:lnTo>
                <a:lnTo>
                  <a:pt x="1376527" y="1841499"/>
                </a:lnTo>
                <a:lnTo>
                  <a:pt x="1377607" y="1854199"/>
                </a:lnTo>
                <a:lnTo>
                  <a:pt x="1384185" y="1854199"/>
                </a:lnTo>
                <a:lnTo>
                  <a:pt x="1381061" y="1866899"/>
                </a:lnTo>
                <a:lnTo>
                  <a:pt x="1376426" y="1866899"/>
                </a:lnTo>
                <a:lnTo>
                  <a:pt x="1381912" y="1879599"/>
                </a:lnTo>
                <a:lnTo>
                  <a:pt x="1381912" y="1904999"/>
                </a:lnTo>
                <a:lnTo>
                  <a:pt x="1375575" y="1917699"/>
                </a:lnTo>
                <a:lnTo>
                  <a:pt x="1374559" y="1917699"/>
                </a:lnTo>
                <a:lnTo>
                  <a:pt x="1378712" y="1930399"/>
                </a:lnTo>
                <a:lnTo>
                  <a:pt x="1380845" y="1930399"/>
                </a:lnTo>
                <a:lnTo>
                  <a:pt x="1375537" y="1943099"/>
                </a:lnTo>
                <a:lnTo>
                  <a:pt x="1378762" y="1943099"/>
                </a:lnTo>
                <a:lnTo>
                  <a:pt x="1381734" y="1955799"/>
                </a:lnTo>
                <a:lnTo>
                  <a:pt x="1381734" y="1968499"/>
                </a:lnTo>
                <a:lnTo>
                  <a:pt x="1375092" y="1981199"/>
                </a:lnTo>
                <a:lnTo>
                  <a:pt x="1375092" y="2006599"/>
                </a:lnTo>
                <a:lnTo>
                  <a:pt x="1381798" y="2006599"/>
                </a:lnTo>
                <a:lnTo>
                  <a:pt x="1381760" y="2019299"/>
                </a:lnTo>
                <a:lnTo>
                  <a:pt x="1385963" y="2031999"/>
                </a:lnTo>
                <a:lnTo>
                  <a:pt x="1387576" y="2031999"/>
                </a:lnTo>
                <a:lnTo>
                  <a:pt x="1375638" y="2044699"/>
                </a:lnTo>
                <a:lnTo>
                  <a:pt x="1373987" y="2070099"/>
                </a:lnTo>
                <a:lnTo>
                  <a:pt x="1405445" y="2070099"/>
                </a:lnTo>
                <a:lnTo>
                  <a:pt x="1404717" y="2019299"/>
                </a:lnTo>
                <a:lnTo>
                  <a:pt x="1404614" y="1993899"/>
                </a:lnTo>
                <a:lnTo>
                  <a:pt x="1404723" y="1917699"/>
                </a:lnTo>
                <a:lnTo>
                  <a:pt x="1404776" y="1904999"/>
                </a:lnTo>
                <a:lnTo>
                  <a:pt x="1405460" y="1854199"/>
                </a:lnTo>
                <a:lnTo>
                  <a:pt x="1406512" y="1816099"/>
                </a:lnTo>
                <a:close/>
              </a:path>
              <a:path w="9161145" h="6718300">
                <a:moveTo>
                  <a:pt x="1690865" y="1816099"/>
                </a:moveTo>
                <a:lnTo>
                  <a:pt x="1659648" y="1816099"/>
                </a:lnTo>
                <a:lnTo>
                  <a:pt x="1660745" y="1828799"/>
                </a:lnTo>
                <a:lnTo>
                  <a:pt x="1660967" y="1841499"/>
                </a:lnTo>
                <a:lnTo>
                  <a:pt x="1660911" y="1854199"/>
                </a:lnTo>
                <a:lnTo>
                  <a:pt x="1661172" y="1866899"/>
                </a:lnTo>
                <a:lnTo>
                  <a:pt x="1667738" y="1879599"/>
                </a:lnTo>
                <a:lnTo>
                  <a:pt x="1668027" y="1892299"/>
                </a:lnTo>
                <a:lnTo>
                  <a:pt x="1666329" y="1904999"/>
                </a:lnTo>
                <a:lnTo>
                  <a:pt x="1662125" y="1904999"/>
                </a:lnTo>
                <a:lnTo>
                  <a:pt x="1667281" y="1917699"/>
                </a:lnTo>
                <a:lnTo>
                  <a:pt x="1668195" y="1917699"/>
                </a:lnTo>
                <a:lnTo>
                  <a:pt x="1664792" y="1930399"/>
                </a:lnTo>
                <a:lnTo>
                  <a:pt x="1661680" y="1930399"/>
                </a:lnTo>
                <a:lnTo>
                  <a:pt x="1660871" y="1943099"/>
                </a:lnTo>
                <a:lnTo>
                  <a:pt x="1660702" y="1955799"/>
                </a:lnTo>
                <a:lnTo>
                  <a:pt x="1660934" y="1968499"/>
                </a:lnTo>
                <a:lnTo>
                  <a:pt x="1661325" y="1993899"/>
                </a:lnTo>
                <a:lnTo>
                  <a:pt x="1666633" y="1993899"/>
                </a:lnTo>
                <a:lnTo>
                  <a:pt x="1662112" y="2006599"/>
                </a:lnTo>
                <a:lnTo>
                  <a:pt x="1661160" y="2006599"/>
                </a:lnTo>
                <a:lnTo>
                  <a:pt x="1661096" y="2031999"/>
                </a:lnTo>
                <a:lnTo>
                  <a:pt x="1667395" y="2044699"/>
                </a:lnTo>
                <a:lnTo>
                  <a:pt x="1668462" y="2044699"/>
                </a:lnTo>
                <a:lnTo>
                  <a:pt x="1663953" y="2057399"/>
                </a:lnTo>
                <a:lnTo>
                  <a:pt x="1660791" y="2057399"/>
                </a:lnTo>
                <a:lnTo>
                  <a:pt x="1660817" y="2070099"/>
                </a:lnTo>
                <a:lnTo>
                  <a:pt x="1692376" y="2070099"/>
                </a:lnTo>
                <a:lnTo>
                  <a:pt x="1691271" y="2057399"/>
                </a:lnTo>
                <a:lnTo>
                  <a:pt x="1690865" y="1816099"/>
                </a:lnTo>
                <a:close/>
              </a:path>
              <a:path w="9161145" h="6718300">
                <a:moveTo>
                  <a:pt x="1976856" y="1816099"/>
                </a:moveTo>
                <a:lnTo>
                  <a:pt x="1953387" y="1816099"/>
                </a:lnTo>
                <a:lnTo>
                  <a:pt x="1953602" y="1828799"/>
                </a:lnTo>
                <a:lnTo>
                  <a:pt x="1953602" y="1854199"/>
                </a:lnTo>
                <a:lnTo>
                  <a:pt x="1948814" y="1866899"/>
                </a:lnTo>
                <a:lnTo>
                  <a:pt x="1951143" y="1879599"/>
                </a:lnTo>
                <a:lnTo>
                  <a:pt x="1952647" y="1879599"/>
                </a:lnTo>
                <a:lnTo>
                  <a:pt x="1948561" y="1892299"/>
                </a:lnTo>
                <a:lnTo>
                  <a:pt x="1949869" y="1892299"/>
                </a:lnTo>
                <a:lnTo>
                  <a:pt x="1953869" y="1904999"/>
                </a:lnTo>
                <a:lnTo>
                  <a:pt x="1950999" y="1904999"/>
                </a:lnTo>
                <a:lnTo>
                  <a:pt x="1948751" y="1917699"/>
                </a:lnTo>
                <a:lnTo>
                  <a:pt x="1948154" y="1917699"/>
                </a:lnTo>
                <a:lnTo>
                  <a:pt x="1950135" y="1930399"/>
                </a:lnTo>
                <a:lnTo>
                  <a:pt x="1953412" y="1930399"/>
                </a:lnTo>
                <a:lnTo>
                  <a:pt x="1953412" y="2019299"/>
                </a:lnTo>
                <a:lnTo>
                  <a:pt x="1946973" y="2031999"/>
                </a:lnTo>
                <a:lnTo>
                  <a:pt x="1953399" y="2057399"/>
                </a:lnTo>
                <a:lnTo>
                  <a:pt x="1950910" y="2057399"/>
                </a:lnTo>
                <a:lnTo>
                  <a:pt x="1947029" y="2070099"/>
                </a:lnTo>
                <a:lnTo>
                  <a:pt x="1977428" y="2070099"/>
                </a:lnTo>
                <a:lnTo>
                  <a:pt x="1977163" y="2044699"/>
                </a:lnTo>
                <a:lnTo>
                  <a:pt x="1977007" y="2031999"/>
                </a:lnTo>
                <a:lnTo>
                  <a:pt x="1976892" y="1993899"/>
                </a:lnTo>
                <a:lnTo>
                  <a:pt x="1976856" y="1816099"/>
                </a:lnTo>
                <a:close/>
              </a:path>
              <a:path w="9161145" h="6718300">
                <a:moveTo>
                  <a:pt x="2249411" y="1816099"/>
                </a:moveTo>
                <a:lnTo>
                  <a:pt x="2223897" y="1816099"/>
                </a:lnTo>
                <a:lnTo>
                  <a:pt x="2224336" y="1841499"/>
                </a:lnTo>
                <a:lnTo>
                  <a:pt x="2224619" y="1854199"/>
                </a:lnTo>
                <a:lnTo>
                  <a:pt x="2225052" y="1879599"/>
                </a:lnTo>
                <a:lnTo>
                  <a:pt x="2218143" y="1892299"/>
                </a:lnTo>
                <a:lnTo>
                  <a:pt x="2216327" y="1904999"/>
                </a:lnTo>
                <a:lnTo>
                  <a:pt x="2224709" y="1904999"/>
                </a:lnTo>
                <a:lnTo>
                  <a:pt x="2224709" y="1955799"/>
                </a:lnTo>
                <a:lnTo>
                  <a:pt x="2230843" y="1968499"/>
                </a:lnTo>
                <a:lnTo>
                  <a:pt x="2225700" y="1981199"/>
                </a:lnTo>
                <a:lnTo>
                  <a:pt x="2224278" y="1993899"/>
                </a:lnTo>
                <a:lnTo>
                  <a:pt x="2218004" y="2006599"/>
                </a:lnTo>
                <a:lnTo>
                  <a:pt x="2218004" y="2031999"/>
                </a:lnTo>
                <a:lnTo>
                  <a:pt x="2222982" y="2031999"/>
                </a:lnTo>
                <a:lnTo>
                  <a:pt x="2218118" y="2044699"/>
                </a:lnTo>
                <a:lnTo>
                  <a:pt x="2216670" y="2070099"/>
                </a:lnTo>
                <a:lnTo>
                  <a:pt x="2248344" y="2070099"/>
                </a:lnTo>
                <a:lnTo>
                  <a:pt x="2247441" y="1993899"/>
                </a:lnTo>
                <a:lnTo>
                  <a:pt x="2247187" y="1955799"/>
                </a:lnTo>
                <a:lnTo>
                  <a:pt x="2247268" y="1904999"/>
                </a:lnTo>
                <a:lnTo>
                  <a:pt x="2247324" y="1892299"/>
                </a:lnTo>
                <a:lnTo>
                  <a:pt x="2248095" y="1841499"/>
                </a:lnTo>
                <a:lnTo>
                  <a:pt x="2249411" y="1816099"/>
                </a:lnTo>
                <a:close/>
              </a:path>
              <a:path w="9161145" h="6718300">
                <a:moveTo>
                  <a:pt x="2789389" y="1816099"/>
                </a:moveTo>
                <a:lnTo>
                  <a:pt x="2767101" y="1816099"/>
                </a:lnTo>
                <a:lnTo>
                  <a:pt x="2762935" y="1828799"/>
                </a:lnTo>
                <a:lnTo>
                  <a:pt x="2760484" y="1828799"/>
                </a:lnTo>
                <a:lnTo>
                  <a:pt x="2764489" y="1841499"/>
                </a:lnTo>
                <a:lnTo>
                  <a:pt x="2765367" y="1841499"/>
                </a:lnTo>
                <a:lnTo>
                  <a:pt x="2763845" y="1854199"/>
                </a:lnTo>
                <a:lnTo>
                  <a:pt x="2760649" y="1854199"/>
                </a:lnTo>
                <a:lnTo>
                  <a:pt x="2765031" y="1866899"/>
                </a:lnTo>
                <a:lnTo>
                  <a:pt x="2766419" y="1866899"/>
                </a:lnTo>
                <a:lnTo>
                  <a:pt x="2766561" y="1879599"/>
                </a:lnTo>
                <a:lnTo>
                  <a:pt x="2766113" y="1879599"/>
                </a:lnTo>
                <a:lnTo>
                  <a:pt x="2765729" y="1892299"/>
                </a:lnTo>
                <a:lnTo>
                  <a:pt x="2759494" y="1904999"/>
                </a:lnTo>
                <a:lnTo>
                  <a:pt x="2759494" y="1917699"/>
                </a:lnTo>
                <a:lnTo>
                  <a:pt x="2767609" y="1917699"/>
                </a:lnTo>
                <a:lnTo>
                  <a:pt x="2766060" y="1930399"/>
                </a:lnTo>
                <a:lnTo>
                  <a:pt x="2759849" y="1943099"/>
                </a:lnTo>
                <a:lnTo>
                  <a:pt x="2758147" y="1943099"/>
                </a:lnTo>
                <a:lnTo>
                  <a:pt x="2764853" y="1955799"/>
                </a:lnTo>
                <a:lnTo>
                  <a:pt x="2766237" y="1955799"/>
                </a:lnTo>
                <a:lnTo>
                  <a:pt x="2766237" y="2070099"/>
                </a:lnTo>
                <a:lnTo>
                  <a:pt x="2789415" y="2070099"/>
                </a:lnTo>
                <a:lnTo>
                  <a:pt x="2789162" y="2019299"/>
                </a:lnTo>
                <a:lnTo>
                  <a:pt x="2789280" y="1866899"/>
                </a:lnTo>
                <a:lnTo>
                  <a:pt x="2789389" y="1816099"/>
                </a:lnTo>
                <a:close/>
              </a:path>
              <a:path w="9161145" h="6718300">
                <a:moveTo>
                  <a:pt x="3075444" y="1816099"/>
                </a:moveTo>
                <a:lnTo>
                  <a:pt x="3047403" y="1816099"/>
                </a:lnTo>
                <a:lnTo>
                  <a:pt x="3044405" y="1828799"/>
                </a:lnTo>
                <a:lnTo>
                  <a:pt x="3045536" y="1828799"/>
                </a:lnTo>
                <a:lnTo>
                  <a:pt x="3051810" y="1841499"/>
                </a:lnTo>
                <a:lnTo>
                  <a:pt x="3051810" y="1955799"/>
                </a:lnTo>
                <a:lnTo>
                  <a:pt x="3046742" y="1968499"/>
                </a:lnTo>
                <a:lnTo>
                  <a:pt x="3052102" y="1981199"/>
                </a:lnTo>
                <a:lnTo>
                  <a:pt x="3052051" y="2057399"/>
                </a:lnTo>
                <a:lnTo>
                  <a:pt x="3051289" y="2070099"/>
                </a:lnTo>
                <a:lnTo>
                  <a:pt x="3075393" y="2070099"/>
                </a:lnTo>
                <a:lnTo>
                  <a:pt x="3075280" y="2006599"/>
                </a:lnTo>
                <a:lnTo>
                  <a:pt x="3075404" y="1828799"/>
                </a:lnTo>
                <a:lnTo>
                  <a:pt x="3075444" y="1816099"/>
                </a:lnTo>
                <a:close/>
              </a:path>
              <a:path w="9161145" h="6718300">
                <a:moveTo>
                  <a:pt x="3631793" y="1816099"/>
                </a:moveTo>
                <a:lnTo>
                  <a:pt x="3606495" y="1816099"/>
                </a:lnTo>
                <a:lnTo>
                  <a:pt x="3608814" y="1828799"/>
                </a:lnTo>
                <a:lnTo>
                  <a:pt x="3609354" y="1828799"/>
                </a:lnTo>
                <a:lnTo>
                  <a:pt x="3609286" y="1841499"/>
                </a:lnTo>
                <a:lnTo>
                  <a:pt x="3609784" y="1841499"/>
                </a:lnTo>
                <a:lnTo>
                  <a:pt x="3614712" y="1854199"/>
                </a:lnTo>
                <a:lnTo>
                  <a:pt x="3610330" y="1866899"/>
                </a:lnTo>
                <a:lnTo>
                  <a:pt x="3609162" y="1879599"/>
                </a:lnTo>
                <a:lnTo>
                  <a:pt x="3608704" y="1904999"/>
                </a:lnTo>
                <a:lnTo>
                  <a:pt x="3608980" y="1943099"/>
                </a:lnTo>
                <a:lnTo>
                  <a:pt x="3610013" y="1981199"/>
                </a:lnTo>
                <a:lnTo>
                  <a:pt x="3616007" y="1993899"/>
                </a:lnTo>
                <a:lnTo>
                  <a:pt x="3616007" y="2006599"/>
                </a:lnTo>
                <a:lnTo>
                  <a:pt x="3609492" y="2019299"/>
                </a:lnTo>
                <a:lnTo>
                  <a:pt x="3607447" y="2019299"/>
                </a:lnTo>
                <a:lnTo>
                  <a:pt x="3611626" y="2031999"/>
                </a:lnTo>
                <a:lnTo>
                  <a:pt x="3614661" y="2031999"/>
                </a:lnTo>
                <a:lnTo>
                  <a:pt x="3610025" y="2044699"/>
                </a:lnTo>
                <a:lnTo>
                  <a:pt x="3608489" y="2070099"/>
                </a:lnTo>
                <a:lnTo>
                  <a:pt x="3631971" y="2070099"/>
                </a:lnTo>
                <a:lnTo>
                  <a:pt x="3631488" y="2057399"/>
                </a:lnTo>
                <a:lnTo>
                  <a:pt x="3631793" y="1816099"/>
                </a:lnTo>
                <a:close/>
              </a:path>
              <a:path w="9161145" h="6718300">
                <a:moveTo>
                  <a:pt x="3887736" y="1816099"/>
                </a:moveTo>
                <a:lnTo>
                  <a:pt x="3866807" y="1816099"/>
                </a:lnTo>
                <a:lnTo>
                  <a:pt x="3864571" y="1828799"/>
                </a:lnTo>
                <a:lnTo>
                  <a:pt x="3865486" y="1828799"/>
                </a:lnTo>
                <a:lnTo>
                  <a:pt x="3871912" y="1841499"/>
                </a:lnTo>
                <a:lnTo>
                  <a:pt x="3871912" y="1917699"/>
                </a:lnTo>
                <a:lnTo>
                  <a:pt x="3868178" y="1917699"/>
                </a:lnTo>
                <a:lnTo>
                  <a:pt x="3864825" y="1930399"/>
                </a:lnTo>
                <a:lnTo>
                  <a:pt x="3869461" y="1930399"/>
                </a:lnTo>
                <a:lnTo>
                  <a:pt x="3870528" y="1943099"/>
                </a:lnTo>
                <a:lnTo>
                  <a:pt x="3865600" y="1943099"/>
                </a:lnTo>
                <a:lnTo>
                  <a:pt x="3864987" y="1981199"/>
                </a:lnTo>
                <a:lnTo>
                  <a:pt x="3864957" y="2031999"/>
                </a:lnTo>
                <a:lnTo>
                  <a:pt x="3864559" y="2070099"/>
                </a:lnTo>
                <a:lnTo>
                  <a:pt x="3887622" y="2070099"/>
                </a:lnTo>
                <a:lnTo>
                  <a:pt x="3887622" y="1854199"/>
                </a:lnTo>
                <a:lnTo>
                  <a:pt x="3881996" y="1854199"/>
                </a:lnTo>
                <a:lnTo>
                  <a:pt x="3882644" y="1841499"/>
                </a:lnTo>
                <a:lnTo>
                  <a:pt x="3888193" y="1841499"/>
                </a:lnTo>
                <a:lnTo>
                  <a:pt x="3886834" y="1828799"/>
                </a:lnTo>
                <a:lnTo>
                  <a:pt x="3887736" y="1816099"/>
                </a:lnTo>
                <a:close/>
              </a:path>
              <a:path w="9161145" h="6718300">
                <a:moveTo>
                  <a:pt x="4174794" y="1816099"/>
                </a:moveTo>
                <a:lnTo>
                  <a:pt x="4159199" y="1816099"/>
                </a:lnTo>
                <a:lnTo>
                  <a:pt x="4154995" y="1828799"/>
                </a:lnTo>
                <a:lnTo>
                  <a:pt x="4150956" y="1828799"/>
                </a:lnTo>
                <a:lnTo>
                  <a:pt x="4150956" y="1879599"/>
                </a:lnTo>
                <a:lnTo>
                  <a:pt x="4156760" y="1892299"/>
                </a:lnTo>
                <a:lnTo>
                  <a:pt x="4151033" y="1904999"/>
                </a:lnTo>
                <a:lnTo>
                  <a:pt x="4151033" y="1930399"/>
                </a:lnTo>
                <a:lnTo>
                  <a:pt x="4157306" y="1943099"/>
                </a:lnTo>
                <a:lnTo>
                  <a:pt x="4159161" y="1955799"/>
                </a:lnTo>
                <a:lnTo>
                  <a:pt x="4152620" y="1955799"/>
                </a:lnTo>
                <a:lnTo>
                  <a:pt x="4150956" y="1968499"/>
                </a:lnTo>
                <a:lnTo>
                  <a:pt x="4150956" y="2006599"/>
                </a:lnTo>
                <a:lnTo>
                  <a:pt x="4157116" y="2019299"/>
                </a:lnTo>
                <a:lnTo>
                  <a:pt x="4157329" y="2019299"/>
                </a:lnTo>
                <a:lnTo>
                  <a:pt x="4156773" y="2031999"/>
                </a:lnTo>
                <a:lnTo>
                  <a:pt x="4151096" y="2031999"/>
                </a:lnTo>
                <a:lnTo>
                  <a:pt x="4151096" y="2057399"/>
                </a:lnTo>
                <a:lnTo>
                  <a:pt x="4156913" y="2070099"/>
                </a:lnTo>
                <a:lnTo>
                  <a:pt x="4173537" y="2070099"/>
                </a:lnTo>
                <a:lnTo>
                  <a:pt x="4173411" y="2019299"/>
                </a:lnTo>
                <a:lnTo>
                  <a:pt x="4173223" y="1968499"/>
                </a:lnTo>
                <a:lnTo>
                  <a:pt x="4173167" y="1892299"/>
                </a:lnTo>
                <a:lnTo>
                  <a:pt x="4173622" y="1854199"/>
                </a:lnTo>
                <a:lnTo>
                  <a:pt x="4174794" y="1816099"/>
                </a:lnTo>
                <a:close/>
              </a:path>
              <a:path w="9161145" h="6718300">
                <a:moveTo>
                  <a:pt x="4446295" y="1816099"/>
                </a:moveTo>
                <a:lnTo>
                  <a:pt x="4419752" y="1816099"/>
                </a:lnTo>
                <a:lnTo>
                  <a:pt x="4421372" y="1828799"/>
                </a:lnTo>
                <a:lnTo>
                  <a:pt x="4421808" y="1841499"/>
                </a:lnTo>
                <a:lnTo>
                  <a:pt x="4421679" y="1854199"/>
                </a:lnTo>
                <a:lnTo>
                  <a:pt x="4421599" y="1892299"/>
                </a:lnTo>
                <a:lnTo>
                  <a:pt x="4421530" y="1943099"/>
                </a:lnTo>
                <a:lnTo>
                  <a:pt x="4428235" y="1955799"/>
                </a:lnTo>
                <a:lnTo>
                  <a:pt x="4427029" y="1955799"/>
                </a:lnTo>
                <a:lnTo>
                  <a:pt x="4423214" y="1968499"/>
                </a:lnTo>
                <a:lnTo>
                  <a:pt x="4422722" y="1968499"/>
                </a:lnTo>
                <a:lnTo>
                  <a:pt x="4424380" y="1981199"/>
                </a:lnTo>
                <a:lnTo>
                  <a:pt x="4427016" y="1981199"/>
                </a:lnTo>
                <a:lnTo>
                  <a:pt x="4422279" y="1993899"/>
                </a:lnTo>
                <a:lnTo>
                  <a:pt x="4421559" y="2006599"/>
                </a:lnTo>
                <a:lnTo>
                  <a:pt x="4421576" y="2057399"/>
                </a:lnTo>
                <a:lnTo>
                  <a:pt x="4421098" y="2070099"/>
                </a:lnTo>
                <a:lnTo>
                  <a:pt x="4444365" y="2070099"/>
                </a:lnTo>
                <a:lnTo>
                  <a:pt x="4444365" y="1828799"/>
                </a:lnTo>
                <a:lnTo>
                  <a:pt x="4446295" y="1816099"/>
                </a:lnTo>
                <a:close/>
              </a:path>
              <a:path w="9161145" h="6718300">
                <a:moveTo>
                  <a:pt x="4715129" y="1828799"/>
                </a:moveTo>
                <a:lnTo>
                  <a:pt x="4691468" y="1828799"/>
                </a:lnTo>
                <a:lnTo>
                  <a:pt x="4691570" y="1841499"/>
                </a:lnTo>
                <a:lnTo>
                  <a:pt x="4698352" y="1841499"/>
                </a:lnTo>
                <a:lnTo>
                  <a:pt x="4698758" y="1854199"/>
                </a:lnTo>
                <a:lnTo>
                  <a:pt x="4699330" y="1854199"/>
                </a:lnTo>
                <a:lnTo>
                  <a:pt x="4699330" y="1866899"/>
                </a:lnTo>
                <a:lnTo>
                  <a:pt x="4693031" y="1879599"/>
                </a:lnTo>
                <a:lnTo>
                  <a:pt x="4693031" y="1930399"/>
                </a:lnTo>
                <a:lnTo>
                  <a:pt x="4697971" y="1943099"/>
                </a:lnTo>
                <a:lnTo>
                  <a:pt x="4692865" y="1955799"/>
                </a:lnTo>
                <a:lnTo>
                  <a:pt x="4692865" y="2019299"/>
                </a:lnTo>
                <a:lnTo>
                  <a:pt x="4697945" y="2031999"/>
                </a:lnTo>
                <a:lnTo>
                  <a:pt x="4692281" y="2044699"/>
                </a:lnTo>
                <a:lnTo>
                  <a:pt x="4692281" y="2070099"/>
                </a:lnTo>
                <a:lnTo>
                  <a:pt x="4715383" y="2070099"/>
                </a:lnTo>
                <a:lnTo>
                  <a:pt x="4715271" y="2057399"/>
                </a:lnTo>
                <a:lnTo>
                  <a:pt x="4715057" y="2044699"/>
                </a:lnTo>
                <a:lnTo>
                  <a:pt x="4715129" y="1828799"/>
                </a:lnTo>
                <a:close/>
              </a:path>
              <a:path w="9161145" h="6718300">
                <a:moveTo>
                  <a:pt x="5016347" y="1816099"/>
                </a:moveTo>
                <a:lnTo>
                  <a:pt x="4992963" y="1816099"/>
                </a:lnTo>
                <a:lnTo>
                  <a:pt x="4993643" y="1828799"/>
                </a:lnTo>
                <a:lnTo>
                  <a:pt x="4993449" y="1841499"/>
                </a:lnTo>
                <a:lnTo>
                  <a:pt x="4993690" y="1854199"/>
                </a:lnTo>
                <a:lnTo>
                  <a:pt x="4993500" y="1866899"/>
                </a:lnTo>
                <a:lnTo>
                  <a:pt x="4999850" y="1879599"/>
                </a:lnTo>
                <a:lnTo>
                  <a:pt x="5000701" y="1879599"/>
                </a:lnTo>
                <a:lnTo>
                  <a:pt x="4997157" y="1892299"/>
                </a:lnTo>
                <a:lnTo>
                  <a:pt x="4993462" y="1892299"/>
                </a:lnTo>
                <a:lnTo>
                  <a:pt x="4993398" y="2070099"/>
                </a:lnTo>
                <a:lnTo>
                  <a:pt x="5017579" y="2070099"/>
                </a:lnTo>
                <a:lnTo>
                  <a:pt x="5016296" y="2057399"/>
                </a:lnTo>
                <a:lnTo>
                  <a:pt x="5016347" y="1816099"/>
                </a:lnTo>
                <a:close/>
              </a:path>
              <a:path w="9161145" h="6718300">
                <a:moveTo>
                  <a:pt x="5302491" y="1816099"/>
                </a:moveTo>
                <a:lnTo>
                  <a:pt x="5278920" y="1816099"/>
                </a:lnTo>
                <a:lnTo>
                  <a:pt x="5278920" y="1993899"/>
                </a:lnTo>
                <a:lnTo>
                  <a:pt x="5284343" y="2006599"/>
                </a:lnTo>
                <a:lnTo>
                  <a:pt x="5281438" y="2006599"/>
                </a:lnTo>
                <a:lnTo>
                  <a:pt x="5280534" y="2019299"/>
                </a:lnTo>
                <a:lnTo>
                  <a:pt x="5281690" y="2019299"/>
                </a:lnTo>
                <a:lnTo>
                  <a:pt x="5284965" y="2031999"/>
                </a:lnTo>
                <a:lnTo>
                  <a:pt x="5279771" y="2031999"/>
                </a:lnTo>
                <a:lnTo>
                  <a:pt x="5279211" y="2044699"/>
                </a:lnTo>
                <a:lnTo>
                  <a:pt x="5279402" y="2057399"/>
                </a:lnTo>
                <a:lnTo>
                  <a:pt x="5279174" y="2070099"/>
                </a:lnTo>
                <a:lnTo>
                  <a:pt x="5302567" y="2070099"/>
                </a:lnTo>
                <a:lnTo>
                  <a:pt x="5302313" y="2031999"/>
                </a:lnTo>
                <a:lnTo>
                  <a:pt x="5302072" y="1981199"/>
                </a:lnTo>
                <a:lnTo>
                  <a:pt x="5302149" y="1866899"/>
                </a:lnTo>
                <a:lnTo>
                  <a:pt x="5302491" y="1816099"/>
                </a:lnTo>
                <a:close/>
              </a:path>
              <a:path w="9161145" h="6718300">
                <a:moveTo>
                  <a:pt x="5575744" y="1816099"/>
                </a:moveTo>
                <a:lnTo>
                  <a:pt x="5538825" y="1816099"/>
                </a:lnTo>
                <a:lnTo>
                  <a:pt x="5548693" y="1828799"/>
                </a:lnTo>
                <a:lnTo>
                  <a:pt x="5549389" y="1866899"/>
                </a:lnTo>
                <a:lnTo>
                  <a:pt x="5549802" y="1917699"/>
                </a:lnTo>
                <a:lnTo>
                  <a:pt x="5549869" y="1993899"/>
                </a:lnTo>
                <a:lnTo>
                  <a:pt x="5549697" y="2044699"/>
                </a:lnTo>
                <a:lnTo>
                  <a:pt x="5549138" y="2070099"/>
                </a:lnTo>
                <a:lnTo>
                  <a:pt x="5573547" y="2070099"/>
                </a:lnTo>
                <a:lnTo>
                  <a:pt x="5573099" y="2057399"/>
                </a:lnTo>
                <a:lnTo>
                  <a:pt x="5572896" y="2044699"/>
                </a:lnTo>
                <a:lnTo>
                  <a:pt x="5573217" y="2031999"/>
                </a:lnTo>
                <a:lnTo>
                  <a:pt x="5578487" y="2019299"/>
                </a:lnTo>
                <a:lnTo>
                  <a:pt x="5573331" y="2006599"/>
                </a:lnTo>
                <a:lnTo>
                  <a:pt x="5572790" y="1981199"/>
                </a:lnTo>
                <a:lnTo>
                  <a:pt x="5572858" y="1943099"/>
                </a:lnTo>
                <a:lnTo>
                  <a:pt x="5572985" y="1917699"/>
                </a:lnTo>
                <a:lnTo>
                  <a:pt x="5573001" y="1892299"/>
                </a:lnTo>
                <a:lnTo>
                  <a:pt x="5579452" y="1879599"/>
                </a:lnTo>
                <a:lnTo>
                  <a:pt x="5579452" y="1828799"/>
                </a:lnTo>
                <a:lnTo>
                  <a:pt x="5574601" y="1828799"/>
                </a:lnTo>
                <a:lnTo>
                  <a:pt x="5575744" y="1816099"/>
                </a:lnTo>
                <a:close/>
              </a:path>
              <a:path w="9161145" h="6718300">
                <a:moveTo>
                  <a:pt x="5867323" y="1816099"/>
                </a:moveTo>
                <a:lnTo>
                  <a:pt x="5835103" y="1816099"/>
                </a:lnTo>
                <a:lnTo>
                  <a:pt x="5835563" y="1828799"/>
                </a:lnTo>
                <a:lnTo>
                  <a:pt x="5835818" y="1841499"/>
                </a:lnTo>
                <a:lnTo>
                  <a:pt x="5835973" y="1854199"/>
                </a:lnTo>
                <a:lnTo>
                  <a:pt x="5836081" y="1917699"/>
                </a:lnTo>
                <a:lnTo>
                  <a:pt x="5842292" y="1930399"/>
                </a:lnTo>
                <a:lnTo>
                  <a:pt x="5843102" y="1943099"/>
                </a:lnTo>
                <a:lnTo>
                  <a:pt x="5839359" y="1943099"/>
                </a:lnTo>
                <a:lnTo>
                  <a:pt x="5835726" y="1955799"/>
                </a:lnTo>
                <a:lnTo>
                  <a:pt x="5835777" y="2057399"/>
                </a:lnTo>
                <a:lnTo>
                  <a:pt x="5833948" y="2070099"/>
                </a:lnTo>
                <a:lnTo>
                  <a:pt x="5860262" y="2070099"/>
                </a:lnTo>
                <a:lnTo>
                  <a:pt x="5858764" y="2057399"/>
                </a:lnTo>
                <a:lnTo>
                  <a:pt x="5858764" y="1828799"/>
                </a:lnTo>
                <a:lnTo>
                  <a:pt x="5867323" y="1816099"/>
                </a:lnTo>
                <a:close/>
              </a:path>
              <a:path w="9161145" h="6718300">
                <a:moveTo>
                  <a:pt x="6384980" y="2057399"/>
                </a:moveTo>
                <a:lnTo>
                  <a:pt x="6368110" y="2057399"/>
                </a:lnTo>
                <a:lnTo>
                  <a:pt x="6363182" y="2070099"/>
                </a:lnTo>
                <a:lnTo>
                  <a:pt x="6386004" y="2070099"/>
                </a:lnTo>
                <a:lnTo>
                  <a:pt x="6384980" y="2057399"/>
                </a:lnTo>
                <a:close/>
              </a:path>
              <a:path w="9161145" h="6718300">
                <a:moveTo>
                  <a:pt x="6664185" y="1816099"/>
                </a:moveTo>
                <a:lnTo>
                  <a:pt x="6632511" y="1816099"/>
                </a:lnTo>
                <a:lnTo>
                  <a:pt x="6632887" y="1828799"/>
                </a:lnTo>
                <a:lnTo>
                  <a:pt x="6633144" y="1841499"/>
                </a:lnTo>
                <a:lnTo>
                  <a:pt x="6633295" y="1854199"/>
                </a:lnTo>
                <a:lnTo>
                  <a:pt x="6633463" y="2070099"/>
                </a:lnTo>
                <a:lnTo>
                  <a:pt x="6663232" y="2070099"/>
                </a:lnTo>
                <a:lnTo>
                  <a:pt x="6663232" y="1904999"/>
                </a:lnTo>
                <a:lnTo>
                  <a:pt x="6656489" y="1892299"/>
                </a:lnTo>
                <a:lnTo>
                  <a:pt x="6656489" y="1879599"/>
                </a:lnTo>
                <a:lnTo>
                  <a:pt x="6662686" y="1866899"/>
                </a:lnTo>
                <a:lnTo>
                  <a:pt x="6663235" y="1854199"/>
                </a:lnTo>
                <a:lnTo>
                  <a:pt x="6663035" y="1841499"/>
                </a:lnTo>
                <a:lnTo>
                  <a:pt x="6663036" y="1828799"/>
                </a:lnTo>
                <a:lnTo>
                  <a:pt x="6664185" y="1816099"/>
                </a:lnTo>
                <a:close/>
              </a:path>
              <a:path w="9161145" h="6718300">
                <a:moveTo>
                  <a:pt x="6926910" y="1816099"/>
                </a:moveTo>
                <a:lnTo>
                  <a:pt x="6911022" y="1816099"/>
                </a:lnTo>
                <a:lnTo>
                  <a:pt x="6911279" y="1879599"/>
                </a:lnTo>
                <a:lnTo>
                  <a:pt x="6911395" y="1917699"/>
                </a:lnTo>
                <a:lnTo>
                  <a:pt x="6911507" y="1968499"/>
                </a:lnTo>
                <a:lnTo>
                  <a:pt x="6911632" y="2070099"/>
                </a:lnTo>
                <a:lnTo>
                  <a:pt x="6926668" y="2070099"/>
                </a:lnTo>
                <a:lnTo>
                  <a:pt x="6926780" y="1866899"/>
                </a:lnTo>
                <a:lnTo>
                  <a:pt x="6926910" y="1816099"/>
                </a:lnTo>
                <a:close/>
              </a:path>
              <a:path w="9161145" h="6718300">
                <a:moveTo>
                  <a:pt x="7214095" y="1816099"/>
                </a:moveTo>
                <a:lnTo>
                  <a:pt x="7197725" y="1816099"/>
                </a:lnTo>
                <a:lnTo>
                  <a:pt x="7196594" y="1841499"/>
                </a:lnTo>
                <a:lnTo>
                  <a:pt x="7191527" y="1854199"/>
                </a:lnTo>
                <a:lnTo>
                  <a:pt x="7195845" y="1854199"/>
                </a:lnTo>
                <a:lnTo>
                  <a:pt x="7190333" y="1866899"/>
                </a:lnTo>
                <a:lnTo>
                  <a:pt x="7190333" y="1879599"/>
                </a:lnTo>
                <a:lnTo>
                  <a:pt x="7195769" y="1879599"/>
                </a:lnTo>
                <a:lnTo>
                  <a:pt x="7190232" y="1892299"/>
                </a:lnTo>
                <a:lnTo>
                  <a:pt x="7190232" y="1943099"/>
                </a:lnTo>
                <a:lnTo>
                  <a:pt x="7194636" y="1955799"/>
                </a:lnTo>
                <a:lnTo>
                  <a:pt x="7195307" y="1955799"/>
                </a:lnTo>
                <a:lnTo>
                  <a:pt x="7191883" y="1968499"/>
                </a:lnTo>
                <a:lnTo>
                  <a:pt x="7194362" y="1968499"/>
                </a:lnTo>
                <a:lnTo>
                  <a:pt x="7196713" y="1981199"/>
                </a:lnTo>
                <a:lnTo>
                  <a:pt x="7192352" y="1993899"/>
                </a:lnTo>
                <a:lnTo>
                  <a:pt x="7190422" y="1993899"/>
                </a:lnTo>
                <a:lnTo>
                  <a:pt x="7190371" y="2070099"/>
                </a:lnTo>
                <a:lnTo>
                  <a:pt x="7214006" y="2070099"/>
                </a:lnTo>
                <a:lnTo>
                  <a:pt x="7212950" y="2057399"/>
                </a:lnTo>
                <a:lnTo>
                  <a:pt x="7212734" y="2044699"/>
                </a:lnTo>
                <a:lnTo>
                  <a:pt x="7213068" y="2044699"/>
                </a:lnTo>
                <a:lnTo>
                  <a:pt x="7213663" y="2031999"/>
                </a:lnTo>
                <a:lnTo>
                  <a:pt x="7218235" y="2031999"/>
                </a:lnTo>
                <a:lnTo>
                  <a:pt x="7213866" y="2019299"/>
                </a:lnTo>
                <a:lnTo>
                  <a:pt x="7213191" y="1981199"/>
                </a:lnTo>
                <a:lnTo>
                  <a:pt x="7213088" y="1943099"/>
                </a:lnTo>
                <a:lnTo>
                  <a:pt x="7213203" y="1879599"/>
                </a:lnTo>
                <a:lnTo>
                  <a:pt x="7213327" y="1854199"/>
                </a:lnTo>
                <a:lnTo>
                  <a:pt x="7214095" y="1816099"/>
                </a:lnTo>
                <a:close/>
              </a:path>
              <a:path w="9161145" h="6718300">
                <a:moveTo>
                  <a:pt x="7514272" y="1816099"/>
                </a:moveTo>
                <a:lnTo>
                  <a:pt x="7497622" y="1816099"/>
                </a:lnTo>
                <a:lnTo>
                  <a:pt x="7498054" y="1828799"/>
                </a:lnTo>
                <a:lnTo>
                  <a:pt x="7498194" y="1828799"/>
                </a:lnTo>
                <a:lnTo>
                  <a:pt x="7498207" y="2070099"/>
                </a:lnTo>
                <a:lnTo>
                  <a:pt x="7514678" y="2070099"/>
                </a:lnTo>
                <a:lnTo>
                  <a:pt x="7513779" y="2044699"/>
                </a:lnTo>
                <a:lnTo>
                  <a:pt x="7513380" y="1993899"/>
                </a:lnTo>
                <a:lnTo>
                  <a:pt x="7513263" y="1968499"/>
                </a:lnTo>
                <a:lnTo>
                  <a:pt x="7513388" y="1879599"/>
                </a:lnTo>
                <a:lnTo>
                  <a:pt x="7513519" y="1854199"/>
                </a:lnTo>
                <a:lnTo>
                  <a:pt x="7514272" y="1816099"/>
                </a:lnTo>
                <a:close/>
              </a:path>
              <a:path w="9161145" h="6718300">
                <a:moveTo>
                  <a:pt x="7795920" y="1816099"/>
                </a:moveTo>
                <a:lnTo>
                  <a:pt x="7768041" y="1816099"/>
                </a:lnTo>
                <a:lnTo>
                  <a:pt x="7768655" y="1828799"/>
                </a:lnTo>
                <a:lnTo>
                  <a:pt x="7768071" y="1828799"/>
                </a:lnTo>
                <a:lnTo>
                  <a:pt x="7769250" y="1841499"/>
                </a:lnTo>
                <a:lnTo>
                  <a:pt x="7763205" y="1841499"/>
                </a:lnTo>
                <a:lnTo>
                  <a:pt x="7767447" y="1854199"/>
                </a:lnTo>
                <a:lnTo>
                  <a:pt x="7768628" y="1854199"/>
                </a:lnTo>
                <a:lnTo>
                  <a:pt x="7768691" y="1930399"/>
                </a:lnTo>
                <a:lnTo>
                  <a:pt x="7763230" y="1943099"/>
                </a:lnTo>
                <a:lnTo>
                  <a:pt x="7767539" y="1943099"/>
                </a:lnTo>
                <a:lnTo>
                  <a:pt x="7768905" y="1955799"/>
                </a:lnTo>
                <a:lnTo>
                  <a:pt x="7768736" y="1955799"/>
                </a:lnTo>
                <a:lnTo>
                  <a:pt x="7768437" y="1968499"/>
                </a:lnTo>
                <a:lnTo>
                  <a:pt x="7763141" y="1981199"/>
                </a:lnTo>
                <a:lnTo>
                  <a:pt x="7767434" y="1981199"/>
                </a:lnTo>
                <a:lnTo>
                  <a:pt x="7763662" y="1993899"/>
                </a:lnTo>
                <a:lnTo>
                  <a:pt x="7768501" y="1993899"/>
                </a:lnTo>
                <a:lnTo>
                  <a:pt x="7769044" y="2006599"/>
                </a:lnTo>
                <a:lnTo>
                  <a:pt x="7769255" y="2019299"/>
                </a:lnTo>
                <a:lnTo>
                  <a:pt x="7769063" y="2031999"/>
                </a:lnTo>
                <a:lnTo>
                  <a:pt x="7768399" y="2044699"/>
                </a:lnTo>
                <a:lnTo>
                  <a:pt x="7762938" y="2057399"/>
                </a:lnTo>
                <a:lnTo>
                  <a:pt x="7768082" y="2070099"/>
                </a:lnTo>
                <a:lnTo>
                  <a:pt x="7785100" y="2070099"/>
                </a:lnTo>
                <a:lnTo>
                  <a:pt x="7784625" y="2019299"/>
                </a:lnTo>
                <a:lnTo>
                  <a:pt x="7784749" y="1917699"/>
                </a:lnTo>
                <a:lnTo>
                  <a:pt x="7784800" y="1904999"/>
                </a:lnTo>
                <a:lnTo>
                  <a:pt x="7785354" y="1854199"/>
                </a:lnTo>
                <a:lnTo>
                  <a:pt x="7786154" y="1828799"/>
                </a:lnTo>
                <a:lnTo>
                  <a:pt x="7795920" y="1816099"/>
                </a:lnTo>
                <a:close/>
              </a:path>
              <a:path w="9161145" h="6718300">
                <a:moveTo>
                  <a:pt x="6392773" y="2031999"/>
                </a:moveTo>
                <a:lnTo>
                  <a:pt x="6369469" y="2031999"/>
                </a:lnTo>
                <a:lnTo>
                  <a:pt x="6369469" y="2057399"/>
                </a:lnTo>
                <a:lnTo>
                  <a:pt x="6386163" y="2057399"/>
                </a:lnTo>
                <a:lnTo>
                  <a:pt x="6388708" y="2044699"/>
                </a:lnTo>
                <a:lnTo>
                  <a:pt x="6391770" y="2044699"/>
                </a:lnTo>
                <a:lnTo>
                  <a:pt x="6392773" y="2031999"/>
                </a:lnTo>
                <a:close/>
              </a:path>
              <a:path w="9161145" h="6718300">
                <a:moveTo>
                  <a:pt x="6390563" y="1917699"/>
                </a:moveTo>
                <a:lnTo>
                  <a:pt x="6362509" y="1917699"/>
                </a:lnTo>
                <a:lnTo>
                  <a:pt x="6362433" y="1968499"/>
                </a:lnTo>
                <a:lnTo>
                  <a:pt x="6369164" y="1981199"/>
                </a:lnTo>
                <a:lnTo>
                  <a:pt x="6369558" y="1981199"/>
                </a:lnTo>
                <a:lnTo>
                  <a:pt x="6367094" y="1993899"/>
                </a:lnTo>
                <a:lnTo>
                  <a:pt x="6364846" y="1993899"/>
                </a:lnTo>
                <a:lnTo>
                  <a:pt x="6362611" y="2006599"/>
                </a:lnTo>
                <a:lnTo>
                  <a:pt x="6362611" y="2031999"/>
                </a:lnTo>
                <a:lnTo>
                  <a:pt x="6385826" y="2031999"/>
                </a:lnTo>
                <a:lnTo>
                  <a:pt x="6385826" y="1955799"/>
                </a:lnTo>
                <a:lnTo>
                  <a:pt x="6392125" y="1955799"/>
                </a:lnTo>
                <a:lnTo>
                  <a:pt x="6392125" y="1943099"/>
                </a:lnTo>
                <a:lnTo>
                  <a:pt x="6386385" y="1930399"/>
                </a:lnTo>
                <a:lnTo>
                  <a:pt x="6390563" y="1917699"/>
                </a:lnTo>
                <a:close/>
              </a:path>
              <a:path w="9161145" h="6718300">
                <a:moveTo>
                  <a:pt x="6388760" y="1816099"/>
                </a:moveTo>
                <a:lnTo>
                  <a:pt x="6362280" y="1816099"/>
                </a:lnTo>
                <a:lnTo>
                  <a:pt x="6362471" y="1892299"/>
                </a:lnTo>
                <a:lnTo>
                  <a:pt x="6368338" y="1904999"/>
                </a:lnTo>
                <a:lnTo>
                  <a:pt x="6364008" y="1917699"/>
                </a:lnTo>
                <a:lnTo>
                  <a:pt x="6386830" y="1917699"/>
                </a:lnTo>
                <a:lnTo>
                  <a:pt x="6390922" y="1904999"/>
                </a:lnTo>
                <a:lnTo>
                  <a:pt x="6392284" y="1904999"/>
                </a:lnTo>
                <a:lnTo>
                  <a:pt x="6392112" y="1892299"/>
                </a:lnTo>
                <a:lnTo>
                  <a:pt x="6391605" y="1879599"/>
                </a:lnTo>
                <a:lnTo>
                  <a:pt x="6385560" y="1879599"/>
                </a:lnTo>
                <a:lnTo>
                  <a:pt x="6385560" y="1854199"/>
                </a:lnTo>
                <a:lnTo>
                  <a:pt x="6390596" y="1854199"/>
                </a:lnTo>
                <a:lnTo>
                  <a:pt x="6392435" y="1841499"/>
                </a:lnTo>
                <a:lnTo>
                  <a:pt x="6391233" y="1828799"/>
                </a:lnTo>
                <a:lnTo>
                  <a:pt x="6387147" y="1828799"/>
                </a:lnTo>
                <a:lnTo>
                  <a:pt x="6388760" y="1816099"/>
                </a:lnTo>
                <a:close/>
              </a:path>
              <a:path w="9161145" h="6718300">
                <a:moveTo>
                  <a:pt x="4716513" y="1816099"/>
                </a:moveTo>
                <a:lnTo>
                  <a:pt x="4699952" y="1816099"/>
                </a:lnTo>
                <a:lnTo>
                  <a:pt x="4698479" y="1828799"/>
                </a:lnTo>
                <a:lnTo>
                  <a:pt x="4714252" y="1828799"/>
                </a:lnTo>
                <a:lnTo>
                  <a:pt x="4716513" y="1816099"/>
                </a:lnTo>
                <a:close/>
              </a:path>
              <a:path w="9161145" h="6718300">
                <a:moveTo>
                  <a:pt x="6155651" y="1816099"/>
                </a:moveTo>
                <a:lnTo>
                  <a:pt x="6117412" y="1816099"/>
                </a:lnTo>
                <a:lnTo>
                  <a:pt x="6127991" y="1828799"/>
                </a:lnTo>
                <a:lnTo>
                  <a:pt x="6145974" y="1828799"/>
                </a:lnTo>
                <a:lnTo>
                  <a:pt x="6155651" y="1816099"/>
                </a:lnTo>
                <a:close/>
              </a:path>
              <a:path w="9161145" h="6718300">
                <a:moveTo>
                  <a:pt x="8797963" y="1803399"/>
                </a:moveTo>
                <a:lnTo>
                  <a:pt x="272618" y="1803399"/>
                </a:lnTo>
                <a:lnTo>
                  <a:pt x="269811" y="1816099"/>
                </a:lnTo>
                <a:lnTo>
                  <a:pt x="8796477" y="1816099"/>
                </a:lnTo>
                <a:lnTo>
                  <a:pt x="8797963" y="1803399"/>
                </a:lnTo>
                <a:close/>
              </a:path>
              <a:path w="9161145" h="6718300">
                <a:moveTo>
                  <a:pt x="580885" y="1600199"/>
                </a:moveTo>
                <a:lnTo>
                  <a:pt x="573341" y="1600199"/>
                </a:lnTo>
                <a:lnTo>
                  <a:pt x="570153" y="1612899"/>
                </a:lnTo>
                <a:lnTo>
                  <a:pt x="569399" y="1625599"/>
                </a:lnTo>
                <a:lnTo>
                  <a:pt x="569290" y="1638299"/>
                </a:lnTo>
                <a:lnTo>
                  <a:pt x="569485" y="1650999"/>
                </a:lnTo>
                <a:lnTo>
                  <a:pt x="569719" y="1689099"/>
                </a:lnTo>
                <a:lnTo>
                  <a:pt x="569845" y="1701799"/>
                </a:lnTo>
                <a:lnTo>
                  <a:pt x="569901" y="1752599"/>
                </a:lnTo>
                <a:lnTo>
                  <a:pt x="569723" y="1765299"/>
                </a:lnTo>
                <a:lnTo>
                  <a:pt x="569302" y="1790699"/>
                </a:lnTo>
                <a:lnTo>
                  <a:pt x="558647" y="1803399"/>
                </a:lnTo>
                <a:lnTo>
                  <a:pt x="592480" y="1803399"/>
                </a:lnTo>
                <a:lnTo>
                  <a:pt x="592670" y="1790699"/>
                </a:lnTo>
                <a:lnTo>
                  <a:pt x="590499" y="1790699"/>
                </a:lnTo>
                <a:lnTo>
                  <a:pt x="586371" y="1777999"/>
                </a:lnTo>
                <a:lnTo>
                  <a:pt x="592112" y="1765299"/>
                </a:lnTo>
                <a:lnTo>
                  <a:pt x="592112" y="1714499"/>
                </a:lnTo>
                <a:lnTo>
                  <a:pt x="586409" y="1701799"/>
                </a:lnTo>
                <a:lnTo>
                  <a:pt x="590626" y="1701799"/>
                </a:lnTo>
                <a:lnTo>
                  <a:pt x="588289" y="1689099"/>
                </a:lnTo>
                <a:lnTo>
                  <a:pt x="583501" y="1689099"/>
                </a:lnTo>
                <a:lnTo>
                  <a:pt x="585749" y="1676399"/>
                </a:lnTo>
                <a:lnTo>
                  <a:pt x="592023" y="1663699"/>
                </a:lnTo>
                <a:lnTo>
                  <a:pt x="592023" y="1625599"/>
                </a:lnTo>
                <a:lnTo>
                  <a:pt x="586028" y="1625599"/>
                </a:lnTo>
                <a:lnTo>
                  <a:pt x="584682" y="1612899"/>
                </a:lnTo>
                <a:lnTo>
                  <a:pt x="586917" y="1612899"/>
                </a:lnTo>
                <a:lnTo>
                  <a:pt x="580885" y="1600199"/>
                </a:lnTo>
                <a:close/>
              </a:path>
              <a:path w="9161145" h="6718300">
                <a:moveTo>
                  <a:pt x="888276" y="1536699"/>
                </a:moveTo>
                <a:lnTo>
                  <a:pt x="843483" y="1536699"/>
                </a:lnTo>
                <a:lnTo>
                  <a:pt x="844562" y="1549399"/>
                </a:lnTo>
                <a:lnTo>
                  <a:pt x="855573" y="1549399"/>
                </a:lnTo>
                <a:lnTo>
                  <a:pt x="854849" y="1562099"/>
                </a:lnTo>
                <a:lnTo>
                  <a:pt x="849604" y="1574799"/>
                </a:lnTo>
                <a:lnTo>
                  <a:pt x="855179" y="1574799"/>
                </a:lnTo>
                <a:lnTo>
                  <a:pt x="855179" y="1587499"/>
                </a:lnTo>
                <a:lnTo>
                  <a:pt x="853922" y="1587499"/>
                </a:lnTo>
                <a:lnTo>
                  <a:pt x="852868" y="1600199"/>
                </a:lnTo>
                <a:lnTo>
                  <a:pt x="848309" y="1600199"/>
                </a:lnTo>
                <a:lnTo>
                  <a:pt x="853198" y="1612899"/>
                </a:lnTo>
                <a:lnTo>
                  <a:pt x="855497" y="1612899"/>
                </a:lnTo>
                <a:lnTo>
                  <a:pt x="855497" y="1638299"/>
                </a:lnTo>
                <a:lnTo>
                  <a:pt x="849629" y="1638299"/>
                </a:lnTo>
                <a:lnTo>
                  <a:pt x="855535" y="1650999"/>
                </a:lnTo>
                <a:lnTo>
                  <a:pt x="855535" y="1701799"/>
                </a:lnTo>
                <a:lnTo>
                  <a:pt x="848982" y="1714499"/>
                </a:lnTo>
                <a:lnTo>
                  <a:pt x="848982" y="1727199"/>
                </a:lnTo>
                <a:lnTo>
                  <a:pt x="851928" y="1739899"/>
                </a:lnTo>
                <a:lnTo>
                  <a:pt x="855878" y="1739899"/>
                </a:lnTo>
                <a:lnTo>
                  <a:pt x="854849" y="1752599"/>
                </a:lnTo>
                <a:lnTo>
                  <a:pt x="847636" y="1752599"/>
                </a:lnTo>
                <a:lnTo>
                  <a:pt x="847661" y="1765299"/>
                </a:lnTo>
                <a:lnTo>
                  <a:pt x="856157" y="1777999"/>
                </a:lnTo>
                <a:lnTo>
                  <a:pt x="849820" y="1777999"/>
                </a:lnTo>
                <a:lnTo>
                  <a:pt x="854062" y="1790699"/>
                </a:lnTo>
                <a:lnTo>
                  <a:pt x="851446" y="1790699"/>
                </a:lnTo>
                <a:lnTo>
                  <a:pt x="848080" y="1803399"/>
                </a:lnTo>
                <a:lnTo>
                  <a:pt x="878535" y="1803399"/>
                </a:lnTo>
                <a:lnTo>
                  <a:pt x="878339" y="1752599"/>
                </a:lnTo>
                <a:lnTo>
                  <a:pt x="878216" y="1701799"/>
                </a:lnTo>
                <a:lnTo>
                  <a:pt x="878322" y="1562099"/>
                </a:lnTo>
                <a:lnTo>
                  <a:pt x="878357" y="1549399"/>
                </a:lnTo>
                <a:lnTo>
                  <a:pt x="888276" y="1536699"/>
                </a:lnTo>
                <a:close/>
              </a:path>
              <a:path w="9161145" h="6718300">
                <a:moveTo>
                  <a:pt x="1117942" y="1536699"/>
                </a:moveTo>
                <a:lnTo>
                  <a:pt x="1090282" y="1536699"/>
                </a:lnTo>
                <a:lnTo>
                  <a:pt x="1094409" y="1549399"/>
                </a:lnTo>
                <a:lnTo>
                  <a:pt x="1096175" y="1549399"/>
                </a:lnTo>
                <a:lnTo>
                  <a:pt x="1096175" y="1790699"/>
                </a:lnTo>
                <a:lnTo>
                  <a:pt x="1086586" y="1803399"/>
                </a:lnTo>
                <a:lnTo>
                  <a:pt x="1124242" y="1803399"/>
                </a:lnTo>
                <a:lnTo>
                  <a:pt x="1119517" y="1790699"/>
                </a:lnTo>
                <a:lnTo>
                  <a:pt x="1118107" y="1777999"/>
                </a:lnTo>
                <a:lnTo>
                  <a:pt x="1112608" y="1765299"/>
                </a:lnTo>
                <a:lnTo>
                  <a:pt x="1111554" y="1752599"/>
                </a:lnTo>
                <a:lnTo>
                  <a:pt x="1118298" y="1752599"/>
                </a:lnTo>
                <a:lnTo>
                  <a:pt x="1118298" y="1727199"/>
                </a:lnTo>
                <a:lnTo>
                  <a:pt x="1112126" y="1714499"/>
                </a:lnTo>
                <a:lnTo>
                  <a:pt x="1112126" y="1663699"/>
                </a:lnTo>
                <a:lnTo>
                  <a:pt x="1117625" y="1663699"/>
                </a:lnTo>
                <a:lnTo>
                  <a:pt x="1113624" y="1650999"/>
                </a:lnTo>
                <a:lnTo>
                  <a:pt x="1112164" y="1650999"/>
                </a:lnTo>
                <a:lnTo>
                  <a:pt x="1112100" y="1549399"/>
                </a:lnTo>
                <a:lnTo>
                  <a:pt x="1117942" y="1536699"/>
                </a:lnTo>
                <a:close/>
              </a:path>
              <a:path w="9161145" h="6718300">
                <a:moveTo>
                  <a:pt x="1405013" y="1549399"/>
                </a:moveTo>
                <a:lnTo>
                  <a:pt x="1381721" y="1549399"/>
                </a:lnTo>
                <a:lnTo>
                  <a:pt x="1382636" y="1562099"/>
                </a:lnTo>
                <a:lnTo>
                  <a:pt x="1379156" y="1562099"/>
                </a:lnTo>
                <a:lnTo>
                  <a:pt x="1376438" y="1574799"/>
                </a:lnTo>
                <a:lnTo>
                  <a:pt x="1375257" y="1574799"/>
                </a:lnTo>
                <a:lnTo>
                  <a:pt x="1375194" y="1625599"/>
                </a:lnTo>
                <a:lnTo>
                  <a:pt x="1381899" y="1625599"/>
                </a:lnTo>
                <a:lnTo>
                  <a:pt x="1381899" y="1650999"/>
                </a:lnTo>
                <a:lnTo>
                  <a:pt x="1380502" y="1663699"/>
                </a:lnTo>
                <a:lnTo>
                  <a:pt x="1373886" y="1663699"/>
                </a:lnTo>
                <a:lnTo>
                  <a:pt x="1375473" y="1676399"/>
                </a:lnTo>
                <a:lnTo>
                  <a:pt x="1381963" y="1689099"/>
                </a:lnTo>
                <a:lnTo>
                  <a:pt x="1381963" y="1727199"/>
                </a:lnTo>
                <a:lnTo>
                  <a:pt x="1376286" y="1739899"/>
                </a:lnTo>
                <a:lnTo>
                  <a:pt x="1381963" y="1739899"/>
                </a:lnTo>
                <a:lnTo>
                  <a:pt x="1381963" y="1777999"/>
                </a:lnTo>
                <a:lnTo>
                  <a:pt x="1378026" y="1790699"/>
                </a:lnTo>
                <a:lnTo>
                  <a:pt x="1374101" y="1790699"/>
                </a:lnTo>
                <a:lnTo>
                  <a:pt x="1374546" y="1803399"/>
                </a:lnTo>
                <a:lnTo>
                  <a:pt x="1405458" y="1803399"/>
                </a:lnTo>
                <a:lnTo>
                  <a:pt x="1404975" y="1790699"/>
                </a:lnTo>
                <a:lnTo>
                  <a:pt x="1405013" y="1549399"/>
                </a:lnTo>
                <a:close/>
              </a:path>
              <a:path w="9161145" h="6718300">
                <a:moveTo>
                  <a:pt x="1691093" y="1549399"/>
                </a:moveTo>
                <a:lnTo>
                  <a:pt x="1666303" y="1549399"/>
                </a:lnTo>
                <a:lnTo>
                  <a:pt x="1667037" y="1562099"/>
                </a:lnTo>
                <a:lnTo>
                  <a:pt x="1666886" y="1562099"/>
                </a:lnTo>
                <a:lnTo>
                  <a:pt x="1665494" y="1574799"/>
                </a:lnTo>
                <a:lnTo>
                  <a:pt x="1662506" y="1574799"/>
                </a:lnTo>
                <a:lnTo>
                  <a:pt x="1668284" y="1587499"/>
                </a:lnTo>
                <a:lnTo>
                  <a:pt x="1668678" y="1587499"/>
                </a:lnTo>
                <a:lnTo>
                  <a:pt x="1667014" y="1600199"/>
                </a:lnTo>
                <a:lnTo>
                  <a:pt x="1661058" y="1612899"/>
                </a:lnTo>
                <a:lnTo>
                  <a:pt x="1661058" y="1625599"/>
                </a:lnTo>
                <a:lnTo>
                  <a:pt x="1666659" y="1638299"/>
                </a:lnTo>
                <a:lnTo>
                  <a:pt x="1660931" y="1650999"/>
                </a:lnTo>
                <a:lnTo>
                  <a:pt x="1660931" y="1701799"/>
                </a:lnTo>
                <a:lnTo>
                  <a:pt x="1663547" y="1701799"/>
                </a:lnTo>
                <a:lnTo>
                  <a:pt x="1668360" y="1714499"/>
                </a:lnTo>
                <a:lnTo>
                  <a:pt x="1668221" y="1714499"/>
                </a:lnTo>
                <a:lnTo>
                  <a:pt x="1663445" y="1727199"/>
                </a:lnTo>
                <a:lnTo>
                  <a:pt x="1661756" y="1727199"/>
                </a:lnTo>
                <a:lnTo>
                  <a:pt x="1661756" y="1739899"/>
                </a:lnTo>
                <a:lnTo>
                  <a:pt x="1666947" y="1739899"/>
                </a:lnTo>
                <a:lnTo>
                  <a:pt x="1668105" y="1752599"/>
                </a:lnTo>
                <a:lnTo>
                  <a:pt x="1666137" y="1752599"/>
                </a:lnTo>
                <a:lnTo>
                  <a:pt x="1660855" y="1765299"/>
                </a:lnTo>
                <a:lnTo>
                  <a:pt x="1660855" y="1790699"/>
                </a:lnTo>
                <a:lnTo>
                  <a:pt x="1655864" y="1803399"/>
                </a:lnTo>
                <a:lnTo>
                  <a:pt x="1691563" y="1803399"/>
                </a:lnTo>
                <a:lnTo>
                  <a:pt x="1691193" y="1765299"/>
                </a:lnTo>
                <a:lnTo>
                  <a:pt x="1691093" y="1549399"/>
                </a:lnTo>
                <a:close/>
              </a:path>
              <a:path w="9161145" h="6718300">
                <a:moveTo>
                  <a:pt x="1976640" y="1549399"/>
                </a:moveTo>
                <a:lnTo>
                  <a:pt x="1953615" y="1549399"/>
                </a:lnTo>
                <a:lnTo>
                  <a:pt x="1953539" y="1727199"/>
                </a:lnTo>
                <a:lnTo>
                  <a:pt x="1948583" y="1739899"/>
                </a:lnTo>
                <a:lnTo>
                  <a:pt x="1946617" y="1752599"/>
                </a:lnTo>
                <a:lnTo>
                  <a:pt x="1947738" y="1752599"/>
                </a:lnTo>
                <a:lnTo>
                  <a:pt x="1952040" y="1765299"/>
                </a:lnTo>
                <a:lnTo>
                  <a:pt x="1947900" y="1777999"/>
                </a:lnTo>
                <a:lnTo>
                  <a:pt x="1953412" y="1777999"/>
                </a:lnTo>
                <a:lnTo>
                  <a:pt x="1953412" y="1790699"/>
                </a:lnTo>
                <a:lnTo>
                  <a:pt x="1949424" y="1803399"/>
                </a:lnTo>
                <a:lnTo>
                  <a:pt x="1981149" y="1803399"/>
                </a:lnTo>
                <a:lnTo>
                  <a:pt x="1979523" y="1790699"/>
                </a:lnTo>
                <a:lnTo>
                  <a:pt x="1977250" y="1790699"/>
                </a:lnTo>
                <a:lnTo>
                  <a:pt x="1977095" y="1765299"/>
                </a:lnTo>
                <a:lnTo>
                  <a:pt x="1976978" y="1739899"/>
                </a:lnTo>
                <a:lnTo>
                  <a:pt x="1976744" y="1663699"/>
                </a:lnTo>
                <a:lnTo>
                  <a:pt x="1976640" y="1549399"/>
                </a:lnTo>
                <a:close/>
              </a:path>
              <a:path w="9161145" h="6718300">
                <a:moveTo>
                  <a:pt x="2337335" y="1536699"/>
                </a:moveTo>
                <a:lnTo>
                  <a:pt x="2218956" y="1536699"/>
                </a:lnTo>
                <a:lnTo>
                  <a:pt x="2224366" y="1549399"/>
                </a:lnTo>
                <a:lnTo>
                  <a:pt x="2224366" y="1562099"/>
                </a:lnTo>
                <a:lnTo>
                  <a:pt x="2218715" y="1574799"/>
                </a:lnTo>
                <a:lnTo>
                  <a:pt x="2224443" y="1574799"/>
                </a:lnTo>
                <a:lnTo>
                  <a:pt x="2224786" y="1612899"/>
                </a:lnTo>
                <a:lnTo>
                  <a:pt x="2225040" y="1663699"/>
                </a:lnTo>
                <a:lnTo>
                  <a:pt x="2225052" y="1689099"/>
                </a:lnTo>
                <a:lnTo>
                  <a:pt x="2218563" y="1701799"/>
                </a:lnTo>
                <a:lnTo>
                  <a:pt x="2222868" y="1701799"/>
                </a:lnTo>
                <a:lnTo>
                  <a:pt x="2218969" y="1714499"/>
                </a:lnTo>
                <a:lnTo>
                  <a:pt x="2223452" y="1714499"/>
                </a:lnTo>
                <a:lnTo>
                  <a:pt x="2217953" y="1727199"/>
                </a:lnTo>
                <a:lnTo>
                  <a:pt x="2217385" y="1739899"/>
                </a:lnTo>
                <a:lnTo>
                  <a:pt x="2217612" y="1777999"/>
                </a:lnTo>
                <a:lnTo>
                  <a:pt x="2216823" y="1790699"/>
                </a:lnTo>
                <a:lnTo>
                  <a:pt x="2214562" y="1803399"/>
                </a:lnTo>
                <a:lnTo>
                  <a:pt x="2252294" y="1803399"/>
                </a:lnTo>
                <a:lnTo>
                  <a:pt x="2251202" y="1790699"/>
                </a:lnTo>
                <a:lnTo>
                  <a:pt x="2248763" y="1790699"/>
                </a:lnTo>
                <a:lnTo>
                  <a:pt x="2247999" y="1765299"/>
                </a:lnTo>
                <a:lnTo>
                  <a:pt x="2247727" y="1727199"/>
                </a:lnTo>
                <a:lnTo>
                  <a:pt x="2247767" y="1625599"/>
                </a:lnTo>
                <a:lnTo>
                  <a:pt x="2248073" y="1587499"/>
                </a:lnTo>
                <a:lnTo>
                  <a:pt x="2248852" y="1549399"/>
                </a:lnTo>
                <a:lnTo>
                  <a:pt x="2282836" y="1549399"/>
                </a:lnTo>
                <a:lnTo>
                  <a:pt x="2337335" y="1536699"/>
                </a:lnTo>
                <a:close/>
              </a:path>
              <a:path w="9161145" h="6718300">
                <a:moveTo>
                  <a:pt x="2518816" y="1549399"/>
                </a:moveTo>
                <a:lnTo>
                  <a:pt x="2494927" y="1549399"/>
                </a:lnTo>
                <a:lnTo>
                  <a:pt x="2496121" y="1562099"/>
                </a:lnTo>
                <a:lnTo>
                  <a:pt x="2491676" y="1574799"/>
                </a:lnTo>
                <a:lnTo>
                  <a:pt x="2489898" y="1574799"/>
                </a:lnTo>
                <a:lnTo>
                  <a:pt x="2494483" y="1587499"/>
                </a:lnTo>
                <a:lnTo>
                  <a:pt x="2495520" y="1612899"/>
                </a:lnTo>
                <a:lnTo>
                  <a:pt x="2495701" y="1638299"/>
                </a:lnTo>
                <a:lnTo>
                  <a:pt x="2495803" y="1676399"/>
                </a:lnTo>
                <a:lnTo>
                  <a:pt x="2495565" y="1714499"/>
                </a:lnTo>
                <a:lnTo>
                  <a:pt x="2494559" y="1765299"/>
                </a:lnTo>
                <a:lnTo>
                  <a:pt x="2488628" y="1777999"/>
                </a:lnTo>
                <a:lnTo>
                  <a:pt x="2488336" y="1777999"/>
                </a:lnTo>
                <a:lnTo>
                  <a:pt x="2488765" y="1790699"/>
                </a:lnTo>
                <a:lnTo>
                  <a:pt x="2487817" y="1790699"/>
                </a:lnTo>
                <a:lnTo>
                  <a:pt x="2483396" y="1803399"/>
                </a:lnTo>
                <a:lnTo>
                  <a:pt x="2524226" y="1803399"/>
                </a:lnTo>
                <a:lnTo>
                  <a:pt x="2518727" y="1790699"/>
                </a:lnTo>
                <a:lnTo>
                  <a:pt x="2518816" y="1549399"/>
                </a:lnTo>
                <a:close/>
              </a:path>
              <a:path w="9161145" h="6718300">
                <a:moveTo>
                  <a:pt x="2790469" y="1549399"/>
                </a:moveTo>
                <a:lnTo>
                  <a:pt x="2764688" y="1549399"/>
                </a:lnTo>
                <a:lnTo>
                  <a:pt x="2763774" y="1562099"/>
                </a:lnTo>
                <a:lnTo>
                  <a:pt x="2757309" y="1562099"/>
                </a:lnTo>
                <a:lnTo>
                  <a:pt x="2760256" y="1574799"/>
                </a:lnTo>
                <a:lnTo>
                  <a:pt x="2766199" y="1574799"/>
                </a:lnTo>
                <a:lnTo>
                  <a:pt x="2766199" y="1650999"/>
                </a:lnTo>
                <a:lnTo>
                  <a:pt x="2760484" y="1663699"/>
                </a:lnTo>
                <a:lnTo>
                  <a:pt x="2766314" y="1663699"/>
                </a:lnTo>
                <a:lnTo>
                  <a:pt x="2766314" y="1689099"/>
                </a:lnTo>
                <a:lnTo>
                  <a:pt x="2760446" y="1701799"/>
                </a:lnTo>
                <a:lnTo>
                  <a:pt x="2766352" y="1714499"/>
                </a:lnTo>
                <a:lnTo>
                  <a:pt x="2766352" y="1790699"/>
                </a:lnTo>
                <a:lnTo>
                  <a:pt x="2761056" y="1803399"/>
                </a:lnTo>
                <a:lnTo>
                  <a:pt x="2793669" y="1803399"/>
                </a:lnTo>
                <a:lnTo>
                  <a:pt x="2791841" y="1790699"/>
                </a:lnTo>
                <a:lnTo>
                  <a:pt x="2790253" y="1790699"/>
                </a:lnTo>
                <a:lnTo>
                  <a:pt x="2789565" y="1765299"/>
                </a:lnTo>
                <a:lnTo>
                  <a:pt x="2789348" y="1727199"/>
                </a:lnTo>
                <a:lnTo>
                  <a:pt x="2789455" y="1625599"/>
                </a:lnTo>
                <a:lnTo>
                  <a:pt x="2789761" y="1587499"/>
                </a:lnTo>
                <a:lnTo>
                  <a:pt x="2790469" y="1549399"/>
                </a:lnTo>
                <a:close/>
              </a:path>
              <a:path w="9161145" h="6718300">
                <a:moveTo>
                  <a:pt x="3076562" y="1549399"/>
                </a:moveTo>
                <a:lnTo>
                  <a:pt x="3051897" y="1549399"/>
                </a:lnTo>
                <a:lnTo>
                  <a:pt x="3051475" y="1562099"/>
                </a:lnTo>
                <a:lnTo>
                  <a:pt x="3049082" y="1562099"/>
                </a:lnTo>
                <a:lnTo>
                  <a:pt x="3045663" y="1574799"/>
                </a:lnTo>
                <a:lnTo>
                  <a:pt x="3048901" y="1574799"/>
                </a:lnTo>
                <a:lnTo>
                  <a:pt x="3051670" y="1587499"/>
                </a:lnTo>
                <a:lnTo>
                  <a:pt x="3051670" y="1650999"/>
                </a:lnTo>
                <a:lnTo>
                  <a:pt x="3045650" y="1663699"/>
                </a:lnTo>
                <a:lnTo>
                  <a:pt x="3044583" y="1663699"/>
                </a:lnTo>
                <a:lnTo>
                  <a:pt x="3048609" y="1676399"/>
                </a:lnTo>
                <a:lnTo>
                  <a:pt x="3050895" y="1676399"/>
                </a:lnTo>
                <a:lnTo>
                  <a:pt x="3051979" y="1689099"/>
                </a:lnTo>
                <a:lnTo>
                  <a:pt x="3052421" y="1701799"/>
                </a:lnTo>
                <a:lnTo>
                  <a:pt x="3052208" y="1727199"/>
                </a:lnTo>
                <a:lnTo>
                  <a:pt x="3051327" y="1752599"/>
                </a:lnTo>
                <a:lnTo>
                  <a:pt x="3046768" y="1752599"/>
                </a:lnTo>
                <a:lnTo>
                  <a:pt x="3048279" y="1765299"/>
                </a:lnTo>
                <a:lnTo>
                  <a:pt x="3051479" y="1765299"/>
                </a:lnTo>
                <a:lnTo>
                  <a:pt x="3051479" y="1790699"/>
                </a:lnTo>
                <a:lnTo>
                  <a:pt x="3045542" y="1803399"/>
                </a:lnTo>
                <a:lnTo>
                  <a:pt x="3079750" y="1803399"/>
                </a:lnTo>
                <a:lnTo>
                  <a:pt x="3078670" y="1790699"/>
                </a:lnTo>
                <a:lnTo>
                  <a:pt x="3076181" y="1790699"/>
                </a:lnTo>
                <a:lnTo>
                  <a:pt x="3075478" y="1765299"/>
                </a:lnTo>
                <a:lnTo>
                  <a:pt x="3075251" y="1714499"/>
                </a:lnTo>
                <a:lnTo>
                  <a:pt x="3075299" y="1638299"/>
                </a:lnTo>
                <a:lnTo>
                  <a:pt x="3075765" y="1574799"/>
                </a:lnTo>
                <a:lnTo>
                  <a:pt x="3076562" y="1549399"/>
                </a:lnTo>
                <a:close/>
              </a:path>
              <a:path w="9161145" h="6718300">
                <a:moveTo>
                  <a:pt x="3361969" y="1549399"/>
                </a:moveTo>
                <a:lnTo>
                  <a:pt x="3337509" y="1549399"/>
                </a:lnTo>
                <a:lnTo>
                  <a:pt x="3337891" y="1574799"/>
                </a:lnTo>
                <a:lnTo>
                  <a:pt x="3338148" y="1587499"/>
                </a:lnTo>
                <a:lnTo>
                  <a:pt x="3338550" y="1638299"/>
                </a:lnTo>
                <a:lnTo>
                  <a:pt x="3344011" y="1650999"/>
                </a:lnTo>
                <a:lnTo>
                  <a:pt x="3338563" y="1650999"/>
                </a:lnTo>
                <a:lnTo>
                  <a:pt x="3338512" y="1777999"/>
                </a:lnTo>
                <a:lnTo>
                  <a:pt x="3344214" y="1790699"/>
                </a:lnTo>
                <a:lnTo>
                  <a:pt x="3339401" y="1790699"/>
                </a:lnTo>
                <a:lnTo>
                  <a:pt x="3338576" y="1803399"/>
                </a:lnTo>
                <a:lnTo>
                  <a:pt x="3379889" y="1803399"/>
                </a:lnTo>
                <a:lnTo>
                  <a:pt x="3360978" y="1790699"/>
                </a:lnTo>
                <a:lnTo>
                  <a:pt x="3360978" y="1638299"/>
                </a:lnTo>
                <a:lnTo>
                  <a:pt x="3355568" y="1625599"/>
                </a:lnTo>
                <a:lnTo>
                  <a:pt x="3357891" y="1625599"/>
                </a:lnTo>
                <a:lnTo>
                  <a:pt x="3359607" y="1612899"/>
                </a:lnTo>
                <a:lnTo>
                  <a:pt x="3355073" y="1612899"/>
                </a:lnTo>
                <a:lnTo>
                  <a:pt x="3360394" y="1600199"/>
                </a:lnTo>
                <a:lnTo>
                  <a:pt x="3361085" y="1587499"/>
                </a:lnTo>
                <a:lnTo>
                  <a:pt x="3360948" y="1574799"/>
                </a:lnTo>
                <a:lnTo>
                  <a:pt x="3360928" y="1562099"/>
                </a:lnTo>
                <a:lnTo>
                  <a:pt x="3361969" y="1549399"/>
                </a:lnTo>
                <a:close/>
              </a:path>
              <a:path w="9161145" h="6718300">
                <a:moveTo>
                  <a:pt x="3680238" y="1536699"/>
                </a:moveTo>
                <a:lnTo>
                  <a:pt x="3450674" y="1536699"/>
                </a:lnTo>
                <a:lnTo>
                  <a:pt x="3515771" y="1549399"/>
                </a:lnTo>
                <a:lnTo>
                  <a:pt x="3608679" y="1549399"/>
                </a:lnTo>
                <a:lnTo>
                  <a:pt x="3609095" y="1587499"/>
                </a:lnTo>
                <a:lnTo>
                  <a:pt x="3609213" y="1777999"/>
                </a:lnTo>
                <a:lnTo>
                  <a:pt x="3609771" y="1777999"/>
                </a:lnTo>
                <a:lnTo>
                  <a:pt x="3614051" y="1790699"/>
                </a:lnTo>
                <a:lnTo>
                  <a:pt x="3607434" y="1790699"/>
                </a:lnTo>
                <a:lnTo>
                  <a:pt x="3604285" y="1803399"/>
                </a:lnTo>
                <a:lnTo>
                  <a:pt x="3636810" y="1803399"/>
                </a:lnTo>
                <a:lnTo>
                  <a:pt x="3631514" y="1790699"/>
                </a:lnTo>
                <a:lnTo>
                  <a:pt x="3631753" y="1625599"/>
                </a:lnTo>
                <a:lnTo>
                  <a:pt x="3631946" y="1549399"/>
                </a:lnTo>
                <a:lnTo>
                  <a:pt x="3680238" y="1536699"/>
                </a:lnTo>
                <a:close/>
              </a:path>
              <a:path w="9161145" h="6718300">
                <a:moveTo>
                  <a:pt x="3887165" y="1549399"/>
                </a:moveTo>
                <a:lnTo>
                  <a:pt x="3871127" y="1549399"/>
                </a:lnTo>
                <a:lnTo>
                  <a:pt x="3871569" y="1562099"/>
                </a:lnTo>
                <a:lnTo>
                  <a:pt x="3872395" y="1574799"/>
                </a:lnTo>
                <a:lnTo>
                  <a:pt x="3865029" y="1600199"/>
                </a:lnTo>
                <a:lnTo>
                  <a:pt x="3865029" y="1638299"/>
                </a:lnTo>
                <a:lnTo>
                  <a:pt x="3870807" y="1638299"/>
                </a:lnTo>
                <a:lnTo>
                  <a:pt x="3865054" y="1650999"/>
                </a:lnTo>
                <a:lnTo>
                  <a:pt x="3865054" y="1777999"/>
                </a:lnTo>
                <a:lnTo>
                  <a:pt x="3871366" y="1790699"/>
                </a:lnTo>
                <a:lnTo>
                  <a:pt x="3870566" y="1790699"/>
                </a:lnTo>
                <a:lnTo>
                  <a:pt x="3868280" y="1803399"/>
                </a:lnTo>
                <a:lnTo>
                  <a:pt x="3887787" y="1803399"/>
                </a:lnTo>
                <a:lnTo>
                  <a:pt x="3887409" y="1752599"/>
                </a:lnTo>
                <a:lnTo>
                  <a:pt x="3887229" y="1714499"/>
                </a:lnTo>
                <a:lnTo>
                  <a:pt x="3887165" y="1549399"/>
                </a:lnTo>
                <a:close/>
              </a:path>
              <a:path w="9161145" h="6718300">
                <a:moveTo>
                  <a:pt x="4173664" y="1549399"/>
                </a:moveTo>
                <a:lnTo>
                  <a:pt x="4150893" y="1549399"/>
                </a:lnTo>
                <a:lnTo>
                  <a:pt x="4150893" y="1574799"/>
                </a:lnTo>
                <a:lnTo>
                  <a:pt x="4153945" y="1574799"/>
                </a:lnTo>
                <a:lnTo>
                  <a:pt x="4156516" y="1587499"/>
                </a:lnTo>
                <a:lnTo>
                  <a:pt x="4157872" y="1587499"/>
                </a:lnTo>
                <a:lnTo>
                  <a:pt x="4157281" y="1600199"/>
                </a:lnTo>
                <a:lnTo>
                  <a:pt x="4151426" y="1612899"/>
                </a:lnTo>
                <a:lnTo>
                  <a:pt x="4153852" y="1612899"/>
                </a:lnTo>
                <a:lnTo>
                  <a:pt x="4156798" y="1625599"/>
                </a:lnTo>
                <a:lnTo>
                  <a:pt x="4151096" y="1625599"/>
                </a:lnTo>
                <a:lnTo>
                  <a:pt x="4151096" y="1676399"/>
                </a:lnTo>
                <a:lnTo>
                  <a:pt x="4154765" y="1676399"/>
                </a:lnTo>
                <a:lnTo>
                  <a:pt x="4156633" y="1689099"/>
                </a:lnTo>
                <a:lnTo>
                  <a:pt x="4157283" y="1689099"/>
                </a:lnTo>
                <a:lnTo>
                  <a:pt x="4157294" y="1701799"/>
                </a:lnTo>
                <a:lnTo>
                  <a:pt x="4151109" y="1701799"/>
                </a:lnTo>
                <a:lnTo>
                  <a:pt x="4151109" y="1727199"/>
                </a:lnTo>
                <a:lnTo>
                  <a:pt x="4157230" y="1739899"/>
                </a:lnTo>
                <a:lnTo>
                  <a:pt x="4157586" y="1739899"/>
                </a:lnTo>
                <a:lnTo>
                  <a:pt x="4157854" y="1752599"/>
                </a:lnTo>
                <a:lnTo>
                  <a:pt x="4157868" y="1765299"/>
                </a:lnTo>
                <a:lnTo>
                  <a:pt x="4157459" y="1765299"/>
                </a:lnTo>
                <a:lnTo>
                  <a:pt x="4151299" y="1777999"/>
                </a:lnTo>
                <a:lnTo>
                  <a:pt x="4150144" y="1790699"/>
                </a:lnTo>
                <a:lnTo>
                  <a:pt x="4152785" y="1790699"/>
                </a:lnTo>
                <a:lnTo>
                  <a:pt x="4145813" y="1803399"/>
                </a:lnTo>
                <a:lnTo>
                  <a:pt x="4177855" y="1803399"/>
                </a:lnTo>
                <a:lnTo>
                  <a:pt x="4174439" y="1790699"/>
                </a:lnTo>
                <a:lnTo>
                  <a:pt x="4173500" y="1765299"/>
                </a:lnTo>
                <a:lnTo>
                  <a:pt x="4172935" y="1714499"/>
                </a:lnTo>
                <a:lnTo>
                  <a:pt x="4172849" y="1689099"/>
                </a:lnTo>
                <a:lnTo>
                  <a:pt x="4172952" y="1612899"/>
                </a:lnTo>
                <a:lnTo>
                  <a:pt x="4173000" y="1600199"/>
                </a:lnTo>
                <a:lnTo>
                  <a:pt x="4173664" y="1549399"/>
                </a:lnTo>
                <a:close/>
              </a:path>
              <a:path w="9161145" h="6718300">
                <a:moveTo>
                  <a:pt x="4447870" y="1790699"/>
                </a:moveTo>
                <a:lnTo>
                  <a:pt x="4419701" y="1790699"/>
                </a:lnTo>
                <a:lnTo>
                  <a:pt x="4416386" y="1803399"/>
                </a:lnTo>
                <a:lnTo>
                  <a:pt x="4449749" y="1803399"/>
                </a:lnTo>
                <a:lnTo>
                  <a:pt x="4447870" y="1790699"/>
                </a:lnTo>
                <a:close/>
              </a:path>
              <a:path w="9161145" h="6718300">
                <a:moveTo>
                  <a:pt x="4715179" y="1549399"/>
                </a:moveTo>
                <a:lnTo>
                  <a:pt x="4695342" y="1549399"/>
                </a:lnTo>
                <a:lnTo>
                  <a:pt x="4699927" y="1562099"/>
                </a:lnTo>
                <a:lnTo>
                  <a:pt x="4694872" y="1562099"/>
                </a:lnTo>
                <a:lnTo>
                  <a:pt x="4693069" y="1574799"/>
                </a:lnTo>
                <a:lnTo>
                  <a:pt x="4693069" y="1600199"/>
                </a:lnTo>
                <a:lnTo>
                  <a:pt x="4698936" y="1612899"/>
                </a:lnTo>
                <a:lnTo>
                  <a:pt x="4695977" y="1612899"/>
                </a:lnTo>
                <a:lnTo>
                  <a:pt x="4693018" y="1625599"/>
                </a:lnTo>
                <a:lnTo>
                  <a:pt x="4693018" y="1689099"/>
                </a:lnTo>
                <a:lnTo>
                  <a:pt x="4698009" y="1701799"/>
                </a:lnTo>
                <a:lnTo>
                  <a:pt x="4694110" y="1701799"/>
                </a:lnTo>
                <a:lnTo>
                  <a:pt x="4692535" y="1714499"/>
                </a:lnTo>
                <a:lnTo>
                  <a:pt x="4692269" y="1727199"/>
                </a:lnTo>
                <a:lnTo>
                  <a:pt x="4697920" y="1739899"/>
                </a:lnTo>
                <a:lnTo>
                  <a:pt x="4692891" y="1739899"/>
                </a:lnTo>
                <a:lnTo>
                  <a:pt x="4692891" y="1765299"/>
                </a:lnTo>
                <a:lnTo>
                  <a:pt x="4699317" y="1777999"/>
                </a:lnTo>
                <a:lnTo>
                  <a:pt x="4699317" y="1790699"/>
                </a:lnTo>
                <a:lnTo>
                  <a:pt x="4693284" y="1803399"/>
                </a:lnTo>
                <a:lnTo>
                  <a:pt x="4717249" y="1803399"/>
                </a:lnTo>
                <a:lnTo>
                  <a:pt x="4716119" y="1790699"/>
                </a:lnTo>
                <a:lnTo>
                  <a:pt x="4715243" y="1790699"/>
                </a:lnTo>
                <a:lnTo>
                  <a:pt x="4715179" y="1549399"/>
                </a:lnTo>
                <a:close/>
              </a:path>
              <a:path w="9161145" h="6718300">
                <a:moveTo>
                  <a:pt x="5017300" y="1549399"/>
                </a:moveTo>
                <a:lnTo>
                  <a:pt x="4999355" y="1549399"/>
                </a:lnTo>
                <a:lnTo>
                  <a:pt x="4997577" y="1562099"/>
                </a:lnTo>
                <a:lnTo>
                  <a:pt x="4993932" y="1562099"/>
                </a:lnTo>
                <a:lnTo>
                  <a:pt x="4993356" y="1574799"/>
                </a:lnTo>
                <a:lnTo>
                  <a:pt x="4993290" y="1587499"/>
                </a:lnTo>
                <a:lnTo>
                  <a:pt x="4993424" y="1600199"/>
                </a:lnTo>
                <a:lnTo>
                  <a:pt x="4993424" y="1663699"/>
                </a:lnTo>
                <a:lnTo>
                  <a:pt x="4993525" y="1803399"/>
                </a:lnTo>
                <a:lnTo>
                  <a:pt x="5017503" y="1803399"/>
                </a:lnTo>
                <a:lnTo>
                  <a:pt x="5016542" y="1765299"/>
                </a:lnTo>
                <a:lnTo>
                  <a:pt x="5016038" y="1714499"/>
                </a:lnTo>
                <a:lnTo>
                  <a:pt x="5016162" y="1625599"/>
                </a:lnTo>
                <a:lnTo>
                  <a:pt x="5016414" y="1587499"/>
                </a:lnTo>
                <a:lnTo>
                  <a:pt x="5017300" y="1549399"/>
                </a:lnTo>
                <a:close/>
              </a:path>
              <a:path w="9161145" h="6718300">
                <a:moveTo>
                  <a:pt x="5302402" y="1549399"/>
                </a:moveTo>
                <a:lnTo>
                  <a:pt x="5279136" y="1549399"/>
                </a:lnTo>
                <a:lnTo>
                  <a:pt x="5279442" y="1562099"/>
                </a:lnTo>
                <a:lnTo>
                  <a:pt x="5279427" y="1600199"/>
                </a:lnTo>
                <a:lnTo>
                  <a:pt x="5279351" y="1663699"/>
                </a:lnTo>
                <a:lnTo>
                  <a:pt x="5279466" y="1739899"/>
                </a:lnTo>
                <a:lnTo>
                  <a:pt x="5286248" y="1752599"/>
                </a:lnTo>
                <a:lnTo>
                  <a:pt x="5286248" y="1777999"/>
                </a:lnTo>
                <a:lnTo>
                  <a:pt x="5283860" y="1790699"/>
                </a:lnTo>
                <a:lnTo>
                  <a:pt x="5279580" y="1790699"/>
                </a:lnTo>
                <a:lnTo>
                  <a:pt x="5273357" y="1803399"/>
                </a:lnTo>
                <a:lnTo>
                  <a:pt x="5311914" y="1803399"/>
                </a:lnTo>
                <a:lnTo>
                  <a:pt x="5302351" y="1790699"/>
                </a:lnTo>
                <a:lnTo>
                  <a:pt x="5302402" y="1549399"/>
                </a:lnTo>
                <a:close/>
              </a:path>
              <a:path w="9161145" h="6718300">
                <a:moveTo>
                  <a:pt x="5627723" y="1536699"/>
                </a:moveTo>
                <a:lnTo>
                  <a:pt x="5529541" y="1536699"/>
                </a:lnTo>
                <a:lnTo>
                  <a:pt x="5549442" y="1549399"/>
                </a:lnTo>
                <a:lnTo>
                  <a:pt x="5550066" y="1650999"/>
                </a:lnTo>
                <a:lnTo>
                  <a:pt x="5550116" y="1714499"/>
                </a:lnTo>
                <a:lnTo>
                  <a:pt x="5550032" y="1739899"/>
                </a:lnTo>
                <a:lnTo>
                  <a:pt x="5549417" y="1790699"/>
                </a:lnTo>
                <a:lnTo>
                  <a:pt x="5543815" y="1803399"/>
                </a:lnTo>
                <a:lnTo>
                  <a:pt x="5584228" y="1803399"/>
                </a:lnTo>
                <a:lnTo>
                  <a:pt x="5581065" y="1790699"/>
                </a:lnTo>
                <a:lnTo>
                  <a:pt x="5578284" y="1790699"/>
                </a:lnTo>
                <a:lnTo>
                  <a:pt x="5575401" y="1777999"/>
                </a:lnTo>
                <a:lnTo>
                  <a:pt x="5572995" y="1777999"/>
                </a:lnTo>
                <a:lnTo>
                  <a:pt x="5572793" y="1765299"/>
                </a:lnTo>
                <a:lnTo>
                  <a:pt x="5574603" y="1765299"/>
                </a:lnTo>
                <a:lnTo>
                  <a:pt x="5578233" y="1752599"/>
                </a:lnTo>
                <a:lnTo>
                  <a:pt x="5572531" y="1752599"/>
                </a:lnTo>
                <a:lnTo>
                  <a:pt x="5572899" y="1739899"/>
                </a:lnTo>
                <a:lnTo>
                  <a:pt x="5578017" y="1739899"/>
                </a:lnTo>
                <a:lnTo>
                  <a:pt x="5579427" y="1727199"/>
                </a:lnTo>
                <a:lnTo>
                  <a:pt x="5579427" y="1714499"/>
                </a:lnTo>
                <a:lnTo>
                  <a:pt x="5572975" y="1714499"/>
                </a:lnTo>
                <a:lnTo>
                  <a:pt x="5572975" y="1625599"/>
                </a:lnTo>
                <a:lnTo>
                  <a:pt x="5579478" y="1612899"/>
                </a:lnTo>
                <a:lnTo>
                  <a:pt x="5579478" y="1587499"/>
                </a:lnTo>
                <a:lnTo>
                  <a:pt x="5573344" y="1574799"/>
                </a:lnTo>
                <a:lnTo>
                  <a:pt x="5573312" y="1562099"/>
                </a:lnTo>
                <a:lnTo>
                  <a:pt x="5573534" y="1549399"/>
                </a:lnTo>
                <a:lnTo>
                  <a:pt x="5577738" y="1549399"/>
                </a:lnTo>
                <a:lnTo>
                  <a:pt x="5627723" y="1536699"/>
                </a:lnTo>
                <a:close/>
              </a:path>
              <a:path w="9161145" h="6718300">
                <a:moveTo>
                  <a:pt x="5858916" y="1549399"/>
                </a:moveTo>
                <a:lnTo>
                  <a:pt x="5835662" y="1549399"/>
                </a:lnTo>
                <a:lnTo>
                  <a:pt x="5835662" y="1600199"/>
                </a:lnTo>
                <a:lnTo>
                  <a:pt x="5842482" y="1612899"/>
                </a:lnTo>
                <a:lnTo>
                  <a:pt x="5838698" y="1612899"/>
                </a:lnTo>
                <a:lnTo>
                  <a:pt x="5836018" y="1625599"/>
                </a:lnTo>
                <a:lnTo>
                  <a:pt x="5836029" y="1701799"/>
                </a:lnTo>
                <a:lnTo>
                  <a:pt x="5835916" y="1714499"/>
                </a:lnTo>
                <a:lnTo>
                  <a:pt x="5835791" y="1777999"/>
                </a:lnTo>
                <a:lnTo>
                  <a:pt x="5835129" y="1790699"/>
                </a:lnTo>
                <a:lnTo>
                  <a:pt x="5833059" y="1803399"/>
                </a:lnTo>
                <a:lnTo>
                  <a:pt x="5869711" y="1803399"/>
                </a:lnTo>
                <a:lnTo>
                  <a:pt x="5859360" y="1790699"/>
                </a:lnTo>
                <a:lnTo>
                  <a:pt x="5859360" y="1752599"/>
                </a:lnTo>
                <a:lnTo>
                  <a:pt x="5865164" y="1739899"/>
                </a:lnTo>
                <a:lnTo>
                  <a:pt x="5866168" y="1739899"/>
                </a:lnTo>
                <a:lnTo>
                  <a:pt x="5861697" y="1727199"/>
                </a:lnTo>
                <a:lnTo>
                  <a:pt x="5859729" y="1727199"/>
                </a:lnTo>
                <a:lnTo>
                  <a:pt x="5858733" y="1714499"/>
                </a:lnTo>
                <a:lnTo>
                  <a:pt x="5859081" y="1714499"/>
                </a:lnTo>
                <a:lnTo>
                  <a:pt x="5861115" y="1701799"/>
                </a:lnTo>
                <a:lnTo>
                  <a:pt x="5865177" y="1689099"/>
                </a:lnTo>
                <a:lnTo>
                  <a:pt x="5861545" y="1689099"/>
                </a:lnTo>
                <a:lnTo>
                  <a:pt x="5858865" y="1676399"/>
                </a:lnTo>
                <a:lnTo>
                  <a:pt x="5858916" y="1549399"/>
                </a:lnTo>
                <a:close/>
              </a:path>
              <a:path w="9161145" h="6718300">
                <a:moveTo>
                  <a:pt x="6157391" y="1536699"/>
                </a:moveTo>
                <a:lnTo>
                  <a:pt x="6116345" y="1536699"/>
                </a:lnTo>
                <a:lnTo>
                  <a:pt x="6118377" y="1549399"/>
                </a:lnTo>
                <a:lnTo>
                  <a:pt x="6120904" y="1549399"/>
                </a:lnTo>
                <a:lnTo>
                  <a:pt x="6121420" y="1612899"/>
                </a:lnTo>
                <a:lnTo>
                  <a:pt x="6121637" y="1663699"/>
                </a:lnTo>
                <a:lnTo>
                  <a:pt x="6121717" y="1752599"/>
                </a:lnTo>
                <a:lnTo>
                  <a:pt x="6128397" y="1765299"/>
                </a:lnTo>
                <a:lnTo>
                  <a:pt x="6128397" y="1790699"/>
                </a:lnTo>
                <a:lnTo>
                  <a:pt x="6117564" y="1803399"/>
                </a:lnTo>
                <a:lnTo>
                  <a:pt x="6149009" y="1803399"/>
                </a:lnTo>
                <a:lnTo>
                  <a:pt x="6147282" y="1790699"/>
                </a:lnTo>
                <a:lnTo>
                  <a:pt x="6145022" y="1790699"/>
                </a:lnTo>
                <a:lnTo>
                  <a:pt x="6144891" y="1777999"/>
                </a:lnTo>
                <a:lnTo>
                  <a:pt x="6144869" y="1727199"/>
                </a:lnTo>
                <a:lnTo>
                  <a:pt x="6150813" y="1727199"/>
                </a:lnTo>
                <a:lnTo>
                  <a:pt x="6150673" y="1714499"/>
                </a:lnTo>
                <a:lnTo>
                  <a:pt x="6145022" y="1714499"/>
                </a:lnTo>
                <a:lnTo>
                  <a:pt x="6145022" y="1650999"/>
                </a:lnTo>
                <a:lnTo>
                  <a:pt x="6151372" y="1638299"/>
                </a:lnTo>
                <a:lnTo>
                  <a:pt x="6151372" y="1625599"/>
                </a:lnTo>
                <a:lnTo>
                  <a:pt x="6145047" y="1625599"/>
                </a:lnTo>
                <a:lnTo>
                  <a:pt x="6145047" y="1587499"/>
                </a:lnTo>
                <a:lnTo>
                  <a:pt x="6151626" y="1574799"/>
                </a:lnTo>
                <a:lnTo>
                  <a:pt x="6151626" y="1549399"/>
                </a:lnTo>
                <a:lnTo>
                  <a:pt x="6157391" y="1536699"/>
                </a:lnTo>
                <a:close/>
              </a:path>
              <a:path w="9161145" h="6718300">
                <a:moveTo>
                  <a:pt x="6394766" y="1790699"/>
                </a:moveTo>
                <a:lnTo>
                  <a:pt x="6360020" y="1790699"/>
                </a:lnTo>
                <a:lnTo>
                  <a:pt x="6361722" y="1803399"/>
                </a:lnTo>
                <a:lnTo>
                  <a:pt x="6398602" y="1803399"/>
                </a:lnTo>
                <a:lnTo>
                  <a:pt x="6394766" y="1790699"/>
                </a:lnTo>
                <a:close/>
              </a:path>
              <a:path w="9161145" h="6718300">
                <a:moveTo>
                  <a:pt x="6656209" y="1549399"/>
                </a:moveTo>
                <a:lnTo>
                  <a:pt x="6633248" y="1549399"/>
                </a:lnTo>
                <a:lnTo>
                  <a:pt x="6633303" y="1612899"/>
                </a:lnTo>
                <a:lnTo>
                  <a:pt x="6633540" y="1790699"/>
                </a:lnTo>
                <a:lnTo>
                  <a:pt x="6632803" y="1790699"/>
                </a:lnTo>
                <a:lnTo>
                  <a:pt x="6623100" y="1803399"/>
                </a:lnTo>
                <a:lnTo>
                  <a:pt x="6663664" y="1803399"/>
                </a:lnTo>
                <a:lnTo>
                  <a:pt x="6663562" y="1727199"/>
                </a:lnTo>
                <a:lnTo>
                  <a:pt x="6661632" y="1714499"/>
                </a:lnTo>
                <a:lnTo>
                  <a:pt x="6655854" y="1714499"/>
                </a:lnTo>
                <a:lnTo>
                  <a:pt x="6655447" y="1701799"/>
                </a:lnTo>
                <a:lnTo>
                  <a:pt x="6661581" y="1701799"/>
                </a:lnTo>
                <a:lnTo>
                  <a:pt x="6662978" y="1689099"/>
                </a:lnTo>
                <a:lnTo>
                  <a:pt x="6662978" y="1663699"/>
                </a:lnTo>
                <a:lnTo>
                  <a:pt x="6655714" y="1663699"/>
                </a:lnTo>
                <a:lnTo>
                  <a:pt x="6655409" y="1650999"/>
                </a:lnTo>
                <a:lnTo>
                  <a:pt x="6661645" y="1650999"/>
                </a:lnTo>
                <a:lnTo>
                  <a:pt x="6663016" y="1638299"/>
                </a:lnTo>
                <a:lnTo>
                  <a:pt x="6663016" y="1574799"/>
                </a:lnTo>
                <a:lnTo>
                  <a:pt x="6661073" y="1562099"/>
                </a:lnTo>
                <a:lnTo>
                  <a:pt x="6655981" y="1562099"/>
                </a:lnTo>
                <a:lnTo>
                  <a:pt x="6656209" y="1549399"/>
                </a:lnTo>
                <a:close/>
              </a:path>
              <a:path w="9161145" h="6718300">
                <a:moveTo>
                  <a:pt x="6927062" y="1549399"/>
                </a:moveTo>
                <a:lnTo>
                  <a:pt x="6910971" y="1549399"/>
                </a:lnTo>
                <a:lnTo>
                  <a:pt x="6910958" y="1790699"/>
                </a:lnTo>
                <a:lnTo>
                  <a:pt x="6910451" y="1790699"/>
                </a:lnTo>
                <a:lnTo>
                  <a:pt x="6909396" y="1803399"/>
                </a:lnTo>
                <a:lnTo>
                  <a:pt x="6931152" y="1803399"/>
                </a:lnTo>
                <a:lnTo>
                  <a:pt x="6928154" y="1790699"/>
                </a:lnTo>
                <a:lnTo>
                  <a:pt x="6926959" y="1765299"/>
                </a:lnTo>
                <a:lnTo>
                  <a:pt x="6926245" y="1727199"/>
                </a:lnTo>
                <a:lnTo>
                  <a:pt x="6926131" y="1701799"/>
                </a:lnTo>
                <a:lnTo>
                  <a:pt x="6926234" y="1625599"/>
                </a:lnTo>
                <a:lnTo>
                  <a:pt x="6926288" y="1612899"/>
                </a:lnTo>
                <a:lnTo>
                  <a:pt x="6927062" y="1549399"/>
                </a:lnTo>
                <a:close/>
              </a:path>
              <a:path w="9161145" h="6718300">
                <a:moveTo>
                  <a:pt x="7216012" y="1790699"/>
                </a:moveTo>
                <a:lnTo>
                  <a:pt x="7193381" y="1790699"/>
                </a:lnTo>
                <a:lnTo>
                  <a:pt x="7189685" y="1803399"/>
                </a:lnTo>
                <a:lnTo>
                  <a:pt x="7217689" y="1803399"/>
                </a:lnTo>
                <a:lnTo>
                  <a:pt x="7216012" y="1790699"/>
                </a:lnTo>
                <a:close/>
              </a:path>
              <a:path w="9161145" h="6718300">
                <a:moveTo>
                  <a:pt x="7516406" y="1790699"/>
                </a:moveTo>
                <a:lnTo>
                  <a:pt x="7496441" y="1790699"/>
                </a:lnTo>
                <a:lnTo>
                  <a:pt x="7487513" y="1803399"/>
                </a:lnTo>
                <a:lnTo>
                  <a:pt x="7518095" y="1803399"/>
                </a:lnTo>
                <a:lnTo>
                  <a:pt x="7516406" y="1790699"/>
                </a:lnTo>
                <a:close/>
              </a:path>
              <a:path w="9161145" h="6718300">
                <a:moveTo>
                  <a:pt x="7784807" y="1549399"/>
                </a:moveTo>
                <a:lnTo>
                  <a:pt x="7768894" y="1549399"/>
                </a:lnTo>
                <a:lnTo>
                  <a:pt x="7769085" y="1777999"/>
                </a:lnTo>
                <a:lnTo>
                  <a:pt x="7768691" y="1790699"/>
                </a:lnTo>
                <a:lnTo>
                  <a:pt x="7768374" y="1803399"/>
                </a:lnTo>
                <a:lnTo>
                  <a:pt x="7789075" y="1803399"/>
                </a:lnTo>
                <a:lnTo>
                  <a:pt x="7784871" y="1790699"/>
                </a:lnTo>
                <a:lnTo>
                  <a:pt x="7784682" y="1765299"/>
                </a:lnTo>
                <a:lnTo>
                  <a:pt x="7784570" y="1739899"/>
                </a:lnTo>
                <a:lnTo>
                  <a:pt x="7784669" y="1600199"/>
                </a:lnTo>
                <a:lnTo>
                  <a:pt x="7784807" y="1549399"/>
                </a:lnTo>
                <a:close/>
              </a:path>
              <a:path w="9161145" h="6718300">
                <a:moveTo>
                  <a:pt x="4450981" y="1536699"/>
                </a:moveTo>
                <a:lnTo>
                  <a:pt x="4415218" y="1536699"/>
                </a:lnTo>
                <a:lnTo>
                  <a:pt x="4421466" y="1549399"/>
                </a:lnTo>
                <a:lnTo>
                  <a:pt x="4421466" y="1612899"/>
                </a:lnTo>
                <a:lnTo>
                  <a:pt x="4427474" y="1625599"/>
                </a:lnTo>
                <a:lnTo>
                  <a:pt x="4421924" y="1625599"/>
                </a:lnTo>
                <a:lnTo>
                  <a:pt x="4421924" y="1638299"/>
                </a:lnTo>
                <a:lnTo>
                  <a:pt x="4427524" y="1650999"/>
                </a:lnTo>
                <a:lnTo>
                  <a:pt x="4421212" y="1663699"/>
                </a:lnTo>
                <a:lnTo>
                  <a:pt x="4421276" y="1790699"/>
                </a:lnTo>
                <a:lnTo>
                  <a:pt x="4444238" y="1790699"/>
                </a:lnTo>
                <a:lnTo>
                  <a:pt x="4444359" y="1638299"/>
                </a:lnTo>
                <a:lnTo>
                  <a:pt x="4444542" y="1549399"/>
                </a:lnTo>
                <a:lnTo>
                  <a:pt x="4448771" y="1549399"/>
                </a:lnTo>
                <a:lnTo>
                  <a:pt x="4450981" y="1536699"/>
                </a:lnTo>
                <a:close/>
              </a:path>
              <a:path w="9161145" h="6718300">
                <a:moveTo>
                  <a:pt x="6388128" y="1777999"/>
                </a:moveTo>
                <a:lnTo>
                  <a:pt x="6369710" y="1777999"/>
                </a:lnTo>
                <a:lnTo>
                  <a:pt x="6365951" y="1790699"/>
                </a:lnTo>
                <a:lnTo>
                  <a:pt x="6391194" y="1790699"/>
                </a:lnTo>
                <a:lnTo>
                  <a:pt x="6388128" y="1777999"/>
                </a:lnTo>
                <a:close/>
              </a:path>
              <a:path w="9161145" h="6718300">
                <a:moveTo>
                  <a:pt x="7212850" y="1549399"/>
                </a:moveTo>
                <a:lnTo>
                  <a:pt x="7196794" y="1549399"/>
                </a:lnTo>
                <a:lnTo>
                  <a:pt x="7197209" y="1562099"/>
                </a:lnTo>
                <a:lnTo>
                  <a:pt x="7196840" y="1562099"/>
                </a:lnTo>
                <a:lnTo>
                  <a:pt x="7196696" y="1574799"/>
                </a:lnTo>
                <a:lnTo>
                  <a:pt x="7196797" y="1600199"/>
                </a:lnTo>
                <a:lnTo>
                  <a:pt x="7191311" y="1612899"/>
                </a:lnTo>
                <a:lnTo>
                  <a:pt x="7196874" y="1612899"/>
                </a:lnTo>
                <a:lnTo>
                  <a:pt x="7196874" y="1739899"/>
                </a:lnTo>
                <a:lnTo>
                  <a:pt x="7190994" y="1752599"/>
                </a:lnTo>
                <a:lnTo>
                  <a:pt x="7190168" y="1752599"/>
                </a:lnTo>
                <a:lnTo>
                  <a:pt x="7188619" y="1765299"/>
                </a:lnTo>
                <a:lnTo>
                  <a:pt x="7197826" y="1777999"/>
                </a:lnTo>
                <a:lnTo>
                  <a:pt x="7192721" y="1777999"/>
                </a:lnTo>
                <a:lnTo>
                  <a:pt x="7195540" y="1790699"/>
                </a:lnTo>
                <a:lnTo>
                  <a:pt x="7213511" y="1790699"/>
                </a:lnTo>
                <a:lnTo>
                  <a:pt x="7213177" y="1777999"/>
                </a:lnTo>
                <a:lnTo>
                  <a:pt x="7213001" y="1765299"/>
                </a:lnTo>
                <a:lnTo>
                  <a:pt x="7212876" y="1739899"/>
                </a:lnTo>
                <a:lnTo>
                  <a:pt x="7212850" y="1549399"/>
                </a:lnTo>
                <a:close/>
              </a:path>
              <a:path w="9161145" h="6718300">
                <a:moveTo>
                  <a:pt x="7515517" y="1536699"/>
                </a:moveTo>
                <a:lnTo>
                  <a:pt x="7492060" y="1536699"/>
                </a:lnTo>
                <a:lnTo>
                  <a:pt x="7498041" y="1549399"/>
                </a:lnTo>
                <a:lnTo>
                  <a:pt x="7497991" y="1790699"/>
                </a:lnTo>
                <a:lnTo>
                  <a:pt x="7514018" y="1790699"/>
                </a:lnTo>
                <a:lnTo>
                  <a:pt x="7513707" y="1777999"/>
                </a:lnTo>
                <a:lnTo>
                  <a:pt x="7513540" y="1765299"/>
                </a:lnTo>
                <a:lnTo>
                  <a:pt x="7513447" y="1752599"/>
                </a:lnTo>
                <a:lnTo>
                  <a:pt x="7513383" y="1562099"/>
                </a:lnTo>
                <a:lnTo>
                  <a:pt x="7507300" y="1549399"/>
                </a:lnTo>
                <a:lnTo>
                  <a:pt x="7513027" y="1549399"/>
                </a:lnTo>
                <a:lnTo>
                  <a:pt x="7515517" y="1536699"/>
                </a:lnTo>
                <a:close/>
              </a:path>
              <a:path w="9161145" h="6718300">
                <a:moveTo>
                  <a:pt x="6390436" y="1549399"/>
                </a:moveTo>
                <a:lnTo>
                  <a:pt x="6362573" y="1549399"/>
                </a:lnTo>
                <a:lnTo>
                  <a:pt x="6362573" y="1650999"/>
                </a:lnTo>
                <a:lnTo>
                  <a:pt x="6368376" y="1663699"/>
                </a:lnTo>
                <a:lnTo>
                  <a:pt x="6362750" y="1663699"/>
                </a:lnTo>
                <a:lnTo>
                  <a:pt x="6362750" y="1689099"/>
                </a:lnTo>
                <a:lnTo>
                  <a:pt x="6365746" y="1701799"/>
                </a:lnTo>
                <a:lnTo>
                  <a:pt x="6368297" y="1701799"/>
                </a:lnTo>
                <a:lnTo>
                  <a:pt x="6369748" y="1714499"/>
                </a:lnTo>
                <a:lnTo>
                  <a:pt x="6369443" y="1714499"/>
                </a:lnTo>
                <a:lnTo>
                  <a:pt x="6362877" y="1727199"/>
                </a:lnTo>
                <a:lnTo>
                  <a:pt x="6362877" y="1765299"/>
                </a:lnTo>
                <a:lnTo>
                  <a:pt x="6369278" y="1777999"/>
                </a:lnTo>
                <a:lnTo>
                  <a:pt x="6385814" y="1777999"/>
                </a:lnTo>
                <a:lnTo>
                  <a:pt x="6392087" y="1765299"/>
                </a:lnTo>
                <a:lnTo>
                  <a:pt x="6392087" y="1752599"/>
                </a:lnTo>
                <a:lnTo>
                  <a:pt x="6385941" y="1739899"/>
                </a:lnTo>
                <a:lnTo>
                  <a:pt x="6385215" y="1714499"/>
                </a:lnTo>
                <a:lnTo>
                  <a:pt x="6385244" y="1689099"/>
                </a:lnTo>
                <a:lnTo>
                  <a:pt x="6385503" y="1663699"/>
                </a:lnTo>
                <a:lnTo>
                  <a:pt x="6385471" y="1625599"/>
                </a:lnTo>
                <a:lnTo>
                  <a:pt x="6392075" y="1625599"/>
                </a:lnTo>
                <a:lnTo>
                  <a:pt x="6392075" y="1587499"/>
                </a:lnTo>
                <a:lnTo>
                  <a:pt x="6386499" y="1587499"/>
                </a:lnTo>
                <a:lnTo>
                  <a:pt x="6384582" y="1574799"/>
                </a:lnTo>
                <a:lnTo>
                  <a:pt x="6385953" y="1574799"/>
                </a:lnTo>
                <a:lnTo>
                  <a:pt x="6385598" y="1562099"/>
                </a:lnTo>
                <a:lnTo>
                  <a:pt x="6391516" y="1562099"/>
                </a:lnTo>
                <a:lnTo>
                  <a:pt x="6390436" y="1549399"/>
                </a:lnTo>
                <a:close/>
              </a:path>
              <a:path w="9161145" h="6718300">
                <a:moveTo>
                  <a:pt x="1436648" y="1536699"/>
                </a:moveTo>
                <a:lnTo>
                  <a:pt x="1368475" y="1536699"/>
                </a:lnTo>
                <a:lnTo>
                  <a:pt x="1375003" y="1549399"/>
                </a:lnTo>
                <a:lnTo>
                  <a:pt x="1405928" y="1549399"/>
                </a:lnTo>
                <a:lnTo>
                  <a:pt x="1436648" y="1536699"/>
                </a:lnTo>
                <a:close/>
              </a:path>
              <a:path w="9161145" h="6718300">
                <a:moveTo>
                  <a:pt x="1721580" y="1536699"/>
                </a:moveTo>
                <a:lnTo>
                  <a:pt x="1592475" y="1536699"/>
                </a:lnTo>
                <a:lnTo>
                  <a:pt x="1658467" y="1549399"/>
                </a:lnTo>
                <a:lnTo>
                  <a:pt x="1709397" y="1549399"/>
                </a:lnTo>
                <a:lnTo>
                  <a:pt x="1721580" y="1536699"/>
                </a:lnTo>
                <a:close/>
              </a:path>
              <a:path w="9161145" h="6718300">
                <a:moveTo>
                  <a:pt x="1991537" y="1536699"/>
                </a:moveTo>
                <a:lnTo>
                  <a:pt x="1947735" y="1536699"/>
                </a:lnTo>
                <a:lnTo>
                  <a:pt x="1951659" y="1549399"/>
                </a:lnTo>
                <a:lnTo>
                  <a:pt x="1984222" y="1549399"/>
                </a:lnTo>
                <a:lnTo>
                  <a:pt x="1991537" y="1536699"/>
                </a:lnTo>
                <a:close/>
              </a:path>
              <a:path w="9161145" h="6718300">
                <a:moveTo>
                  <a:pt x="2895311" y="1536699"/>
                </a:moveTo>
                <a:lnTo>
                  <a:pt x="2399073" y="1536699"/>
                </a:lnTo>
                <a:lnTo>
                  <a:pt x="2454776" y="1549399"/>
                </a:lnTo>
                <a:lnTo>
                  <a:pt x="2862421" y="1549399"/>
                </a:lnTo>
                <a:lnTo>
                  <a:pt x="2895311" y="1536699"/>
                </a:lnTo>
                <a:close/>
              </a:path>
              <a:path w="9161145" h="6718300">
                <a:moveTo>
                  <a:pt x="3167033" y="1536699"/>
                </a:moveTo>
                <a:lnTo>
                  <a:pt x="3033369" y="1536699"/>
                </a:lnTo>
                <a:lnTo>
                  <a:pt x="3040799" y="1549399"/>
                </a:lnTo>
                <a:lnTo>
                  <a:pt x="3110477" y="1549399"/>
                </a:lnTo>
                <a:lnTo>
                  <a:pt x="3167033" y="1536699"/>
                </a:lnTo>
                <a:close/>
              </a:path>
              <a:path w="9161145" h="6718300">
                <a:moveTo>
                  <a:pt x="3450674" y="1536699"/>
                </a:moveTo>
                <a:lnTo>
                  <a:pt x="3232348" y="1536699"/>
                </a:lnTo>
                <a:lnTo>
                  <a:pt x="3292543" y="1549399"/>
                </a:lnTo>
                <a:lnTo>
                  <a:pt x="3394868" y="1549399"/>
                </a:lnTo>
                <a:lnTo>
                  <a:pt x="3450674" y="1536699"/>
                </a:lnTo>
                <a:close/>
              </a:path>
              <a:path w="9161145" h="6718300">
                <a:moveTo>
                  <a:pt x="3866896" y="1536699"/>
                </a:moveTo>
                <a:lnTo>
                  <a:pt x="3774636" y="1536699"/>
                </a:lnTo>
                <a:lnTo>
                  <a:pt x="3820975" y="1549399"/>
                </a:lnTo>
                <a:lnTo>
                  <a:pt x="3866896" y="1536699"/>
                </a:lnTo>
                <a:close/>
              </a:path>
              <a:path w="9161145" h="6718300">
                <a:moveTo>
                  <a:pt x="4091265" y="1536699"/>
                </a:moveTo>
                <a:lnTo>
                  <a:pt x="3866896" y="1536699"/>
                </a:lnTo>
                <a:lnTo>
                  <a:pt x="3869004" y="1549399"/>
                </a:lnTo>
                <a:lnTo>
                  <a:pt x="3891622" y="1549399"/>
                </a:lnTo>
                <a:lnTo>
                  <a:pt x="4091265" y="1536699"/>
                </a:lnTo>
                <a:close/>
              </a:path>
              <a:path w="9161145" h="6718300">
                <a:moveTo>
                  <a:pt x="4183138" y="1536699"/>
                </a:moveTo>
                <a:lnTo>
                  <a:pt x="4144937" y="1536699"/>
                </a:lnTo>
                <a:lnTo>
                  <a:pt x="4147921" y="1549399"/>
                </a:lnTo>
                <a:lnTo>
                  <a:pt x="4177385" y="1549399"/>
                </a:lnTo>
                <a:lnTo>
                  <a:pt x="4183138" y="1536699"/>
                </a:lnTo>
                <a:close/>
              </a:path>
              <a:path w="9161145" h="6718300">
                <a:moveTo>
                  <a:pt x="4591051" y="1536699"/>
                </a:moveTo>
                <a:lnTo>
                  <a:pt x="4450981" y="1536699"/>
                </a:lnTo>
                <a:lnTo>
                  <a:pt x="4452315" y="1549399"/>
                </a:lnTo>
                <a:lnTo>
                  <a:pt x="4453559" y="1549399"/>
                </a:lnTo>
                <a:lnTo>
                  <a:pt x="4591051" y="1536699"/>
                </a:lnTo>
                <a:close/>
              </a:path>
              <a:path w="9161145" h="6718300">
                <a:moveTo>
                  <a:pt x="4720196" y="1536699"/>
                </a:moveTo>
                <a:lnTo>
                  <a:pt x="4685068" y="1536699"/>
                </a:lnTo>
                <a:lnTo>
                  <a:pt x="4687430" y="1549399"/>
                </a:lnTo>
                <a:lnTo>
                  <a:pt x="4717630" y="1549399"/>
                </a:lnTo>
                <a:lnTo>
                  <a:pt x="4720196" y="1536699"/>
                </a:lnTo>
                <a:close/>
              </a:path>
              <a:path w="9161145" h="6718300">
                <a:moveTo>
                  <a:pt x="5069468" y="1536699"/>
                </a:moveTo>
                <a:lnTo>
                  <a:pt x="4881829" y="1536699"/>
                </a:lnTo>
                <a:lnTo>
                  <a:pt x="4909930" y="1549399"/>
                </a:lnTo>
                <a:lnTo>
                  <a:pt x="5023777" y="1549399"/>
                </a:lnTo>
                <a:lnTo>
                  <a:pt x="5069468" y="1536699"/>
                </a:lnTo>
                <a:close/>
              </a:path>
              <a:path w="9161145" h="6718300">
                <a:moveTo>
                  <a:pt x="5473903" y="1536699"/>
                </a:moveTo>
                <a:lnTo>
                  <a:pt x="5216103" y="1536699"/>
                </a:lnTo>
                <a:lnTo>
                  <a:pt x="5278107" y="1549399"/>
                </a:lnTo>
                <a:lnTo>
                  <a:pt x="5346397" y="1549399"/>
                </a:lnTo>
                <a:lnTo>
                  <a:pt x="5473903" y="1536699"/>
                </a:lnTo>
                <a:close/>
              </a:path>
              <a:path w="9161145" h="6718300">
                <a:moveTo>
                  <a:pt x="5936236" y="1536699"/>
                </a:moveTo>
                <a:lnTo>
                  <a:pt x="5753846" y="1536699"/>
                </a:lnTo>
                <a:lnTo>
                  <a:pt x="5805305" y="1549399"/>
                </a:lnTo>
                <a:lnTo>
                  <a:pt x="5912810" y="1549399"/>
                </a:lnTo>
                <a:lnTo>
                  <a:pt x="5936236" y="1536699"/>
                </a:lnTo>
                <a:close/>
              </a:path>
              <a:path w="9161145" h="6718300">
                <a:moveTo>
                  <a:pt x="6455771" y="1536699"/>
                </a:moveTo>
                <a:lnTo>
                  <a:pt x="6356692" y="1536699"/>
                </a:lnTo>
                <a:lnTo>
                  <a:pt x="6359664" y="1549399"/>
                </a:lnTo>
                <a:lnTo>
                  <a:pt x="6396901" y="1549399"/>
                </a:lnTo>
                <a:lnTo>
                  <a:pt x="6455771" y="1536699"/>
                </a:lnTo>
                <a:close/>
              </a:path>
              <a:path w="9161145" h="6718300">
                <a:moveTo>
                  <a:pt x="6667804" y="1536699"/>
                </a:moveTo>
                <a:lnTo>
                  <a:pt x="6561193" y="1536699"/>
                </a:lnTo>
                <a:lnTo>
                  <a:pt x="6601579" y="1549399"/>
                </a:lnTo>
                <a:lnTo>
                  <a:pt x="6664477" y="1549399"/>
                </a:lnTo>
                <a:lnTo>
                  <a:pt x="6667804" y="1536699"/>
                </a:lnTo>
                <a:close/>
              </a:path>
              <a:path w="9161145" h="6718300">
                <a:moveTo>
                  <a:pt x="7248582" y="1536699"/>
                </a:moveTo>
                <a:lnTo>
                  <a:pt x="6859277" y="1536699"/>
                </a:lnTo>
                <a:lnTo>
                  <a:pt x="6907034" y="1549399"/>
                </a:lnTo>
                <a:lnTo>
                  <a:pt x="7233566" y="1549399"/>
                </a:lnTo>
                <a:lnTo>
                  <a:pt x="7248582" y="1536699"/>
                </a:lnTo>
                <a:close/>
              </a:path>
              <a:path w="9161145" h="6718300">
                <a:moveTo>
                  <a:pt x="7789036" y="1536699"/>
                </a:moveTo>
                <a:lnTo>
                  <a:pt x="7690015" y="1536699"/>
                </a:lnTo>
                <a:lnTo>
                  <a:pt x="7737157" y="1549399"/>
                </a:lnTo>
                <a:lnTo>
                  <a:pt x="7787017" y="1549399"/>
                </a:lnTo>
                <a:lnTo>
                  <a:pt x="7789036" y="1536699"/>
                </a:lnTo>
                <a:close/>
              </a:path>
              <a:path w="9161145" h="6718300">
                <a:moveTo>
                  <a:pt x="8820048" y="1523999"/>
                </a:moveTo>
                <a:lnTo>
                  <a:pt x="695299" y="1523999"/>
                </a:lnTo>
                <a:lnTo>
                  <a:pt x="690067" y="1536699"/>
                </a:lnTo>
                <a:lnTo>
                  <a:pt x="8821000" y="1536699"/>
                </a:lnTo>
                <a:lnTo>
                  <a:pt x="8820048" y="1523999"/>
                </a:lnTo>
                <a:close/>
              </a:path>
              <a:path w="9161145" h="6718300">
                <a:moveTo>
                  <a:pt x="867410" y="1447799"/>
                </a:moveTo>
                <a:lnTo>
                  <a:pt x="857513" y="1447799"/>
                </a:lnTo>
                <a:lnTo>
                  <a:pt x="856284" y="1460499"/>
                </a:lnTo>
                <a:lnTo>
                  <a:pt x="855532" y="1485899"/>
                </a:lnTo>
                <a:lnTo>
                  <a:pt x="854798" y="1523999"/>
                </a:lnTo>
                <a:lnTo>
                  <a:pt x="878636" y="1523999"/>
                </a:lnTo>
                <a:lnTo>
                  <a:pt x="878478" y="1511299"/>
                </a:lnTo>
                <a:lnTo>
                  <a:pt x="878446" y="1460499"/>
                </a:lnTo>
                <a:lnTo>
                  <a:pt x="867410" y="1447799"/>
                </a:lnTo>
                <a:close/>
              </a:path>
              <a:path w="9161145" h="6718300">
                <a:moveTo>
                  <a:pt x="1111618" y="1295399"/>
                </a:moveTo>
                <a:lnTo>
                  <a:pt x="1106779" y="1295399"/>
                </a:lnTo>
                <a:lnTo>
                  <a:pt x="1097114" y="1308099"/>
                </a:lnTo>
                <a:lnTo>
                  <a:pt x="1096378" y="1384299"/>
                </a:lnTo>
                <a:lnTo>
                  <a:pt x="1096329" y="1447799"/>
                </a:lnTo>
                <a:lnTo>
                  <a:pt x="1096920" y="1498599"/>
                </a:lnTo>
                <a:lnTo>
                  <a:pt x="1098105" y="1511299"/>
                </a:lnTo>
                <a:lnTo>
                  <a:pt x="1101928" y="1523999"/>
                </a:lnTo>
                <a:lnTo>
                  <a:pt x="1111821" y="1523999"/>
                </a:lnTo>
                <a:lnTo>
                  <a:pt x="1111715" y="1333499"/>
                </a:lnTo>
                <a:lnTo>
                  <a:pt x="1111618" y="1295399"/>
                </a:lnTo>
                <a:close/>
              </a:path>
              <a:path w="9161145" h="6718300">
                <a:moveTo>
                  <a:pt x="1405914" y="1295399"/>
                </a:moveTo>
                <a:lnTo>
                  <a:pt x="1382128" y="1295399"/>
                </a:lnTo>
                <a:lnTo>
                  <a:pt x="1382160" y="1333499"/>
                </a:lnTo>
                <a:lnTo>
                  <a:pt x="1382262" y="1371599"/>
                </a:lnTo>
                <a:lnTo>
                  <a:pt x="1381823" y="1396999"/>
                </a:lnTo>
                <a:lnTo>
                  <a:pt x="1379080" y="1396999"/>
                </a:lnTo>
                <a:lnTo>
                  <a:pt x="1374470" y="1409699"/>
                </a:lnTo>
                <a:lnTo>
                  <a:pt x="1375600" y="1409699"/>
                </a:lnTo>
                <a:lnTo>
                  <a:pt x="1381645" y="1422399"/>
                </a:lnTo>
                <a:lnTo>
                  <a:pt x="1381645" y="1460499"/>
                </a:lnTo>
                <a:lnTo>
                  <a:pt x="1375194" y="1460499"/>
                </a:lnTo>
                <a:lnTo>
                  <a:pt x="1375194" y="1511299"/>
                </a:lnTo>
                <a:lnTo>
                  <a:pt x="1380756" y="1523999"/>
                </a:lnTo>
                <a:lnTo>
                  <a:pt x="1405089" y="1523999"/>
                </a:lnTo>
                <a:lnTo>
                  <a:pt x="1405001" y="1422399"/>
                </a:lnTo>
                <a:lnTo>
                  <a:pt x="1404918" y="1371599"/>
                </a:lnTo>
                <a:lnTo>
                  <a:pt x="1404073" y="1333499"/>
                </a:lnTo>
                <a:lnTo>
                  <a:pt x="1400555" y="1320799"/>
                </a:lnTo>
                <a:lnTo>
                  <a:pt x="1397546" y="1320799"/>
                </a:lnTo>
                <a:lnTo>
                  <a:pt x="1398625" y="1308099"/>
                </a:lnTo>
                <a:lnTo>
                  <a:pt x="1404237" y="1308099"/>
                </a:lnTo>
                <a:lnTo>
                  <a:pt x="1405914" y="1295399"/>
                </a:lnTo>
                <a:close/>
              </a:path>
              <a:path w="9161145" h="6718300">
                <a:moveTo>
                  <a:pt x="1691360" y="1295399"/>
                </a:moveTo>
                <a:lnTo>
                  <a:pt x="1660702" y="1295399"/>
                </a:lnTo>
                <a:lnTo>
                  <a:pt x="1660702" y="1320799"/>
                </a:lnTo>
                <a:lnTo>
                  <a:pt x="1664726" y="1333499"/>
                </a:lnTo>
                <a:lnTo>
                  <a:pt x="1666744" y="1333499"/>
                </a:lnTo>
                <a:lnTo>
                  <a:pt x="1667367" y="1346199"/>
                </a:lnTo>
                <a:lnTo>
                  <a:pt x="1667205" y="1346199"/>
                </a:lnTo>
                <a:lnTo>
                  <a:pt x="1660944" y="1358899"/>
                </a:lnTo>
                <a:lnTo>
                  <a:pt x="1660944" y="1396999"/>
                </a:lnTo>
                <a:lnTo>
                  <a:pt x="1668068" y="1409699"/>
                </a:lnTo>
                <a:lnTo>
                  <a:pt x="1667929" y="1422399"/>
                </a:lnTo>
                <a:lnTo>
                  <a:pt x="1667078" y="1422399"/>
                </a:lnTo>
                <a:lnTo>
                  <a:pt x="1660842" y="1435099"/>
                </a:lnTo>
                <a:lnTo>
                  <a:pt x="1660842" y="1523999"/>
                </a:lnTo>
                <a:lnTo>
                  <a:pt x="1691802" y="1523999"/>
                </a:lnTo>
                <a:lnTo>
                  <a:pt x="1690955" y="1511299"/>
                </a:lnTo>
                <a:lnTo>
                  <a:pt x="1690938" y="1346199"/>
                </a:lnTo>
                <a:lnTo>
                  <a:pt x="1691360" y="1295399"/>
                </a:lnTo>
                <a:close/>
              </a:path>
              <a:path w="9161145" h="6718300">
                <a:moveTo>
                  <a:pt x="1976526" y="1295399"/>
                </a:moveTo>
                <a:lnTo>
                  <a:pt x="1953374" y="1295399"/>
                </a:lnTo>
                <a:lnTo>
                  <a:pt x="1953668" y="1308099"/>
                </a:lnTo>
                <a:lnTo>
                  <a:pt x="1953769" y="1320799"/>
                </a:lnTo>
                <a:lnTo>
                  <a:pt x="1953833" y="1358899"/>
                </a:lnTo>
                <a:lnTo>
                  <a:pt x="1953940" y="1498599"/>
                </a:lnTo>
                <a:lnTo>
                  <a:pt x="1953577" y="1523999"/>
                </a:lnTo>
                <a:lnTo>
                  <a:pt x="1976945" y="1523999"/>
                </a:lnTo>
                <a:lnTo>
                  <a:pt x="1976605" y="1485899"/>
                </a:lnTo>
                <a:lnTo>
                  <a:pt x="1976526" y="1295399"/>
                </a:lnTo>
                <a:close/>
              </a:path>
              <a:path w="9161145" h="6718300">
                <a:moveTo>
                  <a:pt x="2247836" y="1295399"/>
                </a:moveTo>
                <a:lnTo>
                  <a:pt x="2212403" y="1295399"/>
                </a:lnTo>
                <a:lnTo>
                  <a:pt x="2222690" y="1308099"/>
                </a:lnTo>
                <a:lnTo>
                  <a:pt x="2224822" y="1308099"/>
                </a:lnTo>
                <a:lnTo>
                  <a:pt x="2225152" y="1320799"/>
                </a:lnTo>
                <a:lnTo>
                  <a:pt x="2224842" y="1320799"/>
                </a:lnTo>
                <a:lnTo>
                  <a:pt x="2225052" y="1333499"/>
                </a:lnTo>
                <a:lnTo>
                  <a:pt x="2218499" y="1346199"/>
                </a:lnTo>
                <a:lnTo>
                  <a:pt x="2217439" y="1346199"/>
                </a:lnTo>
                <a:lnTo>
                  <a:pt x="2217213" y="1358899"/>
                </a:lnTo>
                <a:lnTo>
                  <a:pt x="2218906" y="1371599"/>
                </a:lnTo>
                <a:lnTo>
                  <a:pt x="2223604" y="1371599"/>
                </a:lnTo>
                <a:lnTo>
                  <a:pt x="2217966" y="1384299"/>
                </a:lnTo>
                <a:lnTo>
                  <a:pt x="2217966" y="1435099"/>
                </a:lnTo>
                <a:lnTo>
                  <a:pt x="2224468" y="1447799"/>
                </a:lnTo>
                <a:lnTo>
                  <a:pt x="2224468" y="1460499"/>
                </a:lnTo>
                <a:lnTo>
                  <a:pt x="2221086" y="1473199"/>
                </a:lnTo>
                <a:lnTo>
                  <a:pt x="2217571" y="1473199"/>
                </a:lnTo>
                <a:lnTo>
                  <a:pt x="2218461" y="1485899"/>
                </a:lnTo>
                <a:lnTo>
                  <a:pt x="2224417" y="1498599"/>
                </a:lnTo>
                <a:lnTo>
                  <a:pt x="2224673" y="1511299"/>
                </a:lnTo>
                <a:lnTo>
                  <a:pt x="2224595" y="1523999"/>
                </a:lnTo>
                <a:lnTo>
                  <a:pt x="2247785" y="1523999"/>
                </a:lnTo>
                <a:lnTo>
                  <a:pt x="2247836" y="1295399"/>
                </a:lnTo>
                <a:close/>
              </a:path>
              <a:path w="9161145" h="6718300">
                <a:moveTo>
                  <a:pt x="2527922" y="1295399"/>
                </a:moveTo>
                <a:lnTo>
                  <a:pt x="2485110" y="1295399"/>
                </a:lnTo>
                <a:lnTo>
                  <a:pt x="2500236" y="1308099"/>
                </a:lnTo>
                <a:lnTo>
                  <a:pt x="2502344" y="1320799"/>
                </a:lnTo>
                <a:lnTo>
                  <a:pt x="2495829" y="1320799"/>
                </a:lnTo>
                <a:lnTo>
                  <a:pt x="2495612" y="1384299"/>
                </a:lnTo>
                <a:lnTo>
                  <a:pt x="2495499" y="1511299"/>
                </a:lnTo>
                <a:lnTo>
                  <a:pt x="2484894" y="1523999"/>
                </a:lnTo>
                <a:lnTo>
                  <a:pt x="2518498" y="1523999"/>
                </a:lnTo>
                <a:lnTo>
                  <a:pt x="2518376" y="1473199"/>
                </a:lnTo>
                <a:lnTo>
                  <a:pt x="2518397" y="1308099"/>
                </a:lnTo>
                <a:lnTo>
                  <a:pt x="2527922" y="1295399"/>
                </a:lnTo>
                <a:close/>
              </a:path>
              <a:path w="9161145" h="6718300">
                <a:moveTo>
                  <a:pt x="2790520" y="1511299"/>
                </a:moveTo>
                <a:lnTo>
                  <a:pt x="2765463" y="1511299"/>
                </a:lnTo>
                <a:lnTo>
                  <a:pt x="2755773" y="1523999"/>
                </a:lnTo>
                <a:lnTo>
                  <a:pt x="2791294" y="1523999"/>
                </a:lnTo>
                <a:lnTo>
                  <a:pt x="2790520" y="1511299"/>
                </a:lnTo>
                <a:close/>
              </a:path>
              <a:path w="9161145" h="6718300">
                <a:moveTo>
                  <a:pt x="3076079" y="1295399"/>
                </a:moveTo>
                <a:lnTo>
                  <a:pt x="2964967" y="1295399"/>
                </a:lnTo>
                <a:lnTo>
                  <a:pt x="2976397" y="1308099"/>
                </a:lnTo>
                <a:lnTo>
                  <a:pt x="3051771" y="1308099"/>
                </a:lnTo>
                <a:lnTo>
                  <a:pt x="3051771" y="1333499"/>
                </a:lnTo>
                <a:lnTo>
                  <a:pt x="3046336" y="1346199"/>
                </a:lnTo>
                <a:lnTo>
                  <a:pt x="3052191" y="1358899"/>
                </a:lnTo>
                <a:lnTo>
                  <a:pt x="3052191" y="1511299"/>
                </a:lnTo>
                <a:lnTo>
                  <a:pt x="3042297" y="1523999"/>
                </a:lnTo>
                <a:lnTo>
                  <a:pt x="3076320" y="1523999"/>
                </a:lnTo>
                <a:lnTo>
                  <a:pt x="3075588" y="1473199"/>
                </a:lnTo>
                <a:lnTo>
                  <a:pt x="3075335" y="1422399"/>
                </a:lnTo>
                <a:lnTo>
                  <a:pt x="3075419" y="1333499"/>
                </a:lnTo>
                <a:lnTo>
                  <a:pt x="3076079" y="1295399"/>
                </a:lnTo>
                <a:close/>
              </a:path>
              <a:path w="9161145" h="6718300">
                <a:moveTo>
                  <a:pt x="3360674" y="1308099"/>
                </a:moveTo>
                <a:lnTo>
                  <a:pt x="3346107" y="1308099"/>
                </a:lnTo>
                <a:lnTo>
                  <a:pt x="3342144" y="1320799"/>
                </a:lnTo>
                <a:lnTo>
                  <a:pt x="3338626" y="1320799"/>
                </a:lnTo>
                <a:lnTo>
                  <a:pt x="3338626" y="1384299"/>
                </a:lnTo>
                <a:lnTo>
                  <a:pt x="3343833" y="1396999"/>
                </a:lnTo>
                <a:lnTo>
                  <a:pt x="3338449" y="1409699"/>
                </a:lnTo>
                <a:lnTo>
                  <a:pt x="3338449" y="1511299"/>
                </a:lnTo>
                <a:lnTo>
                  <a:pt x="3327133" y="1523999"/>
                </a:lnTo>
                <a:lnTo>
                  <a:pt x="3361207" y="1523999"/>
                </a:lnTo>
                <a:lnTo>
                  <a:pt x="3360916" y="1473199"/>
                </a:lnTo>
                <a:lnTo>
                  <a:pt x="3360812" y="1447799"/>
                </a:lnTo>
                <a:lnTo>
                  <a:pt x="3360686" y="1396999"/>
                </a:lnTo>
                <a:lnTo>
                  <a:pt x="3360674" y="1308099"/>
                </a:lnTo>
                <a:close/>
              </a:path>
              <a:path w="9161145" h="6718300">
                <a:moveTo>
                  <a:pt x="3927360" y="1295399"/>
                </a:moveTo>
                <a:lnTo>
                  <a:pt x="3603993" y="1295399"/>
                </a:lnTo>
                <a:lnTo>
                  <a:pt x="3609085" y="1308099"/>
                </a:lnTo>
                <a:lnTo>
                  <a:pt x="3609044" y="1498599"/>
                </a:lnTo>
                <a:lnTo>
                  <a:pt x="3608958" y="1523999"/>
                </a:lnTo>
                <a:lnTo>
                  <a:pt x="3631780" y="1523999"/>
                </a:lnTo>
                <a:lnTo>
                  <a:pt x="3631679" y="1308099"/>
                </a:lnTo>
                <a:lnTo>
                  <a:pt x="3908169" y="1308099"/>
                </a:lnTo>
                <a:lnTo>
                  <a:pt x="3927360" y="1295399"/>
                </a:lnTo>
                <a:close/>
              </a:path>
              <a:path w="9161145" h="6718300">
                <a:moveTo>
                  <a:pt x="3887863" y="1308099"/>
                </a:moveTo>
                <a:lnTo>
                  <a:pt x="3872471" y="1308099"/>
                </a:lnTo>
                <a:lnTo>
                  <a:pt x="3871493" y="1320799"/>
                </a:lnTo>
                <a:lnTo>
                  <a:pt x="3865143" y="1333499"/>
                </a:lnTo>
                <a:lnTo>
                  <a:pt x="3865143" y="1447799"/>
                </a:lnTo>
                <a:lnTo>
                  <a:pt x="3870642" y="1460499"/>
                </a:lnTo>
                <a:lnTo>
                  <a:pt x="3867673" y="1460499"/>
                </a:lnTo>
                <a:lnTo>
                  <a:pt x="3866149" y="1473199"/>
                </a:lnTo>
                <a:lnTo>
                  <a:pt x="3870820" y="1473199"/>
                </a:lnTo>
                <a:lnTo>
                  <a:pt x="3865143" y="1485899"/>
                </a:lnTo>
                <a:lnTo>
                  <a:pt x="3865143" y="1511299"/>
                </a:lnTo>
                <a:lnTo>
                  <a:pt x="3871315" y="1511299"/>
                </a:lnTo>
                <a:lnTo>
                  <a:pt x="3860990" y="1523999"/>
                </a:lnTo>
                <a:lnTo>
                  <a:pt x="3887203" y="1523999"/>
                </a:lnTo>
                <a:lnTo>
                  <a:pt x="3887417" y="1409699"/>
                </a:lnTo>
                <a:lnTo>
                  <a:pt x="3887444" y="1384299"/>
                </a:lnTo>
                <a:lnTo>
                  <a:pt x="3881640" y="1371599"/>
                </a:lnTo>
                <a:lnTo>
                  <a:pt x="3886542" y="1358899"/>
                </a:lnTo>
                <a:lnTo>
                  <a:pt x="3887383" y="1346199"/>
                </a:lnTo>
                <a:lnTo>
                  <a:pt x="3887344" y="1320799"/>
                </a:lnTo>
                <a:lnTo>
                  <a:pt x="3887863" y="1308099"/>
                </a:lnTo>
                <a:close/>
              </a:path>
              <a:path w="9161145" h="6718300">
                <a:moveTo>
                  <a:pt x="4173296" y="1308099"/>
                </a:moveTo>
                <a:lnTo>
                  <a:pt x="4150867" y="1308099"/>
                </a:lnTo>
                <a:lnTo>
                  <a:pt x="4150867" y="1346199"/>
                </a:lnTo>
                <a:lnTo>
                  <a:pt x="4154592" y="1346199"/>
                </a:lnTo>
                <a:lnTo>
                  <a:pt x="4156519" y="1358899"/>
                </a:lnTo>
                <a:lnTo>
                  <a:pt x="4157446" y="1358899"/>
                </a:lnTo>
                <a:lnTo>
                  <a:pt x="4156811" y="1371599"/>
                </a:lnTo>
                <a:lnTo>
                  <a:pt x="4151223" y="1371599"/>
                </a:lnTo>
                <a:lnTo>
                  <a:pt x="4151223" y="1396999"/>
                </a:lnTo>
                <a:lnTo>
                  <a:pt x="4157573" y="1409699"/>
                </a:lnTo>
                <a:lnTo>
                  <a:pt x="4157573" y="1435099"/>
                </a:lnTo>
                <a:lnTo>
                  <a:pt x="4151464" y="1447799"/>
                </a:lnTo>
                <a:lnTo>
                  <a:pt x="4150372" y="1460499"/>
                </a:lnTo>
                <a:lnTo>
                  <a:pt x="4151096" y="1460499"/>
                </a:lnTo>
                <a:lnTo>
                  <a:pt x="4156405" y="1473199"/>
                </a:lnTo>
                <a:lnTo>
                  <a:pt x="4158360" y="1473199"/>
                </a:lnTo>
                <a:lnTo>
                  <a:pt x="4158170" y="1485899"/>
                </a:lnTo>
                <a:lnTo>
                  <a:pt x="4157370" y="1498599"/>
                </a:lnTo>
                <a:lnTo>
                  <a:pt x="4151414" y="1498599"/>
                </a:lnTo>
                <a:lnTo>
                  <a:pt x="4150575" y="1511299"/>
                </a:lnTo>
                <a:lnTo>
                  <a:pt x="4157091" y="1511299"/>
                </a:lnTo>
                <a:lnTo>
                  <a:pt x="4146994" y="1523999"/>
                </a:lnTo>
                <a:lnTo>
                  <a:pt x="4173385" y="1523999"/>
                </a:lnTo>
                <a:lnTo>
                  <a:pt x="4173296" y="1308099"/>
                </a:lnTo>
                <a:close/>
              </a:path>
              <a:path w="9161145" h="6718300">
                <a:moveTo>
                  <a:pt x="4562703" y="1295399"/>
                </a:moveTo>
                <a:lnTo>
                  <a:pt x="4402188" y="1295399"/>
                </a:lnTo>
                <a:lnTo>
                  <a:pt x="4421073" y="1308099"/>
                </a:lnTo>
                <a:lnTo>
                  <a:pt x="4421073" y="1523999"/>
                </a:lnTo>
                <a:lnTo>
                  <a:pt x="4454525" y="1523999"/>
                </a:lnTo>
                <a:lnTo>
                  <a:pt x="4444873" y="1511299"/>
                </a:lnTo>
                <a:lnTo>
                  <a:pt x="4444873" y="1308099"/>
                </a:lnTo>
                <a:lnTo>
                  <a:pt x="4551362" y="1308099"/>
                </a:lnTo>
                <a:lnTo>
                  <a:pt x="4562703" y="1295399"/>
                </a:lnTo>
                <a:close/>
              </a:path>
              <a:path w="9161145" h="6718300">
                <a:moveTo>
                  <a:pt x="4715217" y="1308099"/>
                </a:moveTo>
                <a:lnTo>
                  <a:pt x="4692040" y="1308099"/>
                </a:lnTo>
                <a:lnTo>
                  <a:pt x="4692252" y="1320799"/>
                </a:lnTo>
                <a:lnTo>
                  <a:pt x="4692269" y="1358899"/>
                </a:lnTo>
                <a:lnTo>
                  <a:pt x="4698784" y="1371599"/>
                </a:lnTo>
                <a:lnTo>
                  <a:pt x="4694720" y="1371599"/>
                </a:lnTo>
                <a:lnTo>
                  <a:pt x="4692662" y="1384299"/>
                </a:lnTo>
                <a:lnTo>
                  <a:pt x="4692662" y="1396999"/>
                </a:lnTo>
                <a:lnTo>
                  <a:pt x="4698834" y="1409699"/>
                </a:lnTo>
                <a:lnTo>
                  <a:pt x="4700727" y="1422399"/>
                </a:lnTo>
                <a:lnTo>
                  <a:pt x="4692637" y="1422399"/>
                </a:lnTo>
                <a:lnTo>
                  <a:pt x="4692637" y="1435099"/>
                </a:lnTo>
                <a:lnTo>
                  <a:pt x="4699038" y="1447799"/>
                </a:lnTo>
                <a:lnTo>
                  <a:pt x="4699038" y="1498599"/>
                </a:lnTo>
                <a:lnTo>
                  <a:pt x="4693018" y="1511299"/>
                </a:lnTo>
                <a:lnTo>
                  <a:pt x="4692180" y="1511299"/>
                </a:lnTo>
                <a:lnTo>
                  <a:pt x="4696625" y="1523999"/>
                </a:lnTo>
                <a:lnTo>
                  <a:pt x="4715065" y="1523999"/>
                </a:lnTo>
                <a:lnTo>
                  <a:pt x="4715145" y="1320799"/>
                </a:lnTo>
                <a:lnTo>
                  <a:pt x="4715217" y="1308099"/>
                </a:lnTo>
                <a:close/>
              </a:path>
              <a:path w="9161145" h="6718300">
                <a:moveTo>
                  <a:pt x="5016195" y="1308099"/>
                </a:moveTo>
                <a:lnTo>
                  <a:pt x="4993360" y="1308099"/>
                </a:lnTo>
                <a:lnTo>
                  <a:pt x="4993360" y="1485899"/>
                </a:lnTo>
                <a:lnTo>
                  <a:pt x="4999050" y="1498599"/>
                </a:lnTo>
                <a:lnTo>
                  <a:pt x="4993335" y="1498599"/>
                </a:lnTo>
                <a:lnTo>
                  <a:pt x="4993335" y="1523999"/>
                </a:lnTo>
                <a:lnTo>
                  <a:pt x="5016233" y="1523999"/>
                </a:lnTo>
                <a:lnTo>
                  <a:pt x="5016195" y="1308099"/>
                </a:lnTo>
                <a:close/>
              </a:path>
              <a:path w="9161145" h="6718300">
                <a:moveTo>
                  <a:pt x="5302453" y="1308099"/>
                </a:moveTo>
                <a:lnTo>
                  <a:pt x="5279316" y="1308099"/>
                </a:lnTo>
                <a:lnTo>
                  <a:pt x="5279358" y="1320799"/>
                </a:lnTo>
                <a:lnTo>
                  <a:pt x="5279152" y="1333499"/>
                </a:lnTo>
                <a:lnTo>
                  <a:pt x="5279694" y="1346199"/>
                </a:lnTo>
                <a:lnTo>
                  <a:pt x="5284863" y="1346199"/>
                </a:lnTo>
                <a:lnTo>
                  <a:pt x="5280647" y="1358899"/>
                </a:lnTo>
                <a:lnTo>
                  <a:pt x="5279466" y="1358899"/>
                </a:lnTo>
                <a:lnTo>
                  <a:pt x="5279390" y="1409699"/>
                </a:lnTo>
                <a:lnTo>
                  <a:pt x="5286006" y="1422399"/>
                </a:lnTo>
                <a:lnTo>
                  <a:pt x="5286590" y="1435099"/>
                </a:lnTo>
                <a:lnTo>
                  <a:pt x="5279085" y="1447799"/>
                </a:lnTo>
                <a:lnTo>
                  <a:pt x="5279085" y="1523999"/>
                </a:lnTo>
                <a:lnTo>
                  <a:pt x="5312308" y="1523999"/>
                </a:lnTo>
                <a:lnTo>
                  <a:pt x="5302453" y="1511299"/>
                </a:lnTo>
                <a:lnTo>
                  <a:pt x="5302453" y="1308099"/>
                </a:lnTo>
                <a:close/>
              </a:path>
              <a:path w="9161145" h="6718300">
                <a:moveTo>
                  <a:pt x="5636900" y="1295399"/>
                </a:moveTo>
                <a:lnTo>
                  <a:pt x="5549328" y="1295399"/>
                </a:lnTo>
                <a:lnTo>
                  <a:pt x="5549681" y="1308099"/>
                </a:lnTo>
                <a:lnTo>
                  <a:pt x="5549958" y="1320799"/>
                </a:lnTo>
                <a:lnTo>
                  <a:pt x="5550458" y="1346199"/>
                </a:lnTo>
                <a:lnTo>
                  <a:pt x="5556961" y="1358899"/>
                </a:lnTo>
                <a:lnTo>
                  <a:pt x="5550471" y="1371599"/>
                </a:lnTo>
                <a:lnTo>
                  <a:pt x="5549929" y="1409699"/>
                </a:lnTo>
                <a:lnTo>
                  <a:pt x="5549804" y="1447799"/>
                </a:lnTo>
                <a:lnTo>
                  <a:pt x="5549717" y="1485899"/>
                </a:lnTo>
                <a:lnTo>
                  <a:pt x="5549290" y="1523999"/>
                </a:lnTo>
                <a:lnTo>
                  <a:pt x="5579872" y="1523999"/>
                </a:lnTo>
                <a:lnTo>
                  <a:pt x="5579872" y="1498599"/>
                </a:lnTo>
                <a:lnTo>
                  <a:pt x="5574195" y="1485899"/>
                </a:lnTo>
                <a:lnTo>
                  <a:pt x="5573268" y="1485899"/>
                </a:lnTo>
                <a:lnTo>
                  <a:pt x="5573217" y="1447799"/>
                </a:lnTo>
                <a:lnTo>
                  <a:pt x="5579503" y="1435099"/>
                </a:lnTo>
                <a:lnTo>
                  <a:pt x="5579503" y="1409699"/>
                </a:lnTo>
                <a:lnTo>
                  <a:pt x="5572785" y="1396999"/>
                </a:lnTo>
                <a:lnTo>
                  <a:pt x="5572785" y="1308099"/>
                </a:lnTo>
                <a:lnTo>
                  <a:pt x="5576671" y="1308099"/>
                </a:lnTo>
                <a:lnTo>
                  <a:pt x="5636900" y="1295399"/>
                </a:lnTo>
                <a:close/>
              </a:path>
              <a:path w="9161145" h="6718300">
                <a:moveTo>
                  <a:pt x="5874359" y="1295399"/>
                </a:moveTo>
                <a:lnTo>
                  <a:pt x="5754957" y="1295399"/>
                </a:lnTo>
                <a:lnTo>
                  <a:pt x="5801797" y="1308099"/>
                </a:lnTo>
                <a:lnTo>
                  <a:pt x="5835967" y="1308099"/>
                </a:lnTo>
                <a:lnTo>
                  <a:pt x="5835777" y="1523999"/>
                </a:lnTo>
                <a:lnTo>
                  <a:pt x="5868631" y="1523999"/>
                </a:lnTo>
                <a:lnTo>
                  <a:pt x="5859157" y="1511299"/>
                </a:lnTo>
                <a:lnTo>
                  <a:pt x="5859157" y="1384299"/>
                </a:lnTo>
                <a:lnTo>
                  <a:pt x="5865075" y="1384299"/>
                </a:lnTo>
                <a:lnTo>
                  <a:pt x="5866155" y="1371599"/>
                </a:lnTo>
                <a:lnTo>
                  <a:pt x="5861773" y="1371599"/>
                </a:lnTo>
                <a:lnTo>
                  <a:pt x="5859208" y="1358899"/>
                </a:lnTo>
                <a:lnTo>
                  <a:pt x="5859208" y="1320799"/>
                </a:lnTo>
                <a:lnTo>
                  <a:pt x="5867768" y="1308099"/>
                </a:lnTo>
                <a:lnTo>
                  <a:pt x="5874359" y="1295399"/>
                </a:lnTo>
                <a:close/>
              </a:path>
              <a:path w="9161145" h="6718300">
                <a:moveTo>
                  <a:pt x="6145644" y="1511299"/>
                </a:moveTo>
                <a:lnTo>
                  <a:pt x="6120922" y="1511299"/>
                </a:lnTo>
                <a:lnTo>
                  <a:pt x="6121666" y="1523999"/>
                </a:lnTo>
                <a:lnTo>
                  <a:pt x="6146380" y="1523999"/>
                </a:lnTo>
                <a:lnTo>
                  <a:pt x="6145644" y="1511299"/>
                </a:lnTo>
                <a:close/>
              </a:path>
              <a:path w="9161145" h="6718300">
                <a:moveTo>
                  <a:pt x="6388844" y="1409699"/>
                </a:moveTo>
                <a:lnTo>
                  <a:pt x="6362814" y="1409699"/>
                </a:lnTo>
                <a:lnTo>
                  <a:pt x="6362814" y="1435099"/>
                </a:lnTo>
                <a:lnTo>
                  <a:pt x="6369189" y="1447799"/>
                </a:lnTo>
                <a:lnTo>
                  <a:pt x="6368186" y="1447799"/>
                </a:lnTo>
                <a:lnTo>
                  <a:pt x="6364274" y="1460499"/>
                </a:lnTo>
                <a:lnTo>
                  <a:pt x="6368351" y="1460499"/>
                </a:lnTo>
                <a:lnTo>
                  <a:pt x="6362217" y="1473199"/>
                </a:lnTo>
                <a:lnTo>
                  <a:pt x="6362217" y="1523999"/>
                </a:lnTo>
                <a:lnTo>
                  <a:pt x="6394678" y="1523999"/>
                </a:lnTo>
                <a:lnTo>
                  <a:pt x="6386106" y="1511299"/>
                </a:lnTo>
                <a:lnTo>
                  <a:pt x="6392392" y="1511299"/>
                </a:lnTo>
                <a:lnTo>
                  <a:pt x="6393040" y="1498599"/>
                </a:lnTo>
                <a:lnTo>
                  <a:pt x="6391859" y="1498599"/>
                </a:lnTo>
                <a:lnTo>
                  <a:pt x="6385521" y="1485899"/>
                </a:lnTo>
                <a:lnTo>
                  <a:pt x="6385521" y="1473199"/>
                </a:lnTo>
                <a:lnTo>
                  <a:pt x="6392151" y="1460499"/>
                </a:lnTo>
                <a:lnTo>
                  <a:pt x="6392151" y="1447799"/>
                </a:lnTo>
                <a:lnTo>
                  <a:pt x="6385915" y="1435099"/>
                </a:lnTo>
                <a:lnTo>
                  <a:pt x="6385280" y="1422399"/>
                </a:lnTo>
                <a:lnTo>
                  <a:pt x="6386464" y="1422399"/>
                </a:lnTo>
                <a:lnTo>
                  <a:pt x="6388844" y="1409699"/>
                </a:lnTo>
                <a:close/>
              </a:path>
              <a:path w="9161145" h="6718300">
                <a:moveTo>
                  <a:pt x="6664083" y="1308099"/>
                </a:moveTo>
                <a:lnTo>
                  <a:pt x="6632422" y="1308099"/>
                </a:lnTo>
                <a:lnTo>
                  <a:pt x="6633275" y="1358899"/>
                </a:lnTo>
                <a:lnTo>
                  <a:pt x="6633346" y="1435099"/>
                </a:lnTo>
                <a:lnTo>
                  <a:pt x="6632965" y="1485899"/>
                </a:lnTo>
                <a:lnTo>
                  <a:pt x="6631889" y="1523999"/>
                </a:lnTo>
                <a:lnTo>
                  <a:pt x="6663385" y="1523999"/>
                </a:lnTo>
                <a:lnTo>
                  <a:pt x="6663181" y="1485899"/>
                </a:lnTo>
                <a:lnTo>
                  <a:pt x="6663057" y="1447799"/>
                </a:lnTo>
                <a:lnTo>
                  <a:pt x="6663042" y="1333499"/>
                </a:lnTo>
                <a:lnTo>
                  <a:pt x="6657835" y="1333499"/>
                </a:lnTo>
                <a:lnTo>
                  <a:pt x="6659486" y="1320799"/>
                </a:lnTo>
                <a:lnTo>
                  <a:pt x="6661670" y="1320799"/>
                </a:lnTo>
                <a:lnTo>
                  <a:pt x="6664083" y="1308099"/>
                </a:lnTo>
                <a:close/>
              </a:path>
              <a:path w="9161145" h="6718300">
                <a:moveTo>
                  <a:pt x="6925945" y="1422399"/>
                </a:moveTo>
                <a:lnTo>
                  <a:pt x="6912000" y="1422399"/>
                </a:lnTo>
                <a:lnTo>
                  <a:pt x="6911403" y="1435099"/>
                </a:lnTo>
                <a:lnTo>
                  <a:pt x="6911313" y="1447799"/>
                </a:lnTo>
                <a:lnTo>
                  <a:pt x="6911212" y="1511299"/>
                </a:lnTo>
                <a:lnTo>
                  <a:pt x="6910603" y="1523999"/>
                </a:lnTo>
                <a:lnTo>
                  <a:pt x="6926872" y="1523999"/>
                </a:lnTo>
                <a:lnTo>
                  <a:pt x="6926499" y="1473199"/>
                </a:lnTo>
                <a:lnTo>
                  <a:pt x="6926263" y="1447799"/>
                </a:lnTo>
                <a:lnTo>
                  <a:pt x="6925945" y="1422399"/>
                </a:lnTo>
                <a:close/>
              </a:path>
              <a:path w="9161145" h="6718300">
                <a:moveTo>
                  <a:pt x="7212939" y="1308099"/>
                </a:moveTo>
                <a:lnTo>
                  <a:pt x="7197001" y="1308099"/>
                </a:lnTo>
                <a:lnTo>
                  <a:pt x="7197102" y="1523999"/>
                </a:lnTo>
                <a:lnTo>
                  <a:pt x="7213219" y="1523999"/>
                </a:lnTo>
                <a:lnTo>
                  <a:pt x="7212789" y="1460499"/>
                </a:lnTo>
                <a:lnTo>
                  <a:pt x="7212674" y="1435099"/>
                </a:lnTo>
                <a:lnTo>
                  <a:pt x="7212762" y="1333499"/>
                </a:lnTo>
                <a:lnTo>
                  <a:pt x="7212939" y="1308099"/>
                </a:lnTo>
                <a:close/>
              </a:path>
              <a:path w="9161145" h="6718300">
                <a:moveTo>
                  <a:pt x="7513421" y="1295399"/>
                </a:moveTo>
                <a:lnTo>
                  <a:pt x="7495844" y="1295399"/>
                </a:lnTo>
                <a:lnTo>
                  <a:pt x="7498421" y="1308099"/>
                </a:lnTo>
                <a:lnTo>
                  <a:pt x="7499016" y="1308099"/>
                </a:lnTo>
                <a:lnTo>
                  <a:pt x="7498730" y="1320799"/>
                </a:lnTo>
                <a:lnTo>
                  <a:pt x="7498664" y="1333499"/>
                </a:lnTo>
                <a:lnTo>
                  <a:pt x="7498880" y="1333499"/>
                </a:lnTo>
                <a:lnTo>
                  <a:pt x="7498883" y="1346199"/>
                </a:lnTo>
                <a:lnTo>
                  <a:pt x="7498702" y="1358899"/>
                </a:lnTo>
                <a:lnTo>
                  <a:pt x="7498511" y="1396999"/>
                </a:lnTo>
                <a:lnTo>
                  <a:pt x="7498319" y="1485899"/>
                </a:lnTo>
                <a:lnTo>
                  <a:pt x="7498275" y="1498599"/>
                </a:lnTo>
                <a:lnTo>
                  <a:pt x="7498540" y="1511299"/>
                </a:lnTo>
                <a:lnTo>
                  <a:pt x="7497343" y="1523999"/>
                </a:lnTo>
                <a:lnTo>
                  <a:pt x="7513967" y="1523999"/>
                </a:lnTo>
                <a:lnTo>
                  <a:pt x="7513366" y="1511299"/>
                </a:lnTo>
                <a:lnTo>
                  <a:pt x="7513401" y="1473199"/>
                </a:lnTo>
                <a:lnTo>
                  <a:pt x="7513078" y="1460499"/>
                </a:lnTo>
                <a:lnTo>
                  <a:pt x="7507312" y="1447799"/>
                </a:lnTo>
                <a:lnTo>
                  <a:pt x="7512913" y="1435099"/>
                </a:lnTo>
                <a:lnTo>
                  <a:pt x="7513331" y="1435099"/>
                </a:lnTo>
                <a:lnTo>
                  <a:pt x="7513049" y="1409699"/>
                </a:lnTo>
                <a:lnTo>
                  <a:pt x="7513510" y="1396999"/>
                </a:lnTo>
                <a:lnTo>
                  <a:pt x="7507312" y="1384299"/>
                </a:lnTo>
                <a:lnTo>
                  <a:pt x="7513764" y="1384299"/>
                </a:lnTo>
                <a:lnTo>
                  <a:pt x="7513650" y="1371599"/>
                </a:lnTo>
                <a:lnTo>
                  <a:pt x="7512659" y="1371599"/>
                </a:lnTo>
                <a:lnTo>
                  <a:pt x="7506093" y="1358899"/>
                </a:lnTo>
                <a:lnTo>
                  <a:pt x="7506093" y="1346199"/>
                </a:lnTo>
                <a:lnTo>
                  <a:pt x="7513421" y="1333499"/>
                </a:lnTo>
                <a:lnTo>
                  <a:pt x="7513421" y="1295399"/>
                </a:lnTo>
                <a:close/>
              </a:path>
              <a:path w="9161145" h="6718300">
                <a:moveTo>
                  <a:pt x="7797063" y="1295399"/>
                </a:moveTo>
                <a:lnTo>
                  <a:pt x="7766824" y="1295399"/>
                </a:lnTo>
                <a:lnTo>
                  <a:pt x="7768793" y="1308099"/>
                </a:lnTo>
                <a:lnTo>
                  <a:pt x="7768827" y="1473199"/>
                </a:lnTo>
                <a:lnTo>
                  <a:pt x="7768475" y="1523999"/>
                </a:lnTo>
                <a:lnTo>
                  <a:pt x="7785023" y="1523999"/>
                </a:lnTo>
                <a:lnTo>
                  <a:pt x="7784047" y="1447799"/>
                </a:lnTo>
                <a:lnTo>
                  <a:pt x="7783915" y="1384299"/>
                </a:lnTo>
                <a:lnTo>
                  <a:pt x="7784627" y="1333499"/>
                </a:lnTo>
                <a:lnTo>
                  <a:pt x="7786179" y="1308099"/>
                </a:lnTo>
                <a:lnTo>
                  <a:pt x="7797063" y="1295399"/>
                </a:lnTo>
                <a:close/>
              </a:path>
              <a:path w="9161145" h="6718300">
                <a:moveTo>
                  <a:pt x="2789516" y="1308099"/>
                </a:moveTo>
                <a:lnTo>
                  <a:pt x="2767279" y="1308099"/>
                </a:lnTo>
                <a:lnTo>
                  <a:pt x="2764548" y="1320799"/>
                </a:lnTo>
                <a:lnTo>
                  <a:pt x="2759367" y="1320799"/>
                </a:lnTo>
                <a:lnTo>
                  <a:pt x="2759367" y="1333499"/>
                </a:lnTo>
                <a:lnTo>
                  <a:pt x="2766034" y="1346199"/>
                </a:lnTo>
                <a:lnTo>
                  <a:pt x="2766034" y="1485899"/>
                </a:lnTo>
                <a:lnTo>
                  <a:pt x="2759379" y="1498599"/>
                </a:lnTo>
                <a:lnTo>
                  <a:pt x="2759379" y="1511299"/>
                </a:lnTo>
                <a:lnTo>
                  <a:pt x="2789580" y="1511299"/>
                </a:lnTo>
                <a:lnTo>
                  <a:pt x="2789516" y="1308099"/>
                </a:lnTo>
                <a:close/>
              </a:path>
              <a:path w="9161145" h="6718300">
                <a:moveTo>
                  <a:pt x="6144666" y="1460499"/>
                </a:moveTo>
                <a:lnTo>
                  <a:pt x="6120498" y="1460499"/>
                </a:lnTo>
                <a:lnTo>
                  <a:pt x="6121768" y="1473199"/>
                </a:lnTo>
                <a:lnTo>
                  <a:pt x="6128766" y="1473199"/>
                </a:lnTo>
                <a:lnTo>
                  <a:pt x="6128766" y="1498599"/>
                </a:lnTo>
                <a:lnTo>
                  <a:pt x="6125167" y="1511299"/>
                </a:lnTo>
                <a:lnTo>
                  <a:pt x="6144755" y="1511299"/>
                </a:lnTo>
                <a:lnTo>
                  <a:pt x="6144666" y="1460499"/>
                </a:lnTo>
                <a:close/>
              </a:path>
              <a:path w="9161145" h="6718300">
                <a:moveTo>
                  <a:pt x="6143129" y="1308099"/>
                </a:moveTo>
                <a:lnTo>
                  <a:pt x="6121171" y="1308099"/>
                </a:lnTo>
                <a:lnTo>
                  <a:pt x="6121565" y="1320799"/>
                </a:lnTo>
                <a:lnTo>
                  <a:pt x="6121615" y="1422399"/>
                </a:lnTo>
                <a:lnTo>
                  <a:pt x="6128727" y="1435099"/>
                </a:lnTo>
                <a:lnTo>
                  <a:pt x="6128727" y="1447799"/>
                </a:lnTo>
                <a:lnTo>
                  <a:pt x="6122746" y="1460499"/>
                </a:lnTo>
                <a:lnTo>
                  <a:pt x="6151257" y="1460499"/>
                </a:lnTo>
                <a:lnTo>
                  <a:pt x="6151257" y="1422399"/>
                </a:lnTo>
                <a:lnTo>
                  <a:pt x="6144856" y="1422399"/>
                </a:lnTo>
                <a:lnTo>
                  <a:pt x="6144856" y="1409699"/>
                </a:lnTo>
                <a:lnTo>
                  <a:pt x="6150914" y="1396999"/>
                </a:lnTo>
                <a:lnTo>
                  <a:pt x="6151585" y="1384299"/>
                </a:lnTo>
                <a:lnTo>
                  <a:pt x="6150282" y="1384299"/>
                </a:lnTo>
                <a:lnTo>
                  <a:pt x="6147832" y="1371599"/>
                </a:lnTo>
                <a:lnTo>
                  <a:pt x="6145060" y="1371599"/>
                </a:lnTo>
                <a:lnTo>
                  <a:pt x="6144247" y="1358899"/>
                </a:lnTo>
                <a:lnTo>
                  <a:pt x="6150865" y="1358899"/>
                </a:lnTo>
                <a:lnTo>
                  <a:pt x="6148874" y="1346199"/>
                </a:lnTo>
                <a:lnTo>
                  <a:pt x="6146110" y="1346199"/>
                </a:lnTo>
                <a:lnTo>
                  <a:pt x="6143777" y="1333499"/>
                </a:lnTo>
                <a:lnTo>
                  <a:pt x="6149479" y="1333499"/>
                </a:lnTo>
                <a:lnTo>
                  <a:pt x="6151118" y="1320799"/>
                </a:lnTo>
                <a:lnTo>
                  <a:pt x="6149695" y="1320799"/>
                </a:lnTo>
                <a:lnTo>
                  <a:pt x="6143129" y="1308099"/>
                </a:lnTo>
                <a:close/>
              </a:path>
              <a:path w="9161145" h="6718300">
                <a:moveTo>
                  <a:pt x="6919569" y="1409699"/>
                </a:moveTo>
                <a:lnTo>
                  <a:pt x="6912546" y="1422399"/>
                </a:lnTo>
                <a:lnTo>
                  <a:pt x="6923582" y="1422399"/>
                </a:lnTo>
                <a:lnTo>
                  <a:pt x="6919569" y="1409699"/>
                </a:lnTo>
                <a:close/>
              </a:path>
              <a:path w="9161145" h="6718300">
                <a:moveTo>
                  <a:pt x="6393065" y="1308099"/>
                </a:moveTo>
                <a:lnTo>
                  <a:pt x="6361709" y="1308099"/>
                </a:lnTo>
                <a:lnTo>
                  <a:pt x="6363068" y="1320799"/>
                </a:lnTo>
                <a:lnTo>
                  <a:pt x="6369405" y="1333499"/>
                </a:lnTo>
                <a:lnTo>
                  <a:pt x="6366789" y="1333499"/>
                </a:lnTo>
                <a:lnTo>
                  <a:pt x="6364465" y="1346199"/>
                </a:lnTo>
                <a:lnTo>
                  <a:pt x="6362700" y="1346199"/>
                </a:lnTo>
                <a:lnTo>
                  <a:pt x="6362700" y="1371599"/>
                </a:lnTo>
                <a:lnTo>
                  <a:pt x="6368643" y="1384299"/>
                </a:lnTo>
                <a:lnTo>
                  <a:pt x="6365189" y="1384299"/>
                </a:lnTo>
                <a:lnTo>
                  <a:pt x="6365786" y="1396999"/>
                </a:lnTo>
                <a:lnTo>
                  <a:pt x="6369862" y="1396999"/>
                </a:lnTo>
                <a:lnTo>
                  <a:pt x="6366979" y="1409699"/>
                </a:lnTo>
                <a:lnTo>
                  <a:pt x="6391783" y="1409699"/>
                </a:lnTo>
                <a:lnTo>
                  <a:pt x="6385585" y="1396999"/>
                </a:lnTo>
                <a:lnTo>
                  <a:pt x="6385585" y="1320799"/>
                </a:lnTo>
                <a:lnTo>
                  <a:pt x="6390398" y="1320799"/>
                </a:lnTo>
                <a:lnTo>
                  <a:pt x="6393065" y="1308099"/>
                </a:lnTo>
                <a:close/>
              </a:path>
              <a:path w="9161145" h="6718300">
                <a:moveTo>
                  <a:pt x="6926719" y="1308099"/>
                </a:moveTo>
                <a:lnTo>
                  <a:pt x="6910933" y="1308099"/>
                </a:lnTo>
                <a:lnTo>
                  <a:pt x="6911324" y="1320799"/>
                </a:lnTo>
                <a:lnTo>
                  <a:pt x="6911949" y="1384299"/>
                </a:lnTo>
                <a:lnTo>
                  <a:pt x="6927113" y="1384299"/>
                </a:lnTo>
                <a:lnTo>
                  <a:pt x="6924357" y="1371599"/>
                </a:lnTo>
                <a:lnTo>
                  <a:pt x="6920636" y="1371599"/>
                </a:lnTo>
                <a:lnTo>
                  <a:pt x="6922033" y="1358899"/>
                </a:lnTo>
                <a:lnTo>
                  <a:pt x="6925640" y="1358899"/>
                </a:lnTo>
                <a:lnTo>
                  <a:pt x="6926417" y="1346199"/>
                </a:lnTo>
                <a:lnTo>
                  <a:pt x="6926434" y="1320799"/>
                </a:lnTo>
                <a:lnTo>
                  <a:pt x="6926719" y="1308099"/>
                </a:lnTo>
                <a:close/>
              </a:path>
              <a:path w="9161145" h="6718300">
                <a:moveTo>
                  <a:pt x="2822930" y="1295399"/>
                </a:moveTo>
                <a:lnTo>
                  <a:pt x="2753474" y="1295399"/>
                </a:lnTo>
                <a:lnTo>
                  <a:pt x="2764421" y="1308099"/>
                </a:lnTo>
                <a:lnTo>
                  <a:pt x="2812986" y="1308099"/>
                </a:lnTo>
                <a:lnTo>
                  <a:pt x="2822930" y="1295399"/>
                </a:lnTo>
                <a:close/>
              </a:path>
              <a:path w="9161145" h="6718300">
                <a:moveTo>
                  <a:pt x="3590823" y="1295399"/>
                </a:moveTo>
                <a:lnTo>
                  <a:pt x="3332606" y="1295399"/>
                </a:lnTo>
                <a:lnTo>
                  <a:pt x="3335134" y="1308099"/>
                </a:lnTo>
                <a:lnTo>
                  <a:pt x="3580714" y="1308099"/>
                </a:lnTo>
                <a:lnTo>
                  <a:pt x="3590823" y="1295399"/>
                </a:lnTo>
                <a:close/>
              </a:path>
              <a:path w="9161145" h="6718300">
                <a:moveTo>
                  <a:pt x="4232071" y="1295399"/>
                </a:moveTo>
                <a:lnTo>
                  <a:pt x="3947960" y="1295399"/>
                </a:lnTo>
                <a:lnTo>
                  <a:pt x="3954703" y="1308099"/>
                </a:lnTo>
                <a:lnTo>
                  <a:pt x="4218622" y="1308099"/>
                </a:lnTo>
                <a:lnTo>
                  <a:pt x="4232071" y="1295399"/>
                </a:lnTo>
                <a:close/>
              </a:path>
              <a:path w="9161145" h="6718300">
                <a:moveTo>
                  <a:pt x="4899710" y="1295399"/>
                </a:moveTo>
                <a:lnTo>
                  <a:pt x="4592561" y="1295399"/>
                </a:lnTo>
                <a:lnTo>
                  <a:pt x="4603545" y="1308099"/>
                </a:lnTo>
                <a:lnTo>
                  <a:pt x="4889754" y="1308099"/>
                </a:lnTo>
                <a:lnTo>
                  <a:pt x="4899710" y="1295399"/>
                </a:lnTo>
                <a:close/>
              </a:path>
              <a:path w="9161145" h="6718300">
                <a:moveTo>
                  <a:pt x="5041684" y="1295399"/>
                </a:moveTo>
                <a:lnTo>
                  <a:pt x="4937010" y="1295399"/>
                </a:lnTo>
                <a:lnTo>
                  <a:pt x="4947081" y="1308099"/>
                </a:lnTo>
                <a:lnTo>
                  <a:pt x="5020564" y="1308099"/>
                </a:lnTo>
                <a:lnTo>
                  <a:pt x="5041684" y="1295399"/>
                </a:lnTo>
                <a:close/>
              </a:path>
              <a:path w="9161145" h="6718300">
                <a:moveTo>
                  <a:pt x="5242318" y="1295399"/>
                </a:moveTo>
                <a:lnTo>
                  <a:pt x="5230482" y="1295399"/>
                </a:lnTo>
                <a:lnTo>
                  <a:pt x="5239473" y="1308099"/>
                </a:lnTo>
                <a:lnTo>
                  <a:pt x="5242318" y="1295399"/>
                </a:lnTo>
                <a:close/>
              </a:path>
              <a:path w="9161145" h="6718300">
                <a:moveTo>
                  <a:pt x="5308320" y="1295399"/>
                </a:moveTo>
                <a:lnTo>
                  <a:pt x="5267871" y="1295399"/>
                </a:lnTo>
                <a:lnTo>
                  <a:pt x="5278031" y="1308099"/>
                </a:lnTo>
                <a:lnTo>
                  <a:pt x="5305005" y="1308099"/>
                </a:lnTo>
                <a:lnTo>
                  <a:pt x="5308320" y="1295399"/>
                </a:lnTo>
                <a:close/>
              </a:path>
              <a:path w="9161145" h="6718300">
                <a:moveTo>
                  <a:pt x="6216205" y="1295399"/>
                </a:moveTo>
                <a:lnTo>
                  <a:pt x="5891453" y="1295399"/>
                </a:lnTo>
                <a:lnTo>
                  <a:pt x="5902134" y="1308099"/>
                </a:lnTo>
                <a:lnTo>
                  <a:pt x="6205867" y="1308099"/>
                </a:lnTo>
                <a:lnTo>
                  <a:pt x="6216205" y="1295399"/>
                </a:lnTo>
                <a:close/>
              </a:path>
              <a:path w="9161145" h="6718300">
                <a:moveTo>
                  <a:pt x="6398031" y="1295399"/>
                </a:moveTo>
                <a:lnTo>
                  <a:pt x="6356629" y="1295399"/>
                </a:lnTo>
                <a:lnTo>
                  <a:pt x="6364389" y="1308099"/>
                </a:lnTo>
                <a:lnTo>
                  <a:pt x="6394043" y="1308099"/>
                </a:lnTo>
                <a:lnTo>
                  <a:pt x="6398031" y="1295399"/>
                </a:lnTo>
                <a:close/>
              </a:path>
              <a:path w="9161145" h="6718300">
                <a:moveTo>
                  <a:pt x="6808515" y="1295399"/>
                </a:moveTo>
                <a:lnTo>
                  <a:pt x="6553200" y="1295399"/>
                </a:lnTo>
                <a:lnTo>
                  <a:pt x="6563791" y="1308099"/>
                </a:lnTo>
                <a:lnTo>
                  <a:pt x="6749885" y="1308099"/>
                </a:lnTo>
                <a:lnTo>
                  <a:pt x="6808515" y="1295399"/>
                </a:lnTo>
                <a:close/>
              </a:path>
              <a:path w="9161145" h="6718300">
                <a:moveTo>
                  <a:pt x="7495844" y="1295399"/>
                </a:moveTo>
                <a:lnTo>
                  <a:pt x="6808515" y="1295399"/>
                </a:lnTo>
                <a:lnTo>
                  <a:pt x="6864454" y="1308099"/>
                </a:lnTo>
                <a:lnTo>
                  <a:pt x="7484922" y="1308099"/>
                </a:lnTo>
                <a:lnTo>
                  <a:pt x="7495844" y="1295399"/>
                </a:lnTo>
                <a:close/>
              </a:path>
              <a:path w="9161145" h="6718300">
                <a:moveTo>
                  <a:pt x="7589989" y="1295399"/>
                </a:moveTo>
                <a:lnTo>
                  <a:pt x="7578178" y="1295399"/>
                </a:lnTo>
                <a:lnTo>
                  <a:pt x="7590002" y="1308099"/>
                </a:lnTo>
                <a:lnTo>
                  <a:pt x="7589989" y="1295399"/>
                </a:lnTo>
                <a:close/>
              </a:path>
              <a:path w="9161145" h="6718300">
                <a:moveTo>
                  <a:pt x="1630705" y="1282699"/>
                </a:moveTo>
                <a:lnTo>
                  <a:pt x="1319809" y="1282699"/>
                </a:lnTo>
                <a:lnTo>
                  <a:pt x="1318082" y="1295399"/>
                </a:lnTo>
                <a:lnTo>
                  <a:pt x="1633994" y="1295399"/>
                </a:lnTo>
                <a:lnTo>
                  <a:pt x="1630705" y="1282699"/>
                </a:lnTo>
                <a:close/>
              </a:path>
              <a:path w="9161145" h="6718300">
                <a:moveTo>
                  <a:pt x="1692732" y="1028699"/>
                </a:moveTo>
                <a:lnTo>
                  <a:pt x="1660766" y="1028699"/>
                </a:lnTo>
                <a:lnTo>
                  <a:pt x="1660766" y="1079499"/>
                </a:lnTo>
                <a:lnTo>
                  <a:pt x="1666443" y="1092199"/>
                </a:lnTo>
                <a:lnTo>
                  <a:pt x="1661032" y="1092199"/>
                </a:lnTo>
                <a:lnTo>
                  <a:pt x="1661083" y="1130299"/>
                </a:lnTo>
                <a:lnTo>
                  <a:pt x="1661947" y="1130299"/>
                </a:lnTo>
                <a:lnTo>
                  <a:pt x="1664309" y="1142999"/>
                </a:lnTo>
                <a:lnTo>
                  <a:pt x="1667230" y="1142999"/>
                </a:lnTo>
                <a:lnTo>
                  <a:pt x="1661401" y="1155699"/>
                </a:lnTo>
                <a:lnTo>
                  <a:pt x="1661401" y="1219199"/>
                </a:lnTo>
                <a:lnTo>
                  <a:pt x="1667751" y="1231899"/>
                </a:lnTo>
                <a:lnTo>
                  <a:pt x="1667751" y="1257299"/>
                </a:lnTo>
                <a:lnTo>
                  <a:pt x="1661629" y="1257299"/>
                </a:lnTo>
                <a:lnTo>
                  <a:pt x="1660016" y="1282699"/>
                </a:lnTo>
                <a:lnTo>
                  <a:pt x="1646580" y="1295399"/>
                </a:lnTo>
                <a:lnTo>
                  <a:pt x="8135988" y="1295399"/>
                </a:lnTo>
                <a:lnTo>
                  <a:pt x="8134146" y="1282699"/>
                </a:lnTo>
                <a:lnTo>
                  <a:pt x="1691563" y="1282699"/>
                </a:lnTo>
                <a:lnTo>
                  <a:pt x="1690745" y="1231899"/>
                </a:lnTo>
                <a:lnTo>
                  <a:pt x="1690541" y="1181099"/>
                </a:lnTo>
                <a:lnTo>
                  <a:pt x="1690652" y="1130299"/>
                </a:lnTo>
                <a:lnTo>
                  <a:pt x="1690760" y="1104899"/>
                </a:lnTo>
                <a:lnTo>
                  <a:pt x="1691520" y="1054099"/>
                </a:lnTo>
                <a:lnTo>
                  <a:pt x="1692732" y="1028699"/>
                </a:lnTo>
                <a:close/>
              </a:path>
              <a:path w="9161145" h="6718300">
                <a:moveTo>
                  <a:pt x="1396987" y="1244599"/>
                </a:moveTo>
                <a:lnTo>
                  <a:pt x="1391691" y="1244599"/>
                </a:lnTo>
                <a:lnTo>
                  <a:pt x="1386814" y="1257299"/>
                </a:lnTo>
                <a:lnTo>
                  <a:pt x="1382991" y="1257299"/>
                </a:lnTo>
                <a:lnTo>
                  <a:pt x="1382556" y="1269999"/>
                </a:lnTo>
                <a:lnTo>
                  <a:pt x="1381313" y="1282699"/>
                </a:lnTo>
                <a:lnTo>
                  <a:pt x="1398181" y="1282699"/>
                </a:lnTo>
                <a:lnTo>
                  <a:pt x="1397794" y="1269999"/>
                </a:lnTo>
                <a:lnTo>
                  <a:pt x="1397330" y="1257299"/>
                </a:lnTo>
                <a:lnTo>
                  <a:pt x="1396987" y="1244599"/>
                </a:lnTo>
                <a:close/>
              </a:path>
              <a:path w="9161145" h="6718300">
                <a:moveTo>
                  <a:pt x="1976539" y="1028699"/>
                </a:moveTo>
                <a:lnTo>
                  <a:pt x="1952193" y="1028699"/>
                </a:lnTo>
                <a:lnTo>
                  <a:pt x="1953221" y="1054099"/>
                </a:lnTo>
                <a:lnTo>
                  <a:pt x="1953883" y="1104899"/>
                </a:lnTo>
                <a:lnTo>
                  <a:pt x="1954047" y="1142999"/>
                </a:lnTo>
                <a:lnTo>
                  <a:pt x="1954122" y="1181099"/>
                </a:lnTo>
                <a:lnTo>
                  <a:pt x="1954019" y="1219199"/>
                </a:lnTo>
                <a:lnTo>
                  <a:pt x="1953450" y="1282699"/>
                </a:lnTo>
                <a:lnTo>
                  <a:pt x="1976754" y="1282699"/>
                </a:lnTo>
                <a:lnTo>
                  <a:pt x="1976636" y="1181099"/>
                </a:lnTo>
                <a:lnTo>
                  <a:pt x="1976539" y="1028699"/>
                </a:lnTo>
                <a:close/>
              </a:path>
              <a:path w="9161145" h="6718300">
                <a:moveTo>
                  <a:pt x="2247950" y="1028699"/>
                </a:moveTo>
                <a:lnTo>
                  <a:pt x="2223884" y="1028699"/>
                </a:lnTo>
                <a:lnTo>
                  <a:pt x="2219299" y="1041399"/>
                </a:lnTo>
                <a:lnTo>
                  <a:pt x="2223745" y="1041399"/>
                </a:lnTo>
                <a:lnTo>
                  <a:pt x="2224500" y="1054099"/>
                </a:lnTo>
                <a:lnTo>
                  <a:pt x="2222207" y="1054099"/>
                </a:lnTo>
                <a:lnTo>
                  <a:pt x="2217508" y="1066799"/>
                </a:lnTo>
                <a:lnTo>
                  <a:pt x="2218753" y="1066799"/>
                </a:lnTo>
                <a:lnTo>
                  <a:pt x="2219744" y="1079499"/>
                </a:lnTo>
                <a:lnTo>
                  <a:pt x="2225217" y="1079499"/>
                </a:lnTo>
                <a:lnTo>
                  <a:pt x="2220379" y="1092199"/>
                </a:lnTo>
                <a:lnTo>
                  <a:pt x="2218118" y="1092199"/>
                </a:lnTo>
                <a:lnTo>
                  <a:pt x="2217153" y="1104899"/>
                </a:lnTo>
                <a:lnTo>
                  <a:pt x="2223490" y="1104899"/>
                </a:lnTo>
                <a:lnTo>
                  <a:pt x="2219058" y="1117599"/>
                </a:lnTo>
                <a:lnTo>
                  <a:pt x="2224227" y="1130299"/>
                </a:lnTo>
                <a:lnTo>
                  <a:pt x="2224741" y="1193799"/>
                </a:lnTo>
                <a:lnTo>
                  <a:pt x="2224887" y="1219199"/>
                </a:lnTo>
                <a:lnTo>
                  <a:pt x="2223935" y="1219199"/>
                </a:lnTo>
                <a:lnTo>
                  <a:pt x="2218994" y="1231899"/>
                </a:lnTo>
                <a:lnTo>
                  <a:pt x="2224163" y="1244599"/>
                </a:lnTo>
                <a:lnTo>
                  <a:pt x="2224152" y="1269999"/>
                </a:lnTo>
                <a:lnTo>
                  <a:pt x="2223935" y="1282699"/>
                </a:lnTo>
                <a:lnTo>
                  <a:pt x="2247950" y="1282699"/>
                </a:lnTo>
                <a:lnTo>
                  <a:pt x="2247950" y="1028699"/>
                </a:lnTo>
                <a:close/>
              </a:path>
              <a:path w="9161145" h="6718300">
                <a:moveTo>
                  <a:pt x="2518537" y="1028699"/>
                </a:moveTo>
                <a:lnTo>
                  <a:pt x="2495854" y="1028699"/>
                </a:lnTo>
                <a:lnTo>
                  <a:pt x="2495562" y="1041399"/>
                </a:lnTo>
                <a:lnTo>
                  <a:pt x="2495575" y="1181099"/>
                </a:lnTo>
                <a:lnTo>
                  <a:pt x="2489555" y="1193799"/>
                </a:lnTo>
                <a:lnTo>
                  <a:pt x="2495308" y="1206499"/>
                </a:lnTo>
                <a:lnTo>
                  <a:pt x="2495308" y="1269999"/>
                </a:lnTo>
                <a:lnTo>
                  <a:pt x="2493454" y="1282699"/>
                </a:lnTo>
                <a:lnTo>
                  <a:pt x="2518727" y="1282699"/>
                </a:lnTo>
                <a:lnTo>
                  <a:pt x="2518346" y="1231899"/>
                </a:lnTo>
                <a:lnTo>
                  <a:pt x="2518269" y="1219199"/>
                </a:lnTo>
                <a:lnTo>
                  <a:pt x="2518161" y="1193799"/>
                </a:lnTo>
                <a:lnTo>
                  <a:pt x="2518260" y="1104899"/>
                </a:lnTo>
                <a:lnTo>
                  <a:pt x="2518537" y="1028699"/>
                </a:lnTo>
                <a:close/>
              </a:path>
              <a:path w="9161145" h="6718300">
                <a:moveTo>
                  <a:pt x="2789250" y="1028699"/>
                </a:moveTo>
                <a:lnTo>
                  <a:pt x="2758998" y="1028699"/>
                </a:lnTo>
                <a:lnTo>
                  <a:pt x="2759519" y="1041399"/>
                </a:lnTo>
                <a:lnTo>
                  <a:pt x="2765971" y="1054099"/>
                </a:lnTo>
                <a:lnTo>
                  <a:pt x="2766294" y="1079499"/>
                </a:lnTo>
                <a:lnTo>
                  <a:pt x="2766415" y="1092199"/>
                </a:lnTo>
                <a:lnTo>
                  <a:pt x="2766464" y="1142999"/>
                </a:lnTo>
                <a:lnTo>
                  <a:pt x="2765844" y="1168399"/>
                </a:lnTo>
                <a:lnTo>
                  <a:pt x="2759405" y="1181099"/>
                </a:lnTo>
                <a:lnTo>
                  <a:pt x="2759405" y="1193799"/>
                </a:lnTo>
                <a:lnTo>
                  <a:pt x="2765069" y="1206499"/>
                </a:lnTo>
                <a:lnTo>
                  <a:pt x="2767164" y="1219199"/>
                </a:lnTo>
                <a:lnTo>
                  <a:pt x="2766212" y="1219199"/>
                </a:lnTo>
                <a:lnTo>
                  <a:pt x="2765793" y="1231899"/>
                </a:lnTo>
                <a:lnTo>
                  <a:pt x="2759519" y="1244599"/>
                </a:lnTo>
                <a:lnTo>
                  <a:pt x="2759519" y="1257299"/>
                </a:lnTo>
                <a:lnTo>
                  <a:pt x="2764751" y="1269999"/>
                </a:lnTo>
                <a:lnTo>
                  <a:pt x="2754934" y="1282699"/>
                </a:lnTo>
                <a:lnTo>
                  <a:pt x="2789694" y="1282699"/>
                </a:lnTo>
                <a:lnTo>
                  <a:pt x="2789465" y="1231899"/>
                </a:lnTo>
                <a:lnTo>
                  <a:pt x="2789358" y="1193799"/>
                </a:lnTo>
                <a:lnTo>
                  <a:pt x="2789250" y="1028699"/>
                </a:lnTo>
                <a:close/>
              </a:path>
              <a:path w="9161145" h="6718300">
                <a:moveTo>
                  <a:pt x="3075419" y="1028699"/>
                </a:moveTo>
                <a:lnTo>
                  <a:pt x="3048736" y="1028699"/>
                </a:lnTo>
                <a:lnTo>
                  <a:pt x="3051898" y="1041399"/>
                </a:lnTo>
                <a:lnTo>
                  <a:pt x="3051835" y="1282699"/>
                </a:lnTo>
                <a:lnTo>
                  <a:pt x="3075482" y="1282699"/>
                </a:lnTo>
                <a:lnTo>
                  <a:pt x="3075419" y="1028699"/>
                </a:lnTo>
                <a:close/>
              </a:path>
              <a:path w="9161145" h="6718300">
                <a:moveTo>
                  <a:pt x="3360839" y="1028699"/>
                </a:moveTo>
                <a:lnTo>
                  <a:pt x="3338055" y="1028699"/>
                </a:lnTo>
                <a:lnTo>
                  <a:pt x="3338055" y="1054099"/>
                </a:lnTo>
                <a:lnTo>
                  <a:pt x="3344075" y="1066799"/>
                </a:lnTo>
                <a:lnTo>
                  <a:pt x="3338118" y="1079499"/>
                </a:lnTo>
                <a:lnTo>
                  <a:pt x="3338118" y="1282699"/>
                </a:lnTo>
                <a:lnTo>
                  <a:pt x="3360991" y="1282699"/>
                </a:lnTo>
                <a:lnTo>
                  <a:pt x="3360839" y="1028699"/>
                </a:lnTo>
                <a:close/>
              </a:path>
              <a:path w="9161145" h="6718300">
                <a:moveTo>
                  <a:pt x="3632606" y="1028699"/>
                </a:moveTo>
                <a:lnTo>
                  <a:pt x="3608641" y="1028699"/>
                </a:lnTo>
                <a:lnTo>
                  <a:pt x="3608867" y="1041399"/>
                </a:lnTo>
                <a:lnTo>
                  <a:pt x="3608973" y="1054099"/>
                </a:lnTo>
                <a:lnTo>
                  <a:pt x="3609276" y="1117599"/>
                </a:lnTo>
                <a:lnTo>
                  <a:pt x="3614623" y="1130299"/>
                </a:lnTo>
                <a:lnTo>
                  <a:pt x="3609378" y="1142999"/>
                </a:lnTo>
                <a:lnTo>
                  <a:pt x="3609314" y="1155699"/>
                </a:lnTo>
                <a:lnTo>
                  <a:pt x="3609213" y="1244599"/>
                </a:lnTo>
                <a:lnTo>
                  <a:pt x="3608565" y="1282699"/>
                </a:lnTo>
                <a:lnTo>
                  <a:pt x="3632111" y="1282699"/>
                </a:lnTo>
                <a:lnTo>
                  <a:pt x="3631711" y="1181099"/>
                </a:lnTo>
                <a:lnTo>
                  <a:pt x="3631587" y="1130299"/>
                </a:lnTo>
                <a:lnTo>
                  <a:pt x="3631707" y="1079499"/>
                </a:lnTo>
                <a:lnTo>
                  <a:pt x="3631755" y="1066799"/>
                </a:lnTo>
                <a:lnTo>
                  <a:pt x="3626408" y="1054099"/>
                </a:lnTo>
                <a:lnTo>
                  <a:pt x="3627488" y="1054099"/>
                </a:lnTo>
                <a:lnTo>
                  <a:pt x="3629329" y="1041399"/>
                </a:lnTo>
                <a:lnTo>
                  <a:pt x="3631158" y="1041399"/>
                </a:lnTo>
                <a:lnTo>
                  <a:pt x="3632606" y="1028699"/>
                </a:lnTo>
                <a:close/>
              </a:path>
              <a:path w="9161145" h="6718300">
                <a:moveTo>
                  <a:pt x="3886212" y="1028699"/>
                </a:moveTo>
                <a:lnTo>
                  <a:pt x="3864521" y="1028699"/>
                </a:lnTo>
                <a:lnTo>
                  <a:pt x="3864600" y="1041399"/>
                </a:lnTo>
                <a:lnTo>
                  <a:pt x="3864711" y="1117599"/>
                </a:lnTo>
                <a:lnTo>
                  <a:pt x="3871671" y="1130299"/>
                </a:lnTo>
                <a:lnTo>
                  <a:pt x="3871671" y="1142999"/>
                </a:lnTo>
                <a:lnTo>
                  <a:pt x="3865981" y="1155699"/>
                </a:lnTo>
                <a:lnTo>
                  <a:pt x="3863670" y="1168399"/>
                </a:lnTo>
                <a:lnTo>
                  <a:pt x="3866108" y="1168399"/>
                </a:lnTo>
                <a:lnTo>
                  <a:pt x="3864914" y="1181099"/>
                </a:lnTo>
                <a:lnTo>
                  <a:pt x="3871849" y="1181099"/>
                </a:lnTo>
                <a:lnTo>
                  <a:pt x="3871849" y="1244599"/>
                </a:lnTo>
                <a:lnTo>
                  <a:pt x="3866565" y="1257299"/>
                </a:lnTo>
                <a:lnTo>
                  <a:pt x="3867594" y="1257299"/>
                </a:lnTo>
                <a:lnTo>
                  <a:pt x="3868661" y="1269999"/>
                </a:lnTo>
                <a:lnTo>
                  <a:pt x="3871861" y="1269999"/>
                </a:lnTo>
                <a:lnTo>
                  <a:pt x="3865575" y="1282699"/>
                </a:lnTo>
                <a:lnTo>
                  <a:pt x="3887546" y="1282699"/>
                </a:lnTo>
                <a:lnTo>
                  <a:pt x="3887546" y="1054099"/>
                </a:lnTo>
                <a:lnTo>
                  <a:pt x="3882263" y="1041399"/>
                </a:lnTo>
                <a:lnTo>
                  <a:pt x="3885247" y="1041399"/>
                </a:lnTo>
                <a:lnTo>
                  <a:pt x="3886212" y="1028699"/>
                </a:lnTo>
                <a:close/>
              </a:path>
              <a:path w="9161145" h="6718300">
                <a:moveTo>
                  <a:pt x="4173232" y="1257299"/>
                </a:moveTo>
                <a:lnTo>
                  <a:pt x="4158767" y="1257299"/>
                </a:lnTo>
                <a:lnTo>
                  <a:pt x="4149090" y="1269999"/>
                </a:lnTo>
                <a:lnTo>
                  <a:pt x="4149966" y="1282699"/>
                </a:lnTo>
                <a:lnTo>
                  <a:pt x="4173651" y="1282699"/>
                </a:lnTo>
                <a:lnTo>
                  <a:pt x="4173354" y="1269999"/>
                </a:lnTo>
                <a:lnTo>
                  <a:pt x="4173232" y="1257299"/>
                </a:lnTo>
                <a:close/>
              </a:path>
              <a:path w="9161145" h="6718300">
                <a:moveTo>
                  <a:pt x="4444326" y="1028699"/>
                </a:moveTo>
                <a:lnTo>
                  <a:pt x="4421301" y="1028699"/>
                </a:lnTo>
                <a:lnTo>
                  <a:pt x="4421238" y="1282699"/>
                </a:lnTo>
                <a:lnTo>
                  <a:pt x="4445711" y="1282699"/>
                </a:lnTo>
                <a:lnTo>
                  <a:pt x="4445050" y="1269999"/>
                </a:lnTo>
                <a:lnTo>
                  <a:pt x="4444517" y="1269999"/>
                </a:lnTo>
                <a:lnTo>
                  <a:pt x="4444390" y="1181099"/>
                </a:lnTo>
                <a:lnTo>
                  <a:pt x="4444326" y="1028699"/>
                </a:lnTo>
                <a:close/>
              </a:path>
              <a:path w="9161145" h="6718300">
                <a:moveTo>
                  <a:pt x="4714963" y="1028699"/>
                </a:moveTo>
                <a:lnTo>
                  <a:pt x="4689106" y="1028699"/>
                </a:lnTo>
                <a:lnTo>
                  <a:pt x="4699292" y="1041399"/>
                </a:lnTo>
                <a:lnTo>
                  <a:pt x="4699292" y="1066799"/>
                </a:lnTo>
                <a:lnTo>
                  <a:pt x="4693500" y="1066799"/>
                </a:lnTo>
                <a:lnTo>
                  <a:pt x="4697806" y="1079499"/>
                </a:lnTo>
                <a:lnTo>
                  <a:pt x="4694371" y="1092199"/>
                </a:lnTo>
                <a:lnTo>
                  <a:pt x="4692394" y="1092199"/>
                </a:lnTo>
                <a:lnTo>
                  <a:pt x="4693539" y="1104899"/>
                </a:lnTo>
                <a:lnTo>
                  <a:pt x="4699469" y="1104899"/>
                </a:lnTo>
                <a:lnTo>
                  <a:pt x="4699469" y="1168399"/>
                </a:lnTo>
                <a:lnTo>
                  <a:pt x="4693805" y="1181099"/>
                </a:lnTo>
                <a:lnTo>
                  <a:pt x="4697945" y="1181099"/>
                </a:lnTo>
                <a:lnTo>
                  <a:pt x="4701197" y="1193799"/>
                </a:lnTo>
                <a:lnTo>
                  <a:pt x="4698098" y="1193799"/>
                </a:lnTo>
                <a:lnTo>
                  <a:pt x="4699863" y="1206499"/>
                </a:lnTo>
                <a:lnTo>
                  <a:pt x="4692980" y="1219199"/>
                </a:lnTo>
                <a:lnTo>
                  <a:pt x="4692703" y="1231899"/>
                </a:lnTo>
                <a:lnTo>
                  <a:pt x="4692644" y="1269999"/>
                </a:lnTo>
                <a:lnTo>
                  <a:pt x="4692281" y="1282699"/>
                </a:lnTo>
                <a:lnTo>
                  <a:pt x="4715471" y="1282699"/>
                </a:lnTo>
                <a:lnTo>
                  <a:pt x="4715237" y="1257299"/>
                </a:lnTo>
                <a:lnTo>
                  <a:pt x="4715092" y="1244599"/>
                </a:lnTo>
                <a:lnTo>
                  <a:pt x="4714974" y="1168399"/>
                </a:lnTo>
                <a:lnTo>
                  <a:pt x="4714963" y="1028699"/>
                </a:lnTo>
                <a:close/>
              </a:path>
              <a:path w="9161145" h="6718300">
                <a:moveTo>
                  <a:pt x="5016131" y="1028699"/>
                </a:moveTo>
                <a:lnTo>
                  <a:pt x="4993017" y="1028699"/>
                </a:lnTo>
                <a:lnTo>
                  <a:pt x="4993868" y="1041399"/>
                </a:lnTo>
                <a:lnTo>
                  <a:pt x="4996167" y="1041399"/>
                </a:lnTo>
                <a:lnTo>
                  <a:pt x="5000764" y="1054099"/>
                </a:lnTo>
                <a:lnTo>
                  <a:pt x="5000574" y="1054099"/>
                </a:lnTo>
                <a:lnTo>
                  <a:pt x="4996078" y="1066799"/>
                </a:lnTo>
                <a:lnTo>
                  <a:pt x="4993627" y="1066799"/>
                </a:lnTo>
                <a:lnTo>
                  <a:pt x="4993627" y="1219199"/>
                </a:lnTo>
                <a:lnTo>
                  <a:pt x="4999304" y="1219199"/>
                </a:lnTo>
                <a:lnTo>
                  <a:pt x="4995252" y="1231899"/>
                </a:lnTo>
                <a:lnTo>
                  <a:pt x="4993843" y="1231899"/>
                </a:lnTo>
                <a:lnTo>
                  <a:pt x="4993767" y="1282699"/>
                </a:lnTo>
                <a:lnTo>
                  <a:pt x="5016284" y="1282699"/>
                </a:lnTo>
                <a:lnTo>
                  <a:pt x="5016157" y="1117599"/>
                </a:lnTo>
                <a:lnTo>
                  <a:pt x="5016131" y="1028699"/>
                </a:lnTo>
                <a:close/>
              </a:path>
              <a:path w="9161145" h="6718300">
                <a:moveTo>
                  <a:pt x="5302326" y="1028699"/>
                </a:moveTo>
                <a:lnTo>
                  <a:pt x="5278564" y="1028699"/>
                </a:lnTo>
                <a:lnTo>
                  <a:pt x="5279003" y="1041399"/>
                </a:lnTo>
                <a:lnTo>
                  <a:pt x="5279267" y="1054099"/>
                </a:lnTo>
                <a:lnTo>
                  <a:pt x="5279669" y="1092199"/>
                </a:lnTo>
                <a:lnTo>
                  <a:pt x="5286070" y="1092199"/>
                </a:lnTo>
                <a:lnTo>
                  <a:pt x="5287581" y="1104899"/>
                </a:lnTo>
                <a:lnTo>
                  <a:pt x="5286540" y="1104899"/>
                </a:lnTo>
                <a:lnTo>
                  <a:pt x="5280888" y="1117599"/>
                </a:lnTo>
                <a:lnTo>
                  <a:pt x="5284685" y="1130299"/>
                </a:lnTo>
                <a:lnTo>
                  <a:pt x="5279859" y="1130299"/>
                </a:lnTo>
                <a:lnTo>
                  <a:pt x="5279241" y="1168399"/>
                </a:lnTo>
                <a:lnTo>
                  <a:pt x="5279100" y="1257299"/>
                </a:lnTo>
                <a:lnTo>
                  <a:pt x="5278945" y="1282699"/>
                </a:lnTo>
                <a:lnTo>
                  <a:pt x="5302313" y="1282699"/>
                </a:lnTo>
                <a:lnTo>
                  <a:pt x="5302326" y="1028699"/>
                </a:lnTo>
                <a:close/>
              </a:path>
              <a:path w="9161145" h="6718300">
                <a:moveTo>
                  <a:pt x="5573191" y="1028699"/>
                </a:moveTo>
                <a:lnTo>
                  <a:pt x="5556465" y="1028699"/>
                </a:lnTo>
                <a:lnTo>
                  <a:pt x="5550471" y="1041399"/>
                </a:lnTo>
                <a:lnTo>
                  <a:pt x="5550471" y="1066799"/>
                </a:lnTo>
                <a:lnTo>
                  <a:pt x="5555754" y="1079499"/>
                </a:lnTo>
                <a:lnTo>
                  <a:pt x="5550115" y="1092199"/>
                </a:lnTo>
                <a:lnTo>
                  <a:pt x="5550053" y="1104899"/>
                </a:lnTo>
                <a:lnTo>
                  <a:pt x="5549931" y="1231899"/>
                </a:lnTo>
                <a:lnTo>
                  <a:pt x="5549303" y="1282699"/>
                </a:lnTo>
                <a:lnTo>
                  <a:pt x="5573509" y="1282699"/>
                </a:lnTo>
                <a:lnTo>
                  <a:pt x="5573157" y="1269999"/>
                </a:lnTo>
                <a:lnTo>
                  <a:pt x="5572925" y="1244599"/>
                </a:lnTo>
                <a:lnTo>
                  <a:pt x="5572778" y="1231899"/>
                </a:lnTo>
                <a:lnTo>
                  <a:pt x="5572772" y="1041399"/>
                </a:lnTo>
                <a:lnTo>
                  <a:pt x="5573191" y="1028699"/>
                </a:lnTo>
                <a:close/>
              </a:path>
              <a:path w="9161145" h="6718300">
                <a:moveTo>
                  <a:pt x="5866003" y="1028699"/>
                </a:moveTo>
                <a:lnTo>
                  <a:pt x="5835065" y="1028699"/>
                </a:lnTo>
                <a:lnTo>
                  <a:pt x="5835822" y="1041399"/>
                </a:lnTo>
                <a:lnTo>
                  <a:pt x="5835815" y="1155699"/>
                </a:lnTo>
                <a:lnTo>
                  <a:pt x="5835916" y="1181099"/>
                </a:lnTo>
                <a:lnTo>
                  <a:pt x="5836018" y="1257299"/>
                </a:lnTo>
                <a:lnTo>
                  <a:pt x="5842508" y="1269999"/>
                </a:lnTo>
                <a:lnTo>
                  <a:pt x="5843536" y="1282699"/>
                </a:lnTo>
                <a:lnTo>
                  <a:pt x="5859348" y="1282699"/>
                </a:lnTo>
                <a:lnTo>
                  <a:pt x="5859246" y="1066799"/>
                </a:lnTo>
                <a:lnTo>
                  <a:pt x="5865075" y="1054099"/>
                </a:lnTo>
                <a:lnTo>
                  <a:pt x="5866003" y="1028699"/>
                </a:lnTo>
                <a:close/>
              </a:path>
              <a:path w="9161145" h="6718300">
                <a:moveTo>
                  <a:pt x="6150140" y="1269999"/>
                </a:moveTo>
                <a:lnTo>
                  <a:pt x="6121402" y="1269999"/>
                </a:lnTo>
                <a:lnTo>
                  <a:pt x="6119749" y="1282699"/>
                </a:lnTo>
                <a:lnTo>
                  <a:pt x="6150190" y="1282699"/>
                </a:lnTo>
                <a:lnTo>
                  <a:pt x="6150140" y="1269999"/>
                </a:lnTo>
                <a:close/>
              </a:path>
              <a:path w="9161145" h="6718300">
                <a:moveTo>
                  <a:pt x="6390614" y="1269999"/>
                </a:moveTo>
                <a:lnTo>
                  <a:pt x="6362090" y="1269999"/>
                </a:lnTo>
                <a:lnTo>
                  <a:pt x="6361442" y="1282699"/>
                </a:lnTo>
                <a:lnTo>
                  <a:pt x="6396926" y="1282699"/>
                </a:lnTo>
                <a:lnTo>
                  <a:pt x="6390614" y="1269999"/>
                </a:lnTo>
                <a:close/>
              </a:path>
              <a:path w="9161145" h="6718300">
                <a:moveTo>
                  <a:pt x="6663829" y="1028699"/>
                </a:moveTo>
                <a:lnTo>
                  <a:pt x="6632968" y="1028699"/>
                </a:lnTo>
                <a:lnTo>
                  <a:pt x="6633106" y="1092199"/>
                </a:lnTo>
                <a:lnTo>
                  <a:pt x="6633209" y="1282699"/>
                </a:lnTo>
                <a:lnTo>
                  <a:pt x="6663207" y="1282699"/>
                </a:lnTo>
                <a:lnTo>
                  <a:pt x="6663207" y="1104899"/>
                </a:lnTo>
                <a:lnTo>
                  <a:pt x="6657340" y="1092199"/>
                </a:lnTo>
                <a:lnTo>
                  <a:pt x="6661937" y="1092199"/>
                </a:lnTo>
                <a:lnTo>
                  <a:pt x="6663154" y="1079499"/>
                </a:lnTo>
                <a:lnTo>
                  <a:pt x="6663102" y="1054099"/>
                </a:lnTo>
                <a:lnTo>
                  <a:pt x="6662941" y="1041399"/>
                </a:lnTo>
                <a:lnTo>
                  <a:pt x="6663829" y="1028699"/>
                </a:lnTo>
                <a:close/>
              </a:path>
              <a:path w="9161145" h="6718300">
                <a:moveTo>
                  <a:pt x="6926948" y="1092199"/>
                </a:moveTo>
                <a:lnTo>
                  <a:pt x="6912229" y="1092199"/>
                </a:lnTo>
                <a:lnTo>
                  <a:pt x="6911803" y="1155699"/>
                </a:lnTo>
                <a:lnTo>
                  <a:pt x="6911670" y="1193799"/>
                </a:lnTo>
                <a:lnTo>
                  <a:pt x="6911568" y="1282699"/>
                </a:lnTo>
                <a:lnTo>
                  <a:pt x="6926910" y="1282699"/>
                </a:lnTo>
                <a:lnTo>
                  <a:pt x="6926831" y="1269999"/>
                </a:lnTo>
                <a:lnTo>
                  <a:pt x="6926719" y="1206499"/>
                </a:lnTo>
                <a:lnTo>
                  <a:pt x="6920661" y="1193799"/>
                </a:lnTo>
                <a:lnTo>
                  <a:pt x="6925170" y="1181099"/>
                </a:lnTo>
                <a:lnTo>
                  <a:pt x="6926376" y="1181099"/>
                </a:lnTo>
                <a:lnTo>
                  <a:pt x="6926427" y="1155699"/>
                </a:lnTo>
                <a:lnTo>
                  <a:pt x="6919302" y="1142999"/>
                </a:lnTo>
                <a:lnTo>
                  <a:pt x="6920433" y="1130299"/>
                </a:lnTo>
                <a:lnTo>
                  <a:pt x="6921169" y="1130299"/>
                </a:lnTo>
                <a:lnTo>
                  <a:pt x="6927697" y="1117599"/>
                </a:lnTo>
                <a:lnTo>
                  <a:pt x="6920992" y="1117599"/>
                </a:lnTo>
                <a:lnTo>
                  <a:pt x="6921030" y="1104899"/>
                </a:lnTo>
                <a:lnTo>
                  <a:pt x="6924636" y="1104899"/>
                </a:lnTo>
                <a:lnTo>
                  <a:pt x="6926948" y="1092199"/>
                </a:lnTo>
                <a:close/>
              </a:path>
              <a:path w="9161145" h="6718300">
                <a:moveTo>
                  <a:pt x="7212368" y="1028699"/>
                </a:moveTo>
                <a:lnTo>
                  <a:pt x="7197331" y="1028699"/>
                </a:lnTo>
                <a:lnTo>
                  <a:pt x="7197331" y="1269999"/>
                </a:lnTo>
                <a:lnTo>
                  <a:pt x="7188187" y="1282699"/>
                </a:lnTo>
                <a:lnTo>
                  <a:pt x="7214805" y="1282699"/>
                </a:lnTo>
                <a:lnTo>
                  <a:pt x="7213320" y="1269999"/>
                </a:lnTo>
                <a:lnTo>
                  <a:pt x="7212731" y="1244599"/>
                </a:lnTo>
                <a:lnTo>
                  <a:pt x="7212616" y="1219199"/>
                </a:lnTo>
                <a:lnTo>
                  <a:pt x="7212504" y="1181099"/>
                </a:lnTo>
                <a:lnTo>
                  <a:pt x="7212395" y="1130299"/>
                </a:lnTo>
                <a:lnTo>
                  <a:pt x="7212368" y="1028699"/>
                </a:lnTo>
                <a:close/>
              </a:path>
              <a:path w="9161145" h="6718300">
                <a:moveTo>
                  <a:pt x="7783525" y="1117599"/>
                </a:moveTo>
                <a:lnTo>
                  <a:pt x="7769326" y="1117599"/>
                </a:lnTo>
                <a:lnTo>
                  <a:pt x="7769302" y="1168399"/>
                </a:lnTo>
                <a:lnTo>
                  <a:pt x="7769197" y="1206499"/>
                </a:lnTo>
                <a:lnTo>
                  <a:pt x="7769022" y="1244599"/>
                </a:lnTo>
                <a:lnTo>
                  <a:pt x="7768755" y="1282699"/>
                </a:lnTo>
                <a:lnTo>
                  <a:pt x="7784134" y="1282699"/>
                </a:lnTo>
                <a:lnTo>
                  <a:pt x="7784030" y="1219199"/>
                </a:lnTo>
                <a:lnTo>
                  <a:pt x="7783920" y="1181099"/>
                </a:lnTo>
                <a:lnTo>
                  <a:pt x="7783525" y="1117599"/>
                </a:lnTo>
                <a:close/>
              </a:path>
              <a:path w="9161145" h="6718300">
                <a:moveTo>
                  <a:pt x="6146292" y="1244599"/>
                </a:moveTo>
                <a:lnTo>
                  <a:pt x="6121654" y="1244599"/>
                </a:lnTo>
                <a:lnTo>
                  <a:pt x="6121722" y="1257299"/>
                </a:lnTo>
                <a:lnTo>
                  <a:pt x="6121849" y="1269999"/>
                </a:lnTo>
                <a:lnTo>
                  <a:pt x="6144856" y="1269999"/>
                </a:lnTo>
                <a:lnTo>
                  <a:pt x="6144856" y="1257299"/>
                </a:lnTo>
                <a:lnTo>
                  <a:pt x="6146292" y="1244599"/>
                </a:lnTo>
                <a:close/>
              </a:path>
              <a:path w="9161145" h="6718300">
                <a:moveTo>
                  <a:pt x="6385814" y="1257299"/>
                </a:moveTo>
                <a:lnTo>
                  <a:pt x="6363169" y="1257299"/>
                </a:lnTo>
                <a:lnTo>
                  <a:pt x="6362687" y="1269999"/>
                </a:lnTo>
                <a:lnTo>
                  <a:pt x="6385979" y="1269999"/>
                </a:lnTo>
                <a:lnTo>
                  <a:pt x="6385814" y="1257299"/>
                </a:lnTo>
                <a:close/>
              </a:path>
              <a:path w="9161145" h="6718300">
                <a:moveTo>
                  <a:pt x="4173867" y="1028699"/>
                </a:moveTo>
                <a:lnTo>
                  <a:pt x="4157666" y="1028699"/>
                </a:lnTo>
                <a:lnTo>
                  <a:pt x="4158024" y="1041399"/>
                </a:lnTo>
                <a:lnTo>
                  <a:pt x="4157535" y="1041399"/>
                </a:lnTo>
                <a:lnTo>
                  <a:pt x="4157776" y="1054099"/>
                </a:lnTo>
                <a:lnTo>
                  <a:pt x="4151376" y="1066799"/>
                </a:lnTo>
                <a:lnTo>
                  <a:pt x="4150499" y="1066799"/>
                </a:lnTo>
                <a:lnTo>
                  <a:pt x="4155338" y="1079499"/>
                </a:lnTo>
                <a:lnTo>
                  <a:pt x="4157484" y="1079499"/>
                </a:lnTo>
                <a:lnTo>
                  <a:pt x="4157484" y="1117599"/>
                </a:lnTo>
                <a:lnTo>
                  <a:pt x="4151312" y="1130299"/>
                </a:lnTo>
                <a:lnTo>
                  <a:pt x="4150499" y="1142999"/>
                </a:lnTo>
                <a:lnTo>
                  <a:pt x="4157129" y="1142999"/>
                </a:lnTo>
                <a:lnTo>
                  <a:pt x="4157820" y="1155699"/>
                </a:lnTo>
                <a:lnTo>
                  <a:pt x="4157926" y="1168399"/>
                </a:lnTo>
                <a:lnTo>
                  <a:pt x="4156464" y="1168399"/>
                </a:lnTo>
                <a:lnTo>
                  <a:pt x="4152455" y="1181099"/>
                </a:lnTo>
                <a:lnTo>
                  <a:pt x="4156151" y="1181099"/>
                </a:lnTo>
                <a:lnTo>
                  <a:pt x="4151553" y="1193799"/>
                </a:lnTo>
                <a:lnTo>
                  <a:pt x="4150806" y="1206499"/>
                </a:lnTo>
                <a:lnTo>
                  <a:pt x="4151196" y="1219199"/>
                </a:lnTo>
                <a:lnTo>
                  <a:pt x="4150906" y="1231899"/>
                </a:lnTo>
                <a:lnTo>
                  <a:pt x="4156367" y="1244599"/>
                </a:lnTo>
                <a:lnTo>
                  <a:pt x="4152087" y="1244599"/>
                </a:lnTo>
                <a:lnTo>
                  <a:pt x="4157357" y="1257299"/>
                </a:lnTo>
                <a:lnTo>
                  <a:pt x="4173181" y="1257299"/>
                </a:lnTo>
                <a:lnTo>
                  <a:pt x="4173156" y="1079499"/>
                </a:lnTo>
                <a:lnTo>
                  <a:pt x="4167860" y="1066799"/>
                </a:lnTo>
                <a:lnTo>
                  <a:pt x="4172445" y="1054099"/>
                </a:lnTo>
                <a:lnTo>
                  <a:pt x="4173867" y="1028699"/>
                </a:lnTo>
                <a:close/>
              </a:path>
              <a:path w="9161145" h="6718300">
                <a:moveTo>
                  <a:pt x="6386626" y="1117599"/>
                </a:moveTo>
                <a:lnTo>
                  <a:pt x="6366002" y="1117599"/>
                </a:lnTo>
                <a:lnTo>
                  <a:pt x="6362928" y="1130299"/>
                </a:lnTo>
                <a:lnTo>
                  <a:pt x="6362480" y="1155699"/>
                </a:lnTo>
                <a:lnTo>
                  <a:pt x="6362499" y="1206499"/>
                </a:lnTo>
                <a:lnTo>
                  <a:pt x="6362598" y="1231899"/>
                </a:lnTo>
                <a:lnTo>
                  <a:pt x="6369570" y="1244599"/>
                </a:lnTo>
                <a:lnTo>
                  <a:pt x="6369570" y="1257299"/>
                </a:lnTo>
                <a:lnTo>
                  <a:pt x="6386423" y="1257299"/>
                </a:lnTo>
                <a:lnTo>
                  <a:pt x="6388404" y="1244599"/>
                </a:lnTo>
                <a:lnTo>
                  <a:pt x="6391122" y="1244599"/>
                </a:lnTo>
                <a:lnTo>
                  <a:pt x="6390030" y="1231899"/>
                </a:lnTo>
                <a:lnTo>
                  <a:pt x="6384912" y="1231899"/>
                </a:lnTo>
                <a:lnTo>
                  <a:pt x="6385407" y="1219199"/>
                </a:lnTo>
                <a:lnTo>
                  <a:pt x="6392138" y="1219199"/>
                </a:lnTo>
                <a:lnTo>
                  <a:pt x="6392138" y="1193799"/>
                </a:lnTo>
                <a:lnTo>
                  <a:pt x="6385763" y="1181099"/>
                </a:lnTo>
                <a:lnTo>
                  <a:pt x="6385763" y="1155699"/>
                </a:lnTo>
                <a:lnTo>
                  <a:pt x="6392087" y="1142999"/>
                </a:lnTo>
                <a:lnTo>
                  <a:pt x="6392087" y="1130299"/>
                </a:lnTo>
                <a:lnTo>
                  <a:pt x="6386626" y="1117599"/>
                </a:lnTo>
                <a:close/>
              </a:path>
              <a:path w="9161145" h="6718300">
                <a:moveTo>
                  <a:pt x="6144768" y="1168399"/>
                </a:moveTo>
                <a:lnTo>
                  <a:pt x="6127978" y="1168399"/>
                </a:lnTo>
                <a:lnTo>
                  <a:pt x="6121730" y="1181099"/>
                </a:lnTo>
                <a:lnTo>
                  <a:pt x="6121771" y="1244599"/>
                </a:lnTo>
                <a:lnTo>
                  <a:pt x="6151029" y="1244599"/>
                </a:lnTo>
                <a:lnTo>
                  <a:pt x="6144768" y="1231899"/>
                </a:lnTo>
                <a:lnTo>
                  <a:pt x="6144768" y="1168399"/>
                </a:lnTo>
                <a:close/>
              </a:path>
              <a:path w="9161145" h="6718300">
                <a:moveTo>
                  <a:pt x="6150813" y="1155699"/>
                </a:moveTo>
                <a:lnTo>
                  <a:pt x="6126060" y="1155699"/>
                </a:lnTo>
                <a:lnTo>
                  <a:pt x="6123127" y="1168399"/>
                </a:lnTo>
                <a:lnTo>
                  <a:pt x="6150813" y="1168399"/>
                </a:lnTo>
                <a:lnTo>
                  <a:pt x="6150813" y="1155699"/>
                </a:lnTo>
                <a:close/>
              </a:path>
              <a:path w="9161145" h="6718300">
                <a:moveTo>
                  <a:pt x="6144818" y="1130299"/>
                </a:moveTo>
                <a:lnTo>
                  <a:pt x="6122073" y="1130299"/>
                </a:lnTo>
                <a:lnTo>
                  <a:pt x="6122073" y="1142999"/>
                </a:lnTo>
                <a:lnTo>
                  <a:pt x="6128435" y="1142999"/>
                </a:lnTo>
                <a:lnTo>
                  <a:pt x="6129464" y="1155699"/>
                </a:lnTo>
                <a:lnTo>
                  <a:pt x="6146622" y="1155699"/>
                </a:lnTo>
                <a:lnTo>
                  <a:pt x="6144818" y="1142999"/>
                </a:lnTo>
                <a:lnTo>
                  <a:pt x="6144818" y="1130299"/>
                </a:lnTo>
                <a:close/>
              </a:path>
              <a:path w="9161145" h="6718300">
                <a:moveTo>
                  <a:pt x="6152515" y="1028699"/>
                </a:moveTo>
                <a:lnTo>
                  <a:pt x="6120968" y="1028699"/>
                </a:lnTo>
                <a:lnTo>
                  <a:pt x="6121419" y="1041399"/>
                </a:lnTo>
                <a:lnTo>
                  <a:pt x="6121719" y="1066799"/>
                </a:lnTo>
                <a:lnTo>
                  <a:pt x="6122200" y="1092199"/>
                </a:lnTo>
                <a:lnTo>
                  <a:pt x="6128981" y="1104899"/>
                </a:lnTo>
                <a:lnTo>
                  <a:pt x="6127826" y="1104899"/>
                </a:lnTo>
                <a:lnTo>
                  <a:pt x="6126924" y="1117599"/>
                </a:lnTo>
                <a:lnTo>
                  <a:pt x="6121908" y="1117599"/>
                </a:lnTo>
                <a:lnTo>
                  <a:pt x="6122187" y="1130299"/>
                </a:lnTo>
                <a:lnTo>
                  <a:pt x="6150267" y="1130299"/>
                </a:lnTo>
                <a:lnTo>
                  <a:pt x="6144844" y="1117599"/>
                </a:lnTo>
                <a:lnTo>
                  <a:pt x="6144844" y="1054099"/>
                </a:lnTo>
                <a:lnTo>
                  <a:pt x="6150673" y="1054099"/>
                </a:lnTo>
                <a:lnTo>
                  <a:pt x="6152515" y="1028699"/>
                </a:lnTo>
                <a:close/>
              </a:path>
              <a:path w="9161145" h="6718300">
                <a:moveTo>
                  <a:pt x="6385534" y="1028699"/>
                </a:moveTo>
                <a:lnTo>
                  <a:pt x="6361417" y="1028699"/>
                </a:lnTo>
                <a:lnTo>
                  <a:pt x="6364414" y="1041399"/>
                </a:lnTo>
                <a:lnTo>
                  <a:pt x="6367246" y="1041399"/>
                </a:lnTo>
                <a:lnTo>
                  <a:pt x="6369570" y="1054099"/>
                </a:lnTo>
                <a:lnTo>
                  <a:pt x="6369570" y="1066799"/>
                </a:lnTo>
                <a:lnTo>
                  <a:pt x="6363068" y="1079499"/>
                </a:lnTo>
                <a:lnTo>
                  <a:pt x="6363068" y="1104899"/>
                </a:lnTo>
                <a:lnTo>
                  <a:pt x="6369253" y="1117599"/>
                </a:lnTo>
                <a:lnTo>
                  <a:pt x="6388989" y="1117599"/>
                </a:lnTo>
                <a:lnTo>
                  <a:pt x="6393167" y="1104899"/>
                </a:lnTo>
                <a:lnTo>
                  <a:pt x="6391148" y="1104899"/>
                </a:lnTo>
                <a:lnTo>
                  <a:pt x="6385521" y="1092199"/>
                </a:lnTo>
                <a:lnTo>
                  <a:pt x="6385534" y="1028699"/>
                </a:lnTo>
                <a:close/>
              </a:path>
              <a:path w="9161145" h="6718300">
                <a:moveTo>
                  <a:pt x="8211692" y="1015999"/>
                </a:moveTo>
                <a:lnTo>
                  <a:pt x="1302080" y="1015999"/>
                </a:lnTo>
                <a:lnTo>
                  <a:pt x="1303019" y="1028699"/>
                </a:lnTo>
                <a:lnTo>
                  <a:pt x="8210626" y="1028699"/>
                </a:lnTo>
                <a:lnTo>
                  <a:pt x="8211692" y="1015999"/>
                </a:lnTo>
                <a:close/>
              </a:path>
              <a:path w="9161145" h="6718300">
                <a:moveTo>
                  <a:pt x="1680565" y="774699"/>
                </a:moveTo>
                <a:lnTo>
                  <a:pt x="1668983" y="774699"/>
                </a:lnTo>
                <a:lnTo>
                  <a:pt x="1667662" y="787399"/>
                </a:lnTo>
                <a:lnTo>
                  <a:pt x="1666392" y="800099"/>
                </a:lnTo>
                <a:lnTo>
                  <a:pt x="1660613" y="800099"/>
                </a:lnTo>
                <a:lnTo>
                  <a:pt x="1660639" y="812799"/>
                </a:lnTo>
                <a:lnTo>
                  <a:pt x="1666646" y="812799"/>
                </a:lnTo>
                <a:lnTo>
                  <a:pt x="1667789" y="825499"/>
                </a:lnTo>
                <a:lnTo>
                  <a:pt x="1661375" y="838199"/>
                </a:lnTo>
                <a:lnTo>
                  <a:pt x="1661375" y="863599"/>
                </a:lnTo>
                <a:lnTo>
                  <a:pt x="1668005" y="876299"/>
                </a:lnTo>
                <a:lnTo>
                  <a:pt x="1668005" y="914399"/>
                </a:lnTo>
                <a:lnTo>
                  <a:pt x="1665338" y="914399"/>
                </a:lnTo>
                <a:lnTo>
                  <a:pt x="1660372" y="927099"/>
                </a:lnTo>
                <a:lnTo>
                  <a:pt x="1660601" y="927099"/>
                </a:lnTo>
                <a:lnTo>
                  <a:pt x="1665389" y="939799"/>
                </a:lnTo>
                <a:lnTo>
                  <a:pt x="1667776" y="939799"/>
                </a:lnTo>
                <a:lnTo>
                  <a:pt x="1667776" y="952499"/>
                </a:lnTo>
                <a:lnTo>
                  <a:pt x="1661210" y="965199"/>
                </a:lnTo>
                <a:lnTo>
                  <a:pt x="1660896" y="990599"/>
                </a:lnTo>
                <a:lnTo>
                  <a:pt x="1660675" y="1003299"/>
                </a:lnTo>
                <a:lnTo>
                  <a:pt x="1660334" y="1003299"/>
                </a:lnTo>
                <a:lnTo>
                  <a:pt x="1660245" y="1015999"/>
                </a:lnTo>
                <a:lnTo>
                  <a:pt x="1691055" y="1015999"/>
                </a:lnTo>
                <a:lnTo>
                  <a:pt x="1691055" y="800099"/>
                </a:lnTo>
                <a:lnTo>
                  <a:pt x="1680565" y="774699"/>
                </a:lnTo>
                <a:close/>
              </a:path>
              <a:path w="9161145" h="6718300">
                <a:moveTo>
                  <a:pt x="1791931" y="1003299"/>
                </a:moveTo>
                <a:lnTo>
                  <a:pt x="1785962" y="1003299"/>
                </a:lnTo>
                <a:lnTo>
                  <a:pt x="1776031" y="1015999"/>
                </a:lnTo>
                <a:lnTo>
                  <a:pt x="1795424" y="1015999"/>
                </a:lnTo>
                <a:lnTo>
                  <a:pt x="1791931" y="1003299"/>
                </a:lnTo>
                <a:close/>
              </a:path>
              <a:path w="9161145" h="6718300">
                <a:moveTo>
                  <a:pt x="1976754" y="736599"/>
                </a:moveTo>
                <a:lnTo>
                  <a:pt x="1951291" y="736599"/>
                </a:lnTo>
                <a:lnTo>
                  <a:pt x="1954784" y="749299"/>
                </a:lnTo>
                <a:lnTo>
                  <a:pt x="1953640" y="749299"/>
                </a:lnTo>
                <a:lnTo>
                  <a:pt x="1953761" y="812799"/>
                </a:lnTo>
                <a:lnTo>
                  <a:pt x="1953882" y="1015999"/>
                </a:lnTo>
                <a:lnTo>
                  <a:pt x="1977288" y="1015999"/>
                </a:lnTo>
                <a:lnTo>
                  <a:pt x="1977224" y="1003299"/>
                </a:lnTo>
                <a:lnTo>
                  <a:pt x="1976937" y="990599"/>
                </a:lnTo>
                <a:lnTo>
                  <a:pt x="1976748" y="990599"/>
                </a:lnTo>
                <a:lnTo>
                  <a:pt x="1976635" y="977899"/>
                </a:lnTo>
                <a:lnTo>
                  <a:pt x="1976551" y="876299"/>
                </a:lnTo>
                <a:lnTo>
                  <a:pt x="1976081" y="876299"/>
                </a:lnTo>
                <a:lnTo>
                  <a:pt x="1972168" y="863599"/>
                </a:lnTo>
                <a:lnTo>
                  <a:pt x="1972554" y="863599"/>
                </a:lnTo>
                <a:lnTo>
                  <a:pt x="1976259" y="850899"/>
                </a:lnTo>
                <a:lnTo>
                  <a:pt x="1976754" y="736599"/>
                </a:lnTo>
                <a:close/>
              </a:path>
              <a:path w="9161145" h="6718300">
                <a:moveTo>
                  <a:pt x="2061489" y="1003299"/>
                </a:moveTo>
                <a:lnTo>
                  <a:pt x="2042693" y="1003299"/>
                </a:lnTo>
                <a:lnTo>
                  <a:pt x="2032012" y="1015999"/>
                </a:lnTo>
                <a:lnTo>
                  <a:pt x="2072322" y="1015999"/>
                </a:lnTo>
                <a:lnTo>
                  <a:pt x="2061489" y="1003299"/>
                </a:lnTo>
                <a:close/>
              </a:path>
              <a:path w="9161145" h="6718300">
                <a:moveTo>
                  <a:pt x="2250719" y="1003299"/>
                </a:moveTo>
                <a:lnTo>
                  <a:pt x="2201062" y="1003299"/>
                </a:lnTo>
                <a:lnTo>
                  <a:pt x="2190419" y="1015999"/>
                </a:lnTo>
                <a:lnTo>
                  <a:pt x="2255037" y="1015999"/>
                </a:lnTo>
                <a:lnTo>
                  <a:pt x="2250719" y="1003299"/>
                </a:lnTo>
                <a:close/>
              </a:path>
              <a:path w="9161145" h="6718300">
                <a:moveTo>
                  <a:pt x="2384996" y="1003299"/>
                </a:moveTo>
                <a:lnTo>
                  <a:pt x="2377566" y="1003299"/>
                </a:lnTo>
                <a:lnTo>
                  <a:pt x="2374874" y="1015999"/>
                </a:lnTo>
                <a:lnTo>
                  <a:pt x="2396769" y="1015999"/>
                </a:lnTo>
                <a:lnTo>
                  <a:pt x="2384996" y="1003299"/>
                </a:lnTo>
                <a:close/>
              </a:path>
              <a:path w="9161145" h="6718300">
                <a:moveTo>
                  <a:pt x="2430094" y="1003299"/>
                </a:moveTo>
                <a:lnTo>
                  <a:pt x="2422690" y="1003299"/>
                </a:lnTo>
                <a:lnTo>
                  <a:pt x="2420175" y="1015999"/>
                </a:lnTo>
                <a:lnTo>
                  <a:pt x="2442184" y="1015999"/>
                </a:lnTo>
                <a:lnTo>
                  <a:pt x="2430094" y="1003299"/>
                </a:lnTo>
                <a:close/>
              </a:path>
              <a:path w="9161145" h="6718300">
                <a:moveTo>
                  <a:pt x="2524518" y="736599"/>
                </a:moveTo>
                <a:lnTo>
                  <a:pt x="2494838" y="736599"/>
                </a:lnTo>
                <a:lnTo>
                  <a:pt x="2494915" y="749299"/>
                </a:lnTo>
                <a:lnTo>
                  <a:pt x="2495118" y="749299"/>
                </a:lnTo>
                <a:lnTo>
                  <a:pt x="2495118" y="774699"/>
                </a:lnTo>
                <a:lnTo>
                  <a:pt x="2488831" y="787399"/>
                </a:lnTo>
                <a:lnTo>
                  <a:pt x="2488831" y="812799"/>
                </a:lnTo>
                <a:lnTo>
                  <a:pt x="2494953" y="812799"/>
                </a:lnTo>
                <a:lnTo>
                  <a:pt x="2495880" y="825499"/>
                </a:lnTo>
                <a:lnTo>
                  <a:pt x="2491651" y="825499"/>
                </a:lnTo>
                <a:lnTo>
                  <a:pt x="2488920" y="838199"/>
                </a:lnTo>
                <a:lnTo>
                  <a:pt x="2488920" y="863599"/>
                </a:lnTo>
                <a:lnTo>
                  <a:pt x="2493810" y="876299"/>
                </a:lnTo>
                <a:lnTo>
                  <a:pt x="2495232" y="876299"/>
                </a:lnTo>
                <a:lnTo>
                  <a:pt x="2495308" y="952499"/>
                </a:lnTo>
                <a:lnTo>
                  <a:pt x="2489530" y="965199"/>
                </a:lnTo>
                <a:lnTo>
                  <a:pt x="2501785" y="977899"/>
                </a:lnTo>
                <a:lnTo>
                  <a:pt x="2495435" y="990599"/>
                </a:lnTo>
                <a:lnTo>
                  <a:pt x="2495435" y="1003299"/>
                </a:lnTo>
                <a:lnTo>
                  <a:pt x="2490228" y="1015999"/>
                </a:lnTo>
                <a:lnTo>
                  <a:pt x="2521013" y="1015999"/>
                </a:lnTo>
                <a:lnTo>
                  <a:pt x="2519222" y="1003299"/>
                </a:lnTo>
                <a:lnTo>
                  <a:pt x="2518460" y="1003299"/>
                </a:lnTo>
                <a:lnTo>
                  <a:pt x="2518384" y="749299"/>
                </a:lnTo>
                <a:lnTo>
                  <a:pt x="2524518" y="736599"/>
                </a:lnTo>
                <a:close/>
              </a:path>
              <a:path w="9161145" h="6718300">
                <a:moveTo>
                  <a:pt x="2716225" y="1003299"/>
                </a:moveTo>
                <a:lnTo>
                  <a:pt x="2689771" y="1003299"/>
                </a:lnTo>
                <a:lnTo>
                  <a:pt x="2677756" y="1015999"/>
                </a:lnTo>
                <a:lnTo>
                  <a:pt x="2726563" y="1015999"/>
                </a:lnTo>
                <a:lnTo>
                  <a:pt x="2716225" y="1003299"/>
                </a:lnTo>
                <a:close/>
              </a:path>
              <a:path w="9161145" h="6718300">
                <a:moveTo>
                  <a:pt x="2789745" y="1003299"/>
                </a:moveTo>
                <a:lnTo>
                  <a:pt x="2764383" y="1003299"/>
                </a:lnTo>
                <a:lnTo>
                  <a:pt x="2745422" y="1015999"/>
                </a:lnTo>
                <a:lnTo>
                  <a:pt x="2790520" y="1015999"/>
                </a:lnTo>
                <a:lnTo>
                  <a:pt x="2789745" y="1003299"/>
                </a:lnTo>
                <a:close/>
              </a:path>
              <a:path w="9161145" h="6718300">
                <a:moveTo>
                  <a:pt x="2873425" y="1003299"/>
                </a:moveTo>
                <a:lnTo>
                  <a:pt x="2854871" y="1003299"/>
                </a:lnTo>
                <a:lnTo>
                  <a:pt x="2853664" y="1015999"/>
                </a:lnTo>
                <a:lnTo>
                  <a:pt x="2882138" y="1015999"/>
                </a:lnTo>
                <a:lnTo>
                  <a:pt x="2873425" y="1003299"/>
                </a:lnTo>
                <a:close/>
              </a:path>
              <a:path w="9161145" h="6718300">
                <a:moveTo>
                  <a:pt x="3106635" y="1003299"/>
                </a:moveTo>
                <a:lnTo>
                  <a:pt x="3013468" y="1003299"/>
                </a:lnTo>
                <a:lnTo>
                  <a:pt x="3002508" y="1015999"/>
                </a:lnTo>
                <a:lnTo>
                  <a:pt x="3117164" y="1015999"/>
                </a:lnTo>
                <a:lnTo>
                  <a:pt x="3106635" y="1003299"/>
                </a:lnTo>
                <a:close/>
              </a:path>
              <a:path w="9161145" h="6718300">
                <a:moveTo>
                  <a:pt x="3167113" y="1003299"/>
                </a:moveTo>
                <a:lnTo>
                  <a:pt x="3155899" y="1003299"/>
                </a:lnTo>
                <a:lnTo>
                  <a:pt x="3145142" y="1015999"/>
                </a:lnTo>
                <a:lnTo>
                  <a:pt x="3176562" y="1015999"/>
                </a:lnTo>
                <a:lnTo>
                  <a:pt x="3167113" y="1003299"/>
                </a:lnTo>
                <a:close/>
              </a:path>
              <a:path w="9161145" h="6718300">
                <a:moveTo>
                  <a:pt x="3204959" y="1003299"/>
                </a:moveTo>
                <a:lnTo>
                  <a:pt x="3186099" y="1003299"/>
                </a:lnTo>
                <a:lnTo>
                  <a:pt x="3176562" y="1015999"/>
                </a:lnTo>
                <a:lnTo>
                  <a:pt x="3214585" y="1015999"/>
                </a:lnTo>
                <a:lnTo>
                  <a:pt x="3204959" y="1003299"/>
                </a:lnTo>
                <a:close/>
              </a:path>
              <a:path w="9161145" h="6718300">
                <a:moveTo>
                  <a:pt x="3237357" y="1003299"/>
                </a:moveTo>
                <a:lnTo>
                  <a:pt x="3229343" y="1015999"/>
                </a:lnTo>
                <a:lnTo>
                  <a:pt x="3240366" y="1015999"/>
                </a:lnTo>
                <a:lnTo>
                  <a:pt x="3237357" y="1003299"/>
                </a:lnTo>
                <a:close/>
              </a:path>
              <a:path w="9161145" h="6718300">
                <a:moveTo>
                  <a:pt x="3242843" y="1003299"/>
                </a:moveTo>
                <a:lnTo>
                  <a:pt x="3240366" y="1015999"/>
                </a:lnTo>
                <a:lnTo>
                  <a:pt x="3253638" y="1015999"/>
                </a:lnTo>
                <a:lnTo>
                  <a:pt x="3242843" y="1003299"/>
                </a:lnTo>
                <a:close/>
              </a:path>
              <a:path w="9161145" h="6718300">
                <a:moveTo>
                  <a:pt x="3361893" y="736599"/>
                </a:moveTo>
                <a:lnTo>
                  <a:pt x="3337636" y="736599"/>
                </a:lnTo>
                <a:lnTo>
                  <a:pt x="3338234" y="761999"/>
                </a:lnTo>
                <a:lnTo>
                  <a:pt x="3338360" y="774699"/>
                </a:lnTo>
                <a:lnTo>
                  <a:pt x="3338455" y="787399"/>
                </a:lnTo>
                <a:lnTo>
                  <a:pt x="3338512" y="812799"/>
                </a:lnTo>
                <a:lnTo>
                  <a:pt x="3338178" y="838199"/>
                </a:lnTo>
                <a:lnTo>
                  <a:pt x="3338166" y="888999"/>
                </a:lnTo>
                <a:lnTo>
                  <a:pt x="3338215" y="927099"/>
                </a:lnTo>
                <a:lnTo>
                  <a:pt x="3338063" y="939799"/>
                </a:lnTo>
                <a:lnTo>
                  <a:pt x="3338042" y="952499"/>
                </a:lnTo>
                <a:lnTo>
                  <a:pt x="3338335" y="977899"/>
                </a:lnTo>
                <a:lnTo>
                  <a:pt x="3338683" y="1003299"/>
                </a:lnTo>
                <a:lnTo>
                  <a:pt x="3338400" y="1003299"/>
                </a:lnTo>
                <a:lnTo>
                  <a:pt x="3337318" y="1015999"/>
                </a:lnTo>
                <a:lnTo>
                  <a:pt x="3365284" y="1015999"/>
                </a:lnTo>
                <a:lnTo>
                  <a:pt x="3361029" y="1003299"/>
                </a:lnTo>
                <a:lnTo>
                  <a:pt x="3361080" y="749299"/>
                </a:lnTo>
                <a:lnTo>
                  <a:pt x="3361893" y="736599"/>
                </a:lnTo>
                <a:close/>
              </a:path>
              <a:path w="9161145" h="6718300">
                <a:moveTo>
                  <a:pt x="3377958" y="1003299"/>
                </a:moveTo>
                <a:lnTo>
                  <a:pt x="3372040" y="1003299"/>
                </a:lnTo>
                <a:lnTo>
                  <a:pt x="3365284" y="1015999"/>
                </a:lnTo>
                <a:lnTo>
                  <a:pt x="3387648" y="1015999"/>
                </a:lnTo>
                <a:lnTo>
                  <a:pt x="3377958" y="1003299"/>
                </a:lnTo>
                <a:close/>
              </a:path>
              <a:path w="9161145" h="6718300">
                <a:moveTo>
                  <a:pt x="3430739" y="1003299"/>
                </a:moveTo>
                <a:lnTo>
                  <a:pt x="3412134" y="1003299"/>
                </a:lnTo>
                <a:lnTo>
                  <a:pt x="3404943" y="1015999"/>
                </a:lnTo>
                <a:lnTo>
                  <a:pt x="3439203" y="1015999"/>
                </a:lnTo>
                <a:lnTo>
                  <a:pt x="3430739" y="1003299"/>
                </a:lnTo>
                <a:close/>
              </a:path>
              <a:path w="9161145" h="6718300">
                <a:moveTo>
                  <a:pt x="3533609" y="1003299"/>
                </a:moveTo>
                <a:lnTo>
                  <a:pt x="3464712" y="1003299"/>
                </a:lnTo>
                <a:lnTo>
                  <a:pt x="3456169" y="1015999"/>
                </a:lnTo>
                <a:lnTo>
                  <a:pt x="3540582" y="1015999"/>
                </a:lnTo>
                <a:lnTo>
                  <a:pt x="3533609" y="1003299"/>
                </a:lnTo>
                <a:close/>
              </a:path>
              <a:path w="9161145" h="6718300">
                <a:moveTo>
                  <a:pt x="3573500" y="1003299"/>
                </a:moveTo>
                <a:lnTo>
                  <a:pt x="3562375" y="1003299"/>
                </a:lnTo>
                <a:lnTo>
                  <a:pt x="3550945" y="1015999"/>
                </a:lnTo>
                <a:lnTo>
                  <a:pt x="3583546" y="1015999"/>
                </a:lnTo>
                <a:lnTo>
                  <a:pt x="3573500" y="1003299"/>
                </a:lnTo>
                <a:close/>
              </a:path>
              <a:path w="9161145" h="6718300">
                <a:moveTo>
                  <a:pt x="3632377" y="736599"/>
                </a:moveTo>
                <a:lnTo>
                  <a:pt x="3606114" y="736599"/>
                </a:lnTo>
                <a:lnTo>
                  <a:pt x="3608260" y="749299"/>
                </a:lnTo>
                <a:lnTo>
                  <a:pt x="3608605" y="774699"/>
                </a:lnTo>
                <a:lnTo>
                  <a:pt x="3608871" y="800099"/>
                </a:lnTo>
                <a:lnTo>
                  <a:pt x="3609134" y="850899"/>
                </a:lnTo>
                <a:lnTo>
                  <a:pt x="3609225" y="1003299"/>
                </a:lnTo>
                <a:lnTo>
                  <a:pt x="3598278" y="1015999"/>
                </a:lnTo>
                <a:lnTo>
                  <a:pt x="3633724" y="1015999"/>
                </a:lnTo>
                <a:lnTo>
                  <a:pt x="3632423" y="977899"/>
                </a:lnTo>
                <a:lnTo>
                  <a:pt x="3631615" y="927099"/>
                </a:lnTo>
                <a:lnTo>
                  <a:pt x="3631381" y="876299"/>
                </a:lnTo>
                <a:lnTo>
                  <a:pt x="3631470" y="825499"/>
                </a:lnTo>
                <a:lnTo>
                  <a:pt x="3631569" y="800099"/>
                </a:lnTo>
                <a:lnTo>
                  <a:pt x="3632377" y="736599"/>
                </a:lnTo>
                <a:close/>
              </a:path>
              <a:path w="9161145" h="6718300">
                <a:moveTo>
                  <a:pt x="3716591" y="1003299"/>
                </a:moveTo>
                <a:lnTo>
                  <a:pt x="3675100" y="1003299"/>
                </a:lnTo>
                <a:lnTo>
                  <a:pt x="3664978" y="1015999"/>
                </a:lnTo>
                <a:lnTo>
                  <a:pt x="3725100" y="1015999"/>
                </a:lnTo>
                <a:lnTo>
                  <a:pt x="3716591" y="1003299"/>
                </a:lnTo>
                <a:close/>
              </a:path>
              <a:path w="9161145" h="6718300">
                <a:moveTo>
                  <a:pt x="3761841" y="1003299"/>
                </a:moveTo>
                <a:lnTo>
                  <a:pt x="3743134" y="1003299"/>
                </a:lnTo>
                <a:lnTo>
                  <a:pt x="3737381" y="1015999"/>
                </a:lnTo>
                <a:lnTo>
                  <a:pt x="3771988" y="1015999"/>
                </a:lnTo>
                <a:lnTo>
                  <a:pt x="3761841" y="1003299"/>
                </a:lnTo>
                <a:close/>
              </a:path>
              <a:path w="9161145" h="6718300">
                <a:moveTo>
                  <a:pt x="3886860" y="812799"/>
                </a:moveTo>
                <a:lnTo>
                  <a:pt x="3871938" y="812799"/>
                </a:lnTo>
                <a:lnTo>
                  <a:pt x="3871099" y="825499"/>
                </a:lnTo>
                <a:lnTo>
                  <a:pt x="3866883" y="825499"/>
                </a:lnTo>
                <a:lnTo>
                  <a:pt x="3870426" y="838199"/>
                </a:lnTo>
                <a:lnTo>
                  <a:pt x="3867861" y="838199"/>
                </a:lnTo>
                <a:lnTo>
                  <a:pt x="3863898" y="850899"/>
                </a:lnTo>
                <a:lnTo>
                  <a:pt x="3866654" y="850899"/>
                </a:lnTo>
                <a:lnTo>
                  <a:pt x="3871988" y="863599"/>
                </a:lnTo>
                <a:lnTo>
                  <a:pt x="3871988" y="952499"/>
                </a:lnTo>
                <a:lnTo>
                  <a:pt x="3866210" y="965199"/>
                </a:lnTo>
                <a:lnTo>
                  <a:pt x="3864229" y="965199"/>
                </a:lnTo>
                <a:lnTo>
                  <a:pt x="3865740" y="977899"/>
                </a:lnTo>
                <a:lnTo>
                  <a:pt x="3871467" y="990599"/>
                </a:lnTo>
                <a:lnTo>
                  <a:pt x="3872229" y="1003299"/>
                </a:lnTo>
                <a:lnTo>
                  <a:pt x="3796220" y="1003299"/>
                </a:lnTo>
                <a:lnTo>
                  <a:pt x="3782974" y="1015999"/>
                </a:lnTo>
                <a:lnTo>
                  <a:pt x="3892143" y="1015999"/>
                </a:lnTo>
                <a:lnTo>
                  <a:pt x="3887406" y="1003299"/>
                </a:lnTo>
                <a:lnTo>
                  <a:pt x="3887406" y="939799"/>
                </a:lnTo>
                <a:lnTo>
                  <a:pt x="3880637" y="914399"/>
                </a:lnTo>
                <a:lnTo>
                  <a:pt x="3884587" y="914399"/>
                </a:lnTo>
                <a:lnTo>
                  <a:pt x="3886860" y="901699"/>
                </a:lnTo>
                <a:lnTo>
                  <a:pt x="3886860" y="812799"/>
                </a:lnTo>
                <a:close/>
              </a:path>
              <a:path w="9161145" h="6718300">
                <a:moveTo>
                  <a:pt x="3904386" y="1003299"/>
                </a:moveTo>
                <a:lnTo>
                  <a:pt x="3898785" y="1003299"/>
                </a:lnTo>
                <a:lnTo>
                  <a:pt x="3892143" y="1015999"/>
                </a:lnTo>
                <a:lnTo>
                  <a:pt x="3916413" y="1015999"/>
                </a:lnTo>
                <a:lnTo>
                  <a:pt x="3904386" y="1003299"/>
                </a:lnTo>
                <a:close/>
              </a:path>
              <a:path w="9161145" h="6718300">
                <a:moveTo>
                  <a:pt x="3964482" y="1003299"/>
                </a:moveTo>
                <a:lnTo>
                  <a:pt x="3945724" y="1003299"/>
                </a:lnTo>
                <a:lnTo>
                  <a:pt x="3936009" y="1015999"/>
                </a:lnTo>
                <a:lnTo>
                  <a:pt x="3974274" y="1015999"/>
                </a:lnTo>
                <a:lnTo>
                  <a:pt x="3964482" y="1003299"/>
                </a:lnTo>
                <a:close/>
              </a:path>
              <a:path w="9161145" h="6718300">
                <a:moveTo>
                  <a:pt x="4092867" y="1003299"/>
                </a:moveTo>
                <a:lnTo>
                  <a:pt x="3999001" y="1003299"/>
                </a:lnTo>
                <a:lnTo>
                  <a:pt x="3989857" y="1015999"/>
                </a:lnTo>
                <a:lnTo>
                  <a:pt x="4097997" y="1015999"/>
                </a:lnTo>
                <a:lnTo>
                  <a:pt x="4092867" y="1003299"/>
                </a:lnTo>
                <a:close/>
              </a:path>
              <a:path w="9161145" h="6718300">
                <a:moveTo>
                  <a:pt x="4168457" y="736599"/>
                </a:moveTo>
                <a:lnTo>
                  <a:pt x="4156100" y="736599"/>
                </a:lnTo>
                <a:lnTo>
                  <a:pt x="4156989" y="749299"/>
                </a:lnTo>
                <a:lnTo>
                  <a:pt x="4157776" y="749299"/>
                </a:lnTo>
                <a:lnTo>
                  <a:pt x="4157827" y="863599"/>
                </a:lnTo>
                <a:lnTo>
                  <a:pt x="4152468" y="876299"/>
                </a:lnTo>
                <a:lnTo>
                  <a:pt x="4156951" y="888999"/>
                </a:lnTo>
                <a:lnTo>
                  <a:pt x="4157877" y="901699"/>
                </a:lnTo>
                <a:lnTo>
                  <a:pt x="4157908" y="927099"/>
                </a:lnTo>
                <a:lnTo>
                  <a:pt x="4157775" y="939799"/>
                </a:lnTo>
                <a:lnTo>
                  <a:pt x="4157675" y="977899"/>
                </a:lnTo>
                <a:lnTo>
                  <a:pt x="4150944" y="990599"/>
                </a:lnTo>
                <a:lnTo>
                  <a:pt x="4150944" y="1003299"/>
                </a:lnTo>
                <a:lnTo>
                  <a:pt x="4120883" y="1003299"/>
                </a:lnTo>
                <a:lnTo>
                  <a:pt x="4107167" y="1015999"/>
                </a:lnTo>
                <a:lnTo>
                  <a:pt x="4178642" y="1015999"/>
                </a:lnTo>
                <a:lnTo>
                  <a:pt x="4173372" y="1003299"/>
                </a:lnTo>
                <a:lnTo>
                  <a:pt x="4172958" y="977899"/>
                </a:lnTo>
                <a:lnTo>
                  <a:pt x="4173008" y="927099"/>
                </a:lnTo>
                <a:lnTo>
                  <a:pt x="4172737" y="914399"/>
                </a:lnTo>
                <a:lnTo>
                  <a:pt x="4167771" y="901699"/>
                </a:lnTo>
                <a:lnTo>
                  <a:pt x="4172496" y="888999"/>
                </a:lnTo>
                <a:lnTo>
                  <a:pt x="4172496" y="812799"/>
                </a:lnTo>
                <a:lnTo>
                  <a:pt x="4166234" y="812799"/>
                </a:lnTo>
                <a:lnTo>
                  <a:pt x="4166234" y="749299"/>
                </a:lnTo>
                <a:lnTo>
                  <a:pt x="4168457" y="736599"/>
                </a:lnTo>
                <a:close/>
              </a:path>
              <a:path w="9161145" h="6718300">
                <a:moveTo>
                  <a:pt x="4191177" y="1003299"/>
                </a:moveTo>
                <a:lnTo>
                  <a:pt x="4185742" y="1003299"/>
                </a:lnTo>
                <a:lnTo>
                  <a:pt x="4178642" y="1015999"/>
                </a:lnTo>
                <a:lnTo>
                  <a:pt x="4195749" y="1015999"/>
                </a:lnTo>
                <a:lnTo>
                  <a:pt x="4191177" y="1003299"/>
                </a:lnTo>
                <a:close/>
              </a:path>
              <a:path w="9161145" h="6718300">
                <a:moveTo>
                  <a:pt x="4235729" y="1003299"/>
                </a:moveTo>
                <a:lnTo>
                  <a:pt x="4217111" y="1003299"/>
                </a:lnTo>
                <a:lnTo>
                  <a:pt x="4204754" y="1015999"/>
                </a:lnTo>
                <a:lnTo>
                  <a:pt x="4240961" y="1015999"/>
                </a:lnTo>
                <a:lnTo>
                  <a:pt x="4235729" y="1003299"/>
                </a:lnTo>
                <a:close/>
              </a:path>
              <a:path w="9161145" h="6718300">
                <a:moveTo>
                  <a:pt x="4274223" y="1003299"/>
                </a:moveTo>
                <a:lnTo>
                  <a:pt x="4257040" y="1003299"/>
                </a:lnTo>
                <a:lnTo>
                  <a:pt x="4252315" y="1015999"/>
                </a:lnTo>
                <a:lnTo>
                  <a:pt x="4284014" y="1015999"/>
                </a:lnTo>
                <a:lnTo>
                  <a:pt x="4274223" y="1003299"/>
                </a:lnTo>
                <a:close/>
              </a:path>
              <a:path w="9161145" h="6718300">
                <a:moveTo>
                  <a:pt x="4519650" y="1003299"/>
                </a:moveTo>
                <a:lnTo>
                  <a:pt x="4316183" y="1003299"/>
                </a:lnTo>
                <a:lnTo>
                  <a:pt x="4302633" y="1015999"/>
                </a:lnTo>
                <a:lnTo>
                  <a:pt x="4526457" y="1015999"/>
                </a:lnTo>
                <a:lnTo>
                  <a:pt x="4519650" y="1003299"/>
                </a:lnTo>
                <a:close/>
              </a:path>
              <a:path w="9161145" h="6718300">
                <a:moveTo>
                  <a:pt x="4566056" y="1003299"/>
                </a:moveTo>
                <a:lnTo>
                  <a:pt x="4547108" y="1003299"/>
                </a:lnTo>
                <a:lnTo>
                  <a:pt x="4537532" y="1015999"/>
                </a:lnTo>
                <a:lnTo>
                  <a:pt x="4575733" y="1015999"/>
                </a:lnTo>
                <a:lnTo>
                  <a:pt x="4566056" y="1003299"/>
                </a:lnTo>
                <a:close/>
              </a:path>
              <a:path w="9161145" h="6718300">
                <a:moveTo>
                  <a:pt x="4604067" y="1003299"/>
                </a:moveTo>
                <a:lnTo>
                  <a:pt x="4585334" y="1003299"/>
                </a:lnTo>
                <a:lnTo>
                  <a:pt x="4575733" y="1015999"/>
                </a:lnTo>
                <a:lnTo>
                  <a:pt x="4610569" y="1015999"/>
                </a:lnTo>
                <a:lnTo>
                  <a:pt x="4604067" y="1003299"/>
                </a:lnTo>
                <a:close/>
              </a:path>
              <a:path w="9161145" h="6718300">
                <a:moveTo>
                  <a:pt x="4748047" y="1003299"/>
                </a:moveTo>
                <a:lnTo>
                  <a:pt x="4638751" y="1003299"/>
                </a:lnTo>
                <a:lnTo>
                  <a:pt x="4632611" y="1015999"/>
                </a:lnTo>
                <a:lnTo>
                  <a:pt x="4753368" y="1015999"/>
                </a:lnTo>
                <a:lnTo>
                  <a:pt x="4748047" y="1003299"/>
                </a:lnTo>
                <a:close/>
              </a:path>
              <a:path w="9161145" h="6718300">
                <a:moveTo>
                  <a:pt x="4894694" y="1003299"/>
                </a:moveTo>
                <a:lnTo>
                  <a:pt x="4773358" y="1003299"/>
                </a:lnTo>
                <a:lnTo>
                  <a:pt x="4763071" y="1015999"/>
                </a:lnTo>
                <a:lnTo>
                  <a:pt x="4897094" y="1015999"/>
                </a:lnTo>
                <a:lnTo>
                  <a:pt x="4894694" y="1003299"/>
                </a:lnTo>
                <a:close/>
              </a:path>
              <a:path w="9161145" h="6718300">
                <a:moveTo>
                  <a:pt x="5077498" y="1003299"/>
                </a:moveTo>
                <a:lnTo>
                  <a:pt x="4915992" y="1003299"/>
                </a:lnTo>
                <a:lnTo>
                  <a:pt x="4906238" y="1015999"/>
                </a:lnTo>
                <a:lnTo>
                  <a:pt x="5080038" y="1015999"/>
                </a:lnTo>
                <a:lnTo>
                  <a:pt x="5077498" y="1003299"/>
                </a:lnTo>
                <a:close/>
              </a:path>
              <a:path w="9161145" h="6718300">
                <a:moveTo>
                  <a:pt x="5220284" y="1003299"/>
                </a:moveTo>
                <a:lnTo>
                  <a:pt x="5104434" y="1003299"/>
                </a:lnTo>
                <a:lnTo>
                  <a:pt x="5101983" y="1015999"/>
                </a:lnTo>
                <a:lnTo>
                  <a:pt x="5222697" y="1015999"/>
                </a:lnTo>
                <a:lnTo>
                  <a:pt x="5220284" y="1003299"/>
                </a:lnTo>
                <a:close/>
              </a:path>
              <a:path w="9161145" h="6718300">
                <a:moveTo>
                  <a:pt x="5408129" y="1003299"/>
                </a:moveTo>
                <a:lnTo>
                  <a:pt x="5247220" y="1003299"/>
                </a:lnTo>
                <a:lnTo>
                  <a:pt x="5244820" y="1015999"/>
                </a:lnTo>
                <a:lnTo>
                  <a:pt x="5414162" y="1015999"/>
                </a:lnTo>
                <a:lnTo>
                  <a:pt x="5408129" y="1003299"/>
                </a:lnTo>
                <a:close/>
              </a:path>
              <a:path w="9161145" h="6718300">
                <a:moveTo>
                  <a:pt x="5738850" y="1003299"/>
                </a:moveTo>
                <a:lnTo>
                  <a:pt x="5434965" y="1003299"/>
                </a:lnTo>
                <a:lnTo>
                  <a:pt x="5425757" y="1015999"/>
                </a:lnTo>
                <a:lnTo>
                  <a:pt x="5749709" y="1015999"/>
                </a:lnTo>
                <a:lnTo>
                  <a:pt x="5738850" y="1003299"/>
                </a:lnTo>
                <a:close/>
              </a:path>
              <a:path w="9161145" h="6718300">
                <a:moveTo>
                  <a:pt x="6062929" y="1003299"/>
                </a:moveTo>
                <a:lnTo>
                  <a:pt x="5760897" y="1003299"/>
                </a:lnTo>
                <a:lnTo>
                  <a:pt x="5749709" y="1015999"/>
                </a:lnTo>
                <a:lnTo>
                  <a:pt x="6072365" y="1015999"/>
                </a:lnTo>
                <a:lnTo>
                  <a:pt x="6062929" y="1003299"/>
                </a:lnTo>
                <a:close/>
              </a:path>
              <a:path w="9161145" h="6718300">
                <a:moveTo>
                  <a:pt x="6392329" y="1003299"/>
                </a:moveTo>
                <a:lnTo>
                  <a:pt x="6091872" y="1003299"/>
                </a:lnTo>
                <a:lnTo>
                  <a:pt x="6084633" y="1015999"/>
                </a:lnTo>
                <a:lnTo>
                  <a:pt x="6398653" y="1015999"/>
                </a:lnTo>
                <a:lnTo>
                  <a:pt x="6392329" y="1003299"/>
                </a:lnTo>
                <a:close/>
              </a:path>
              <a:path w="9161145" h="6718300">
                <a:moveTo>
                  <a:pt x="6530289" y="1003299"/>
                </a:moveTo>
                <a:lnTo>
                  <a:pt x="6421348" y="1003299"/>
                </a:lnTo>
                <a:lnTo>
                  <a:pt x="6415633" y="1015999"/>
                </a:lnTo>
                <a:lnTo>
                  <a:pt x="6539966" y="1015999"/>
                </a:lnTo>
                <a:lnTo>
                  <a:pt x="6530289" y="1003299"/>
                </a:lnTo>
                <a:close/>
              </a:path>
              <a:path w="9161145" h="6718300">
                <a:moveTo>
                  <a:pt x="6725348" y="1003299"/>
                </a:moveTo>
                <a:lnTo>
                  <a:pt x="6559169" y="1003299"/>
                </a:lnTo>
                <a:lnTo>
                  <a:pt x="6551256" y="1015999"/>
                </a:lnTo>
                <a:lnTo>
                  <a:pt x="6735787" y="1015999"/>
                </a:lnTo>
                <a:lnTo>
                  <a:pt x="6725348" y="1003299"/>
                </a:lnTo>
                <a:close/>
              </a:path>
              <a:path w="9161145" h="6718300">
                <a:moveTo>
                  <a:pt x="6869671" y="1003299"/>
                </a:moveTo>
                <a:lnTo>
                  <a:pt x="6763763" y="1003299"/>
                </a:lnTo>
                <a:lnTo>
                  <a:pt x="6749745" y="1015999"/>
                </a:lnTo>
                <a:lnTo>
                  <a:pt x="6876884" y="1015999"/>
                </a:lnTo>
                <a:lnTo>
                  <a:pt x="6869671" y="1003299"/>
                </a:lnTo>
                <a:close/>
              </a:path>
              <a:path w="9161145" h="6718300">
                <a:moveTo>
                  <a:pt x="7048449" y="1003299"/>
                </a:moveTo>
                <a:lnTo>
                  <a:pt x="6886727" y="1003299"/>
                </a:lnTo>
                <a:lnTo>
                  <a:pt x="6876884" y="1015999"/>
                </a:lnTo>
                <a:lnTo>
                  <a:pt x="7051103" y="1015999"/>
                </a:lnTo>
                <a:lnTo>
                  <a:pt x="7048449" y="1003299"/>
                </a:lnTo>
                <a:close/>
              </a:path>
              <a:path w="9161145" h="6718300">
                <a:moveTo>
                  <a:pt x="7146290" y="1003299"/>
                </a:moveTo>
                <a:lnTo>
                  <a:pt x="7075385" y="1003299"/>
                </a:lnTo>
                <a:lnTo>
                  <a:pt x="7073049" y="1015999"/>
                </a:lnTo>
                <a:lnTo>
                  <a:pt x="7156132" y="1015999"/>
                </a:lnTo>
                <a:lnTo>
                  <a:pt x="7146290" y="1003299"/>
                </a:lnTo>
                <a:close/>
              </a:path>
              <a:path w="9161145" h="6718300">
                <a:moveTo>
                  <a:pt x="7379131" y="1003299"/>
                </a:moveTo>
                <a:lnTo>
                  <a:pt x="7165975" y="1003299"/>
                </a:lnTo>
                <a:lnTo>
                  <a:pt x="7156132" y="1015999"/>
                </a:lnTo>
                <a:lnTo>
                  <a:pt x="7382370" y="1015999"/>
                </a:lnTo>
                <a:lnTo>
                  <a:pt x="7379131" y="1003299"/>
                </a:lnTo>
                <a:close/>
              </a:path>
              <a:path w="9161145" h="6718300">
                <a:moveTo>
                  <a:pt x="7477137" y="1003299"/>
                </a:moveTo>
                <a:lnTo>
                  <a:pt x="7428064" y="1003299"/>
                </a:lnTo>
                <a:lnTo>
                  <a:pt x="7420775" y="1015999"/>
                </a:lnTo>
                <a:lnTo>
                  <a:pt x="7486916" y="1015999"/>
                </a:lnTo>
                <a:lnTo>
                  <a:pt x="7477137" y="1003299"/>
                </a:lnTo>
                <a:close/>
              </a:path>
              <a:path w="9161145" h="6718300">
                <a:moveTo>
                  <a:pt x="7514882" y="1003299"/>
                </a:moveTo>
                <a:lnTo>
                  <a:pt x="7496505" y="1003299"/>
                </a:lnTo>
                <a:lnTo>
                  <a:pt x="7486916" y="1015999"/>
                </a:lnTo>
                <a:lnTo>
                  <a:pt x="7523405" y="1015999"/>
                </a:lnTo>
                <a:lnTo>
                  <a:pt x="7514882" y="1003299"/>
                </a:lnTo>
                <a:close/>
              </a:path>
              <a:path w="9161145" h="6718300">
                <a:moveTo>
                  <a:pt x="7567726" y="1003299"/>
                </a:moveTo>
                <a:lnTo>
                  <a:pt x="7548918" y="1003299"/>
                </a:lnTo>
                <a:lnTo>
                  <a:pt x="7540415" y="1015999"/>
                </a:lnTo>
                <a:lnTo>
                  <a:pt x="7577480" y="1015999"/>
                </a:lnTo>
                <a:lnTo>
                  <a:pt x="7567726" y="1003299"/>
                </a:lnTo>
                <a:close/>
              </a:path>
              <a:path w="9161145" h="6718300">
                <a:moveTo>
                  <a:pt x="7703743" y="1003299"/>
                </a:moveTo>
                <a:lnTo>
                  <a:pt x="7588529" y="1003299"/>
                </a:lnTo>
                <a:lnTo>
                  <a:pt x="7586154" y="1015999"/>
                </a:lnTo>
                <a:lnTo>
                  <a:pt x="7711095" y="1015999"/>
                </a:lnTo>
                <a:lnTo>
                  <a:pt x="7703743" y="1003299"/>
                </a:lnTo>
                <a:close/>
              </a:path>
              <a:path w="9161145" h="6718300">
                <a:moveTo>
                  <a:pt x="7758571" y="1003299"/>
                </a:moveTo>
                <a:lnTo>
                  <a:pt x="7751001" y="1015999"/>
                </a:lnTo>
                <a:lnTo>
                  <a:pt x="7766134" y="1015999"/>
                </a:lnTo>
                <a:lnTo>
                  <a:pt x="7758571" y="1003299"/>
                </a:lnTo>
                <a:close/>
              </a:path>
              <a:path w="9161145" h="6718300">
                <a:moveTo>
                  <a:pt x="7802143" y="1003299"/>
                </a:moveTo>
                <a:lnTo>
                  <a:pt x="7787530" y="1003299"/>
                </a:lnTo>
                <a:lnTo>
                  <a:pt x="7780413" y="1015999"/>
                </a:lnTo>
                <a:lnTo>
                  <a:pt x="7811592" y="1015999"/>
                </a:lnTo>
                <a:lnTo>
                  <a:pt x="7802143" y="1003299"/>
                </a:lnTo>
                <a:close/>
              </a:path>
              <a:path w="9161145" h="6718300">
                <a:moveTo>
                  <a:pt x="7840027" y="1003299"/>
                </a:moveTo>
                <a:lnTo>
                  <a:pt x="7824622" y="1003299"/>
                </a:lnTo>
                <a:lnTo>
                  <a:pt x="7819986" y="1015999"/>
                </a:lnTo>
                <a:lnTo>
                  <a:pt x="7850073" y="1015999"/>
                </a:lnTo>
                <a:lnTo>
                  <a:pt x="7840027" y="1003299"/>
                </a:lnTo>
                <a:close/>
              </a:path>
              <a:path w="9161145" h="6718300">
                <a:moveTo>
                  <a:pt x="7885493" y="1003299"/>
                </a:moveTo>
                <a:lnTo>
                  <a:pt x="7878546" y="1015999"/>
                </a:lnTo>
                <a:lnTo>
                  <a:pt x="7892910" y="1015999"/>
                </a:lnTo>
                <a:lnTo>
                  <a:pt x="7885493" y="1003299"/>
                </a:lnTo>
                <a:close/>
              </a:path>
              <a:path w="9161145" h="6718300">
                <a:moveTo>
                  <a:pt x="7898942" y="1003299"/>
                </a:moveTo>
                <a:lnTo>
                  <a:pt x="7892910" y="1015999"/>
                </a:lnTo>
                <a:lnTo>
                  <a:pt x="7910068" y="1015999"/>
                </a:lnTo>
                <a:lnTo>
                  <a:pt x="7898942" y="1003299"/>
                </a:lnTo>
                <a:close/>
              </a:path>
              <a:path w="9161145" h="6718300">
                <a:moveTo>
                  <a:pt x="7974914" y="1003299"/>
                </a:moveTo>
                <a:lnTo>
                  <a:pt x="7939989" y="1003299"/>
                </a:lnTo>
                <a:lnTo>
                  <a:pt x="7928978" y="1015999"/>
                </a:lnTo>
                <a:lnTo>
                  <a:pt x="7982737" y="1015999"/>
                </a:lnTo>
                <a:lnTo>
                  <a:pt x="7974914" y="1003299"/>
                </a:lnTo>
                <a:close/>
              </a:path>
              <a:path w="9161145" h="6718300">
                <a:moveTo>
                  <a:pt x="8033346" y="1003299"/>
                </a:moveTo>
                <a:lnTo>
                  <a:pt x="8007883" y="1003299"/>
                </a:lnTo>
                <a:lnTo>
                  <a:pt x="7998002" y="1015999"/>
                </a:lnTo>
                <a:lnTo>
                  <a:pt x="8045894" y="1015999"/>
                </a:lnTo>
                <a:lnTo>
                  <a:pt x="8033346" y="1003299"/>
                </a:lnTo>
                <a:close/>
              </a:path>
              <a:path w="9161145" h="6718300">
                <a:moveTo>
                  <a:pt x="8132000" y="1003299"/>
                </a:moveTo>
                <a:lnTo>
                  <a:pt x="8060270" y="1003299"/>
                </a:lnTo>
                <a:lnTo>
                  <a:pt x="8055114" y="1015999"/>
                </a:lnTo>
                <a:lnTo>
                  <a:pt x="8143811" y="1015999"/>
                </a:lnTo>
                <a:lnTo>
                  <a:pt x="8132000" y="1003299"/>
                </a:lnTo>
                <a:close/>
              </a:path>
              <a:path w="9161145" h="6718300">
                <a:moveTo>
                  <a:pt x="8171726" y="1003299"/>
                </a:moveTo>
                <a:lnTo>
                  <a:pt x="8164563" y="1003299"/>
                </a:lnTo>
                <a:lnTo>
                  <a:pt x="8155114" y="1015999"/>
                </a:lnTo>
                <a:lnTo>
                  <a:pt x="8175739" y="1015999"/>
                </a:lnTo>
                <a:lnTo>
                  <a:pt x="8171726" y="1003299"/>
                </a:lnTo>
                <a:close/>
              </a:path>
              <a:path w="9161145" h="6718300">
                <a:moveTo>
                  <a:pt x="2242680" y="800099"/>
                </a:moveTo>
                <a:lnTo>
                  <a:pt x="2224887" y="800099"/>
                </a:lnTo>
                <a:lnTo>
                  <a:pt x="2224862" y="977899"/>
                </a:lnTo>
                <a:lnTo>
                  <a:pt x="2230856" y="977899"/>
                </a:lnTo>
                <a:lnTo>
                  <a:pt x="2226373" y="990599"/>
                </a:lnTo>
                <a:lnTo>
                  <a:pt x="2224506" y="990599"/>
                </a:lnTo>
                <a:lnTo>
                  <a:pt x="2225370" y="1003299"/>
                </a:lnTo>
                <a:lnTo>
                  <a:pt x="2247404" y="1003299"/>
                </a:lnTo>
                <a:lnTo>
                  <a:pt x="2247404" y="838199"/>
                </a:lnTo>
                <a:lnTo>
                  <a:pt x="2241664" y="838199"/>
                </a:lnTo>
                <a:lnTo>
                  <a:pt x="2247087" y="825499"/>
                </a:lnTo>
                <a:lnTo>
                  <a:pt x="2247087" y="812799"/>
                </a:lnTo>
                <a:lnTo>
                  <a:pt x="2242680" y="800099"/>
                </a:lnTo>
                <a:close/>
              </a:path>
              <a:path w="9161145" h="6718300">
                <a:moveTo>
                  <a:pt x="2789466" y="736599"/>
                </a:moveTo>
                <a:lnTo>
                  <a:pt x="2760154" y="736599"/>
                </a:lnTo>
                <a:lnTo>
                  <a:pt x="2766263" y="749299"/>
                </a:lnTo>
                <a:lnTo>
                  <a:pt x="2766263" y="825499"/>
                </a:lnTo>
                <a:lnTo>
                  <a:pt x="2759544" y="838199"/>
                </a:lnTo>
                <a:lnTo>
                  <a:pt x="2759544" y="850899"/>
                </a:lnTo>
                <a:lnTo>
                  <a:pt x="2765082" y="863599"/>
                </a:lnTo>
                <a:lnTo>
                  <a:pt x="2761932" y="863599"/>
                </a:lnTo>
                <a:lnTo>
                  <a:pt x="2758744" y="876299"/>
                </a:lnTo>
                <a:lnTo>
                  <a:pt x="2759697" y="876299"/>
                </a:lnTo>
                <a:lnTo>
                  <a:pt x="2765996" y="888999"/>
                </a:lnTo>
                <a:lnTo>
                  <a:pt x="2765996" y="914399"/>
                </a:lnTo>
                <a:lnTo>
                  <a:pt x="2760764" y="927099"/>
                </a:lnTo>
                <a:lnTo>
                  <a:pt x="2764396" y="927099"/>
                </a:lnTo>
                <a:lnTo>
                  <a:pt x="2759252" y="939799"/>
                </a:lnTo>
                <a:lnTo>
                  <a:pt x="2759359" y="977899"/>
                </a:lnTo>
                <a:lnTo>
                  <a:pt x="2759443" y="990599"/>
                </a:lnTo>
                <a:lnTo>
                  <a:pt x="2765844" y="1003299"/>
                </a:lnTo>
                <a:lnTo>
                  <a:pt x="2789605" y="1003299"/>
                </a:lnTo>
                <a:lnTo>
                  <a:pt x="2789466" y="736599"/>
                </a:lnTo>
                <a:close/>
              </a:path>
              <a:path w="9161145" h="6718300">
                <a:moveTo>
                  <a:pt x="3076689" y="736599"/>
                </a:moveTo>
                <a:lnTo>
                  <a:pt x="3047453" y="736599"/>
                </a:lnTo>
                <a:lnTo>
                  <a:pt x="3052013" y="749299"/>
                </a:lnTo>
                <a:lnTo>
                  <a:pt x="3052013" y="774699"/>
                </a:lnTo>
                <a:lnTo>
                  <a:pt x="3045917" y="774699"/>
                </a:lnTo>
                <a:lnTo>
                  <a:pt x="3043796" y="787399"/>
                </a:lnTo>
                <a:lnTo>
                  <a:pt x="3050146" y="787399"/>
                </a:lnTo>
                <a:lnTo>
                  <a:pt x="3051937" y="800099"/>
                </a:lnTo>
                <a:lnTo>
                  <a:pt x="3051937" y="825499"/>
                </a:lnTo>
                <a:lnTo>
                  <a:pt x="3046374" y="838199"/>
                </a:lnTo>
                <a:lnTo>
                  <a:pt x="3050527" y="838199"/>
                </a:lnTo>
                <a:lnTo>
                  <a:pt x="3051776" y="863599"/>
                </a:lnTo>
                <a:lnTo>
                  <a:pt x="3052239" y="901699"/>
                </a:lnTo>
                <a:lnTo>
                  <a:pt x="3052345" y="952499"/>
                </a:lnTo>
                <a:lnTo>
                  <a:pt x="3051594" y="1003299"/>
                </a:lnTo>
                <a:lnTo>
                  <a:pt x="3075419" y="1003299"/>
                </a:lnTo>
                <a:lnTo>
                  <a:pt x="3075084" y="965199"/>
                </a:lnTo>
                <a:lnTo>
                  <a:pt x="3074959" y="927099"/>
                </a:lnTo>
                <a:lnTo>
                  <a:pt x="3075062" y="863599"/>
                </a:lnTo>
                <a:lnTo>
                  <a:pt x="3075251" y="825499"/>
                </a:lnTo>
                <a:lnTo>
                  <a:pt x="3075854" y="774699"/>
                </a:lnTo>
                <a:lnTo>
                  <a:pt x="3076689" y="736599"/>
                </a:lnTo>
                <a:close/>
              </a:path>
              <a:path w="9161145" h="6718300">
                <a:moveTo>
                  <a:pt x="4447032" y="736599"/>
                </a:moveTo>
                <a:lnTo>
                  <a:pt x="4414939" y="736599"/>
                </a:lnTo>
                <a:lnTo>
                  <a:pt x="4421225" y="749299"/>
                </a:lnTo>
                <a:lnTo>
                  <a:pt x="4421341" y="965199"/>
                </a:lnTo>
                <a:lnTo>
                  <a:pt x="4420898" y="990599"/>
                </a:lnTo>
                <a:lnTo>
                  <a:pt x="4419555" y="1003299"/>
                </a:lnTo>
                <a:lnTo>
                  <a:pt x="4444619" y="1003299"/>
                </a:lnTo>
                <a:lnTo>
                  <a:pt x="4444619" y="749299"/>
                </a:lnTo>
                <a:lnTo>
                  <a:pt x="4447032" y="736599"/>
                </a:lnTo>
                <a:close/>
              </a:path>
              <a:path w="9161145" h="6718300">
                <a:moveTo>
                  <a:pt x="4714976" y="736599"/>
                </a:moveTo>
                <a:lnTo>
                  <a:pt x="4692421" y="736599"/>
                </a:lnTo>
                <a:lnTo>
                  <a:pt x="4692421" y="774699"/>
                </a:lnTo>
                <a:lnTo>
                  <a:pt x="4696382" y="787399"/>
                </a:lnTo>
                <a:lnTo>
                  <a:pt x="4698344" y="787399"/>
                </a:lnTo>
                <a:lnTo>
                  <a:pt x="4698884" y="800099"/>
                </a:lnTo>
                <a:lnTo>
                  <a:pt x="4698580" y="800099"/>
                </a:lnTo>
                <a:lnTo>
                  <a:pt x="4692802" y="812799"/>
                </a:lnTo>
                <a:lnTo>
                  <a:pt x="4692802" y="825499"/>
                </a:lnTo>
                <a:lnTo>
                  <a:pt x="4693856" y="825499"/>
                </a:lnTo>
                <a:lnTo>
                  <a:pt x="4700574" y="838199"/>
                </a:lnTo>
                <a:lnTo>
                  <a:pt x="4700409" y="838199"/>
                </a:lnTo>
                <a:lnTo>
                  <a:pt x="4693856" y="850899"/>
                </a:lnTo>
                <a:lnTo>
                  <a:pt x="4698695" y="850899"/>
                </a:lnTo>
                <a:lnTo>
                  <a:pt x="4699537" y="863599"/>
                </a:lnTo>
                <a:lnTo>
                  <a:pt x="4699109" y="876299"/>
                </a:lnTo>
                <a:lnTo>
                  <a:pt x="4696921" y="876299"/>
                </a:lnTo>
                <a:lnTo>
                  <a:pt x="4692484" y="888999"/>
                </a:lnTo>
                <a:lnTo>
                  <a:pt x="4692484" y="1003299"/>
                </a:lnTo>
                <a:lnTo>
                  <a:pt x="4714836" y="1003299"/>
                </a:lnTo>
                <a:lnTo>
                  <a:pt x="4715002" y="990599"/>
                </a:lnTo>
                <a:lnTo>
                  <a:pt x="4714976" y="736599"/>
                </a:lnTo>
                <a:close/>
              </a:path>
              <a:path w="9161145" h="6718300">
                <a:moveTo>
                  <a:pt x="5016741" y="736599"/>
                </a:moveTo>
                <a:lnTo>
                  <a:pt x="4994186" y="736599"/>
                </a:lnTo>
                <a:lnTo>
                  <a:pt x="5000256" y="749299"/>
                </a:lnTo>
                <a:lnTo>
                  <a:pt x="5000256" y="850899"/>
                </a:lnTo>
                <a:lnTo>
                  <a:pt x="4994084" y="863599"/>
                </a:lnTo>
                <a:lnTo>
                  <a:pt x="4993500" y="876299"/>
                </a:lnTo>
                <a:lnTo>
                  <a:pt x="5000256" y="876299"/>
                </a:lnTo>
                <a:lnTo>
                  <a:pt x="5000256" y="901699"/>
                </a:lnTo>
                <a:lnTo>
                  <a:pt x="4994643" y="901699"/>
                </a:lnTo>
                <a:lnTo>
                  <a:pt x="4994313" y="914399"/>
                </a:lnTo>
                <a:lnTo>
                  <a:pt x="4993614" y="914399"/>
                </a:lnTo>
                <a:lnTo>
                  <a:pt x="4993563" y="977899"/>
                </a:lnTo>
                <a:lnTo>
                  <a:pt x="4998237" y="990599"/>
                </a:lnTo>
                <a:lnTo>
                  <a:pt x="4994008" y="990599"/>
                </a:lnTo>
                <a:lnTo>
                  <a:pt x="4993919" y="1003299"/>
                </a:lnTo>
                <a:lnTo>
                  <a:pt x="5015801" y="1003299"/>
                </a:lnTo>
                <a:lnTo>
                  <a:pt x="5015852" y="749299"/>
                </a:lnTo>
                <a:lnTo>
                  <a:pt x="5016741" y="736599"/>
                </a:lnTo>
                <a:close/>
              </a:path>
              <a:path w="9161145" h="6718300">
                <a:moveTo>
                  <a:pt x="5302288" y="736599"/>
                </a:moveTo>
                <a:lnTo>
                  <a:pt x="5273751" y="736599"/>
                </a:lnTo>
                <a:lnTo>
                  <a:pt x="5281650" y="749299"/>
                </a:lnTo>
                <a:lnTo>
                  <a:pt x="5278069" y="749299"/>
                </a:lnTo>
                <a:lnTo>
                  <a:pt x="5280088" y="761999"/>
                </a:lnTo>
                <a:lnTo>
                  <a:pt x="5286222" y="761999"/>
                </a:lnTo>
                <a:lnTo>
                  <a:pt x="5287441" y="774699"/>
                </a:lnTo>
                <a:lnTo>
                  <a:pt x="5286870" y="774699"/>
                </a:lnTo>
                <a:lnTo>
                  <a:pt x="5280850" y="787399"/>
                </a:lnTo>
                <a:lnTo>
                  <a:pt x="5282780" y="787399"/>
                </a:lnTo>
                <a:lnTo>
                  <a:pt x="5286590" y="800099"/>
                </a:lnTo>
                <a:lnTo>
                  <a:pt x="5283136" y="800099"/>
                </a:lnTo>
                <a:lnTo>
                  <a:pt x="5281155" y="812799"/>
                </a:lnTo>
                <a:lnTo>
                  <a:pt x="5278932" y="812799"/>
                </a:lnTo>
                <a:lnTo>
                  <a:pt x="5284292" y="825499"/>
                </a:lnTo>
                <a:lnTo>
                  <a:pt x="5286692" y="825499"/>
                </a:lnTo>
                <a:lnTo>
                  <a:pt x="5283327" y="838199"/>
                </a:lnTo>
                <a:lnTo>
                  <a:pt x="5279732" y="838199"/>
                </a:lnTo>
                <a:lnTo>
                  <a:pt x="5279179" y="876299"/>
                </a:lnTo>
                <a:lnTo>
                  <a:pt x="5279322" y="977899"/>
                </a:lnTo>
                <a:lnTo>
                  <a:pt x="5279148" y="1003299"/>
                </a:lnTo>
                <a:lnTo>
                  <a:pt x="5302008" y="1003299"/>
                </a:lnTo>
                <a:lnTo>
                  <a:pt x="5302083" y="761999"/>
                </a:lnTo>
                <a:lnTo>
                  <a:pt x="5302288" y="736599"/>
                </a:lnTo>
                <a:close/>
              </a:path>
              <a:path w="9161145" h="6718300">
                <a:moveTo>
                  <a:pt x="5572925" y="736599"/>
                </a:moveTo>
                <a:lnTo>
                  <a:pt x="5550839" y="736599"/>
                </a:lnTo>
                <a:lnTo>
                  <a:pt x="5554472" y="749299"/>
                </a:lnTo>
                <a:lnTo>
                  <a:pt x="5555399" y="749299"/>
                </a:lnTo>
                <a:lnTo>
                  <a:pt x="5551284" y="761999"/>
                </a:lnTo>
                <a:lnTo>
                  <a:pt x="5550293" y="761999"/>
                </a:lnTo>
                <a:lnTo>
                  <a:pt x="5550242" y="1003299"/>
                </a:lnTo>
                <a:lnTo>
                  <a:pt x="5573229" y="1003299"/>
                </a:lnTo>
                <a:lnTo>
                  <a:pt x="5573157" y="990599"/>
                </a:lnTo>
                <a:lnTo>
                  <a:pt x="5573052" y="927099"/>
                </a:lnTo>
                <a:lnTo>
                  <a:pt x="5578398" y="914399"/>
                </a:lnTo>
                <a:lnTo>
                  <a:pt x="5574093" y="901699"/>
                </a:lnTo>
                <a:lnTo>
                  <a:pt x="5572975" y="901699"/>
                </a:lnTo>
                <a:lnTo>
                  <a:pt x="5572925" y="736599"/>
                </a:lnTo>
                <a:close/>
              </a:path>
              <a:path w="9161145" h="6718300">
                <a:moveTo>
                  <a:pt x="5860046" y="736599"/>
                </a:moveTo>
                <a:lnTo>
                  <a:pt x="5835648" y="736599"/>
                </a:lnTo>
                <a:lnTo>
                  <a:pt x="5836129" y="749299"/>
                </a:lnTo>
                <a:lnTo>
                  <a:pt x="5835975" y="850899"/>
                </a:lnTo>
                <a:lnTo>
                  <a:pt x="5835865" y="939799"/>
                </a:lnTo>
                <a:lnTo>
                  <a:pt x="5841606" y="939799"/>
                </a:lnTo>
                <a:lnTo>
                  <a:pt x="5837123" y="952499"/>
                </a:lnTo>
                <a:lnTo>
                  <a:pt x="5841542" y="965199"/>
                </a:lnTo>
                <a:lnTo>
                  <a:pt x="5836615" y="965199"/>
                </a:lnTo>
                <a:lnTo>
                  <a:pt x="5835841" y="977899"/>
                </a:lnTo>
                <a:lnTo>
                  <a:pt x="5835918" y="990599"/>
                </a:lnTo>
                <a:lnTo>
                  <a:pt x="5834735" y="1003299"/>
                </a:lnTo>
                <a:lnTo>
                  <a:pt x="5859780" y="1003299"/>
                </a:lnTo>
                <a:lnTo>
                  <a:pt x="5859081" y="977899"/>
                </a:lnTo>
                <a:lnTo>
                  <a:pt x="5858849" y="927099"/>
                </a:lnTo>
                <a:lnTo>
                  <a:pt x="5858963" y="825499"/>
                </a:lnTo>
                <a:lnTo>
                  <a:pt x="5859306" y="774699"/>
                </a:lnTo>
                <a:lnTo>
                  <a:pt x="5860046" y="736599"/>
                </a:lnTo>
                <a:close/>
              </a:path>
              <a:path w="9161145" h="6718300">
                <a:moveTo>
                  <a:pt x="6144882" y="736599"/>
                </a:moveTo>
                <a:lnTo>
                  <a:pt x="6121196" y="736599"/>
                </a:lnTo>
                <a:lnTo>
                  <a:pt x="6121282" y="749299"/>
                </a:lnTo>
                <a:lnTo>
                  <a:pt x="6121400" y="812799"/>
                </a:lnTo>
                <a:lnTo>
                  <a:pt x="6128346" y="825499"/>
                </a:lnTo>
                <a:lnTo>
                  <a:pt x="6130188" y="825499"/>
                </a:lnTo>
                <a:lnTo>
                  <a:pt x="6124130" y="838199"/>
                </a:lnTo>
                <a:lnTo>
                  <a:pt x="6121755" y="838199"/>
                </a:lnTo>
                <a:lnTo>
                  <a:pt x="6121755" y="1003299"/>
                </a:lnTo>
                <a:lnTo>
                  <a:pt x="6143688" y="1003299"/>
                </a:lnTo>
                <a:lnTo>
                  <a:pt x="6150673" y="990599"/>
                </a:lnTo>
                <a:lnTo>
                  <a:pt x="6151487" y="977899"/>
                </a:lnTo>
                <a:lnTo>
                  <a:pt x="6150403" y="977899"/>
                </a:lnTo>
                <a:lnTo>
                  <a:pt x="6147933" y="965199"/>
                </a:lnTo>
                <a:lnTo>
                  <a:pt x="6144590" y="965199"/>
                </a:lnTo>
                <a:lnTo>
                  <a:pt x="6144590" y="927099"/>
                </a:lnTo>
                <a:lnTo>
                  <a:pt x="6145987" y="927099"/>
                </a:lnTo>
                <a:lnTo>
                  <a:pt x="6147028" y="914399"/>
                </a:lnTo>
                <a:lnTo>
                  <a:pt x="6152007" y="914399"/>
                </a:lnTo>
                <a:lnTo>
                  <a:pt x="6147092" y="901699"/>
                </a:lnTo>
                <a:lnTo>
                  <a:pt x="6144755" y="901699"/>
                </a:lnTo>
                <a:lnTo>
                  <a:pt x="6144755" y="812799"/>
                </a:lnTo>
                <a:lnTo>
                  <a:pt x="6147919" y="800099"/>
                </a:lnTo>
                <a:lnTo>
                  <a:pt x="6152272" y="800099"/>
                </a:lnTo>
                <a:lnTo>
                  <a:pt x="6150686" y="787399"/>
                </a:lnTo>
                <a:lnTo>
                  <a:pt x="6144882" y="774699"/>
                </a:lnTo>
                <a:lnTo>
                  <a:pt x="6144882" y="736599"/>
                </a:lnTo>
                <a:close/>
              </a:path>
              <a:path w="9161145" h="6718300">
                <a:moveTo>
                  <a:pt x="6387045" y="736599"/>
                </a:moveTo>
                <a:lnTo>
                  <a:pt x="6367310" y="736599"/>
                </a:lnTo>
                <a:lnTo>
                  <a:pt x="6369090" y="749299"/>
                </a:lnTo>
                <a:lnTo>
                  <a:pt x="6369526" y="749299"/>
                </a:lnTo>
                <a:lnTo>
                  <a:pt x="6369037" y="761999"/>
                </a:lnTo>
                <a:lnTo>
                  <a:pt x="6364160" y="774699"/>
                </a:lnTo>
                <a:lnTo>
                  <a:pt x="6369431" y="774699"/>
                </a:lnTo>
                <a:lnTo>
                  <a:pt x="6369614" y="787399"/>
                </a:lnTo>
                <a:lnTo>
                  <a:pt x="6369591" y="812799"/>
                </a:lnTo>
                <a:lnTo>
                  <a:pt x="6369304" y="812799"/>
                </a:lnTo>
                <a:lnTo>
                  <a:pt x="6362763" y="825499"/>
                </a:lnTo>
                <a:lnTo>
                  <a:pt x="6362763" y="901699"/>
                </a:lnTo>
                <a:lnTo>
                  <a:pt x="6369265" y="914399"/>
                </a:lnTo>
                <a:lnTo>
                  <a:pt x="6369265" y="927099"/>
                </a:lnTo>
                <a:lnTo>
                  <a:pt x="6362661" y="939799"/>
                </a:lnTo>
                <a:lnTo>
                  <a:pt x="6362661" y="990599"/>
                </a:lnTo>
                <a:lnTo>
                  <a:pt x="6366408" y="990599"/>
                </a:lnTo>
                <a:lnTo>
                  <a:pt x="6370675" y="1003299"/>
                </a:lnTo>
                <a:lnTo>
                  <a:pt x="6385394" y="1003299"/>
                </a:lnTo>
                <a:lnTo>
                  <a:pt x="6385273" y="863599"/>
                </a:lnTo>
                <a:lnTo>
                  <a:pt x="6385165" y="812799"/>
                </a:lnTo>
                <a:lnTo>
                  <a:pt x="6385102" y="749299"/>
                </a:lnTo>
                <a:lnTo>
                  <a:pt x="6387045" y="736599"/>
                </a:lnTo>
                <a:close/>
              </a:path>
              <a:path w="9161145" h="6718300">
                <a:moveTo>
                  <a:pt x="6663651" y="736599"/>
                </a:moveTo>
                <a:lnTo>
                  <a:pt x="6633336" y="736599"/>
                </a:lnTo>
                <a:lnTo>
                  <a:pt x="6633328" y="876299"/>
                </a:lnTo>
                <a:lnTo>
                  <a:pt x="6633209" y="914399"/>
                </a:lnTo>
                <a:lnTo>
                  <a:pt x="6632795" y="977899"/>
                </a:lnTo>
                <a:lnTo>
                  <a:pt x="6632460" y="1003299"/>
                </a:lnTo>
                <a:lnTo>
                  <a:pt x="6663486" y="1003299"/>
                </a:lnTo>
                <a:lnTo>
                  <a:pt x="6663055" y="977899"/>
                </a:lnTo>
                <a:lnTo>
                  <a:pt x="6663169" y="901699"/>
                </a:lnTo>
                <a:lnTo>
                  <a:pt x="6657162" y="888999"/>
                </a:lnTo>
                <a:lnTo>
                  <a:pt x="6661861" y="888999"/>
                </a:lnTo>
                <a:lnTo>
                  <a:pt x="6657454" y="876299"/>
                </a:lnTo>
                <a:lnTo>
                  <a:pt x="6663143" y="863599"/>
                </a:lnTo>
                <a:lnTo>
                  <a:pt x="6663249" y="800099"/>
                </a:lnTo>
                <a:lnTo>
                  <a:pt x="6663413" y="761999"/>
                </a:lnTo>
                <a:lnTo>
                  <a:pt x="6663651" y="736599"/>
                </a:lnTo>
                <a:close/>
              </a:path>
              <a:path w="9161145" h="6718300">
                <a:moveTo>
                  <a:pt x="6918833" y="977899"/>
                </a:moveTo>
                <a:lnTo>
                  <a:pt x="6912609" y="977899"/>
                </a:lnTo>
                <a:lnTo>
                  <a:pt x="6911822" y="990599"/>
                </a:lnTo>
                <a:lnTo>
                  <a:pt x="6911174" y="1003299"/>
                </a:lnTo>
                <a:lnTo>
                  <a:pt x="6918947" y="1003299"/>
                </a:lnTo>
                <a:lnTo>
                  <a:pt x="6919036" y="990599"/>
                </a:lnTo>
                <a:lnTo>
                  <a:pt x="6918833" y="977899"/>
                </a:lnTo>
                <a:close/>
              </a:path>
              <a:path w="9161145" h="6718300">
                <a:moveTo>
                  <a:pt x="7209955" y="939799"/>
                </a:moveTo>
                <a:lnTo>
                  <a:pt x="7197966" y="939799"/>
                </a:lnTo>
                <a:lnTo>
                  <a:pt x="7197852" y="1003299"/>
                </a:lnTo>
                <a:lnTo>
                  <a:pt x="7212355" y="1003299"/>
                </a:lnTo>
                <a:lnTo>
                  <a:pt x="7212355" y="952499"/>
                </a:lnTo>
                <a:lnTo>
                  <a:pt x="7209955" y="939799"/>
                </a:lnTo>
                <a:close/>
              </a:path>
              <a:path w="9161145" h="6718300">
                <a:moveTo>
                  <a:pt x="3888765" y="736599"/>
                </a:moveTo>
                <a:lnTo>
                  <a:pt x="3859809" y="736599"/>
                </a:lnTo>
                <a:lnTo>
                  <a:pt x="3864838" y="749299"/>
                </a:lnTo>
                <a:lnTo>
                  <a:pt x="3865346" y="749299"/>
                </a:lnTo>
                <a:lnTo>
                  <a:pt x="3869629" y="761999"/>
                </a:lnTo>
                <a:lnTo>
                  <a:pt x="3871826" y="774699"/>
                </a:lnTo>
                <a:lnTo>
                  <a:pt x="3871218" y="774699"/>
                </a:lnTo>
                <a:lnTo>
                  <a:pt x="3867086" y="787399"/>
                </a:lnTo>
                <a:lnTo>
                  <a:pt x="3870693" y="787399"/>
                </a:lnTo>
                <a:lnTo>
                  <a:pt x="3871417" y="800099"/>
                </a:lnTo>
                <a:lnTo>
                  <a:pt x="3871978" y="800099"/>
                </a:lnTo>
                <a:lnTo>
                  <a:pt x="3872191" y="812799"/>
                </a:lnTo>
                <a:lnTo>
                  <a:pt x="3881831" y="812799"/>
                </a:lnTo>
                <a:lnTo>
                  <a:pt x="3886809" y="800099"/>
                </a:lnTo>
                <a:lnTo>
                  <a:pt x="3886809" y="787399"/>
                </a:lnTo>
                <a:lnTo>
                  <a:pt x="3881856" y="774699"/>
                </a:lnTo>
                <a:lnTo>
                  <a:pt x="3886873" y="761999"/>
                </a:lnTo>
                <a:lnTo>
                  <a:pt x="3887812" y="761999"/>
                </a:lnTo>
                <a:lnTo>
                  <a:pt x="3885679" y="749299"/>
                </a:lnTo>
                <a:lnTo>
                  <a:pt x="3888765" y="736599"/>
                </a:lnTo>
                <a:close/>
              </a:path>
              <a:path w="9161145" h="6718300">
                <a:moveTo>
                  <a:pt x="2236749" y="787399"/>
                </a:moveTo>
                <a:lnTo>
                  <a:pt x="2227770" y="787399"/>
                </a:lnTo>
                <a:lnTo>
                  <a:pt x="2226487" y="800099"/>
                </a:lnTo>
                <a:lnTo>
                  <a:pt x="2240762" y="800099"/>
                </a:lnTo>
                <a:lnTo>
                  <a:pt x="2236749" y="787399"/>
                </a:lnTo>
                <a:close/>
              </a:path>
              <a:path w="9161145" h="6718300">
                <a:moveTo>
                  <a:pt x="6482054" y="723899"/>
                </a:moveTo>
                <a:lnTo>
                  <a:pt x="1894649" y="723899"/>
                </a:lnTo>
                <a:lnTo>
                  <a:pt x="1892998" y="736599"/>
                </a:lnTo>
                <a:lnTo>
                  <a:pt x="6483134" y="736599"/>
                </a:lnTo>
                <a:lnTo>
                  <a:pt x="6482054" y="723899"/>
                </a:lnTo>
                <a:close/>
              </a:path>
              <a:path w="9161145" h="6718300">
                <a:moveTo>
                  <a:pt x="7385456" y="723899"/>
                </a:moveTo>
                <a:lnTo>
                  <a:pt x="6492176" y="723899"/>
                </a:lnTo>
                <a:lnTo>
                  <a:pt x="6492773" y="736599"/>
                </a:lnTo>
                <a:lnTo>
                  <a:pt x="7384224" y="736599"/>
                </a:lnTo>
                <a:lnTo>
                  <a:pt x="7385456" y="723899"/>
                </a:lnTo>
                <a:close/>
              </a:path>
              <a:path w="9161145" h="6718300">
                <a:moveTo>
                  <a:pt x="1969376" y="444499"/>
                </a:moveTo>
                <a:lnTo>
                  <a:pt x="1954504" y="444499"/>
                </a:lnTo>
                <a:lnTo>
                  <a:pt x="1953996" y="457199"/>
                </a:lnTo>
                <a:lnTo>
                  <a:pt x="1954885" y="457199"/>
                </a:lnTo>
                <a:lnTo>
                  <a:pt x="1959610" y="469899"/>
                </a:lnTo>
                <a:lnTo>
                  <a:pt x="1954034" y="482599"/>
                </a:lnTo>
                <a:lnTo>
                  <a:pt x="1954377" y="482599"/>
                </a:lnTo>
                <a:lnTo>
                  <a:pt x="1954212" y="495299"/>
                </a:lnTo>
                <a:lnTo>
                  <a:pt x="1955723" y="507999"/>
                </a:lnTo>
                <a:lnTo>
                  <a:pt x="1959482" y="507999"/>
                </a:lnTo>
                <a:lnTo>
                  <a:pt x="1954174" y="520699"/>
                </a:lnTo>
                <a:lnTo>
                  <a:pt x="1954140" y="571499"/>
                </a:lnTo>
                <a:lnTo>
                  <a:pt x="1953862" y="647699"/>
                </a:lnTo>
                <a:lnTo>
                  <a:pt x="1953501" y="711199"/>
                </a:lnTo>
                <a:lnTo>
                  <a:pt x="1951266" y="723899"/>
                </a:lnTo>
                <a:lnTo>
                  <a:pt x="1976488" y="723899"/>
                </a:lnTo>
                <a:lnTo>
                  <a:pt x="1976488" y="660399"/>
                </a:lnTo>
                <a:lnTo>
                  <a:pt x="1973376" y="660399"/>
                </a:lnTo>
                <a:lnTo>
                  <a:pt x="1969198" y="647699"/>
                </a:lnTo>
                <a:lnTo>
                  <a:pt x="1970189" y="647699"/>
                </a:lnTo>
                <a:lnTo>
                  <a:pt x="1975180" y="634999"/>
                </a:lnTo>
                <a:lnTo>
                  <a:pt x="1971090" y="634999"/>
                </a:lnTo>
                <a:lnTo>
                  <a:pt x="1973935" y="622299"/>
                </a:lnTo>
                <a:lnTo>
                  <a:pt x="1977872" y="622299"/>
                </a:lnTo>
                <a:lnTo>
                  <a:pt x="1975967" y="609599"/>
                </a:lnTo>
                <a:lnTo>
                  <a:pt x="1974545" y="609599"/>
                </a:lnTo>
                <a:lnTo>
                  <a:pt x="1972360" y="596899"/>
                </a:lnTo>
                <a:lnTo>
                  <a:pt x="1969541" y="596899"/>
                </a:lnTo>
                <a:lnTo>
                  <a:pt x="1973300" y="584199"/>
                </a:lnTo>
                <a:lnTo>
                  <a:pt x="1974380" y="584199"/>
                </a:lnTo>
                <a:lnTo>
                  <a:pt x="1969528" y="571499"/>
                </a:lnTo>
                <a:lnTo>
                  <a:pt x="1969419" y="457199"/>
                </a:lnTo>
                <a:lnTo>
                  <a:pt x="1969376" y="444499"/>
                </a:lnTo>
                <a:close/>
              </a:path>
              <a:path w="9161145" h="6718300">
                <a:moveTo>
                  <a:pt x="2511513" y="368299"/>
                </a:moveTo>
                <a:lnTo>
                  <a:pt x="2495778" y="368299"/>
                </a:lnTo>
                <a:lnTo>
                  <a:pt x="2495681" y="431799"/>
                </a:lnTo>
                <a:lnTo>
                  <a:pt x="2495601" y="444499"/>
                </a:lnTo>
                <a:lnTo>
                  <a:pt x="2494686" y="469899"/>
                </a:lnTo>
                <a:lnTo>
                  <a:pt x="2489936" y="482599"/>
                </a:lnTo>
                <a:lnTo>
                  <a:pt x="2493613" y="482599"/>
                </a:lnTo>
                <a:lnTo>
                  <a:pt x="2495464" y="495299"/>
                </a:lnTo>
                <a:lnTo>
                  <a:pt x="2494490" y="495299"/>
                </a:lnTo>
                <a:lnTo>
                  <a:pt x="2489695" y="507999"/>
                </a:lnTo>
                <a:lnTo>
                  <a:pt x="2495943" y="520699"/>
                </a:lnTo>
                <a:lnTo>
                  <a:pt x="2496007" y="647699"/>
                </a:lnTo>
                <a:lnTo>
                  <a:pt x="2501798" y="647699"/>
                </a:lnTo>
                <a:lnTo>
                  <a:pt x="2495334" y="660399"/>
                </a:lnTo>
                <a:lnTo>
                  <a:pt x="2495307" y="698499"/>
                </a:lnTo>
                <a:lnTo>
                  <a:pt x="2495143" y="711199"/>
                </a:lnTo>
                <a:lnTo>
                  <a:pt x="2495105" y="723899"/>
                </a:lnTo>
                <a:lnTo>
                  <a:pt x="2519108" y="723899"/>
                </a:lnTo>
                <a:lnTo>
                  <a:pt x="2519019" y="380999"/>
                </a:lnTo>
                <a:lnTo>
                  <a:pt x="2515120" y="380999"/>
                </a:lnTo>
                <a:lnTo>
                  <a:pt x="2511513" y="368299"/>
                </a:lnTo>
                <a:close/>
              </a:path>
              <a:path w="9161145" h="6718300">
                <a:moveTo>
                  <a:pt x="2781693" y="165099"/>
                </a:moveTo>
                <a:lnTo>
                  <a:pt x="2769057" y="165099"/>
                </a:lnTo>
                <a:lnTo>
                  <a:pt x="2766415" y="177799"/>
                </a:lnTo>
                <a:lnTo>
                  <a:pt x="2766415" y="584199"/>
                </a:lnTo>
                <a:lnTo>
                  <a:pt x="2763036" y="584199"/>
                </a:lnTo>
                <a:lnTo>
                  <a:pt x="2760435" y="596899"/>
                </a:lnTo>
                <a:lnTo>
                  <a:pt x="2759198" y="596899"/>
                </a:lnTo>
                <a:lnTo>
                  <a:pt x="2759913" y="609599"/>
                </a:lnTo>
                <a:lnTo>
                  <a:pt x="2766110" y="609599"/>
                </a:lnTo>
                <a:lnTo>
                  <a:pt x="2766110" y="647699"/>
                </a:lnTo>
                <a:lnTo>
                  <a:pt x="2760611" y="647699"/>
                </a:lnTo>
                <a:lnTo>
                  <a:pt x="2763291" y="660399"/>
                </a:lnTo>
                <a:lnTo>
                  <a:pt x="2759519" y="673099"/>
                </a:lnTo>
                <a:lnTo>
                  <a:pt x="2761818" y="673099"/>
                </a:lnTo>
                <a:lnTo>
                  <a:pt x="2764281" y="685799"/>
                </a:lnTo>
                <a:lnTo>
                  <a:pt x="2765869" y="685799"/>
                </a:lnTo>
                <a:lnTo>
                  <a:pt x="2765767" y="723899"/>
                </a:lnTo>
                <a:lnTo>
                  <a:pt x="2792120" y="723899"/>
                </a:lnTo>
                <a:lnTo>
                  <a:pt x="2789745" y="711199"/>
                </a:lnTo>
                <a:lnTo>
                  <a:pt x="2789138" y="673099"/>
                </a:lnTo>
                <a:lnTo>
                  <a:pt x="2789073" y="660399"/>
                </a:lnTo>
                <a:lnTo>
                  <a:pt x="2789184" y="520699"/>
                </a:lnTo>
                <a:lnTo>
                  <a:pt x="2789115" y="368299"/>
                </a:lnTo>
                <a:lnTo>
                  <a:pt x="2788831" y="317499"/>
                </a:lnTo>
                <a:lnTo>
                  <a:pt x="2783687" y="304799"/>
                </a:lnTo>
                <a:lnTo>
                  <a:pt x="2788627" y="292099"/>
                </a:lnTo>
                <a:lnTo>
                  <a:pt x="2788627" y="190499"/>
                </a:lnTo>
                <a:lnTo>
                  <a:pt x="2781604" y="177799"/>
                </a:lnTo>
                <a:lnTo>
                  <a:pt x="2781693" y="165099"/>
                </a:lnTo>
                <a:close/>
              </a:path>
              <a:path w="9161145" h="6718300">
                <a:moveTo>
                  <a:pt x="3069856" y="520699"/>
                </a:moveTo>
                <a:lnTo>
                  <a:pt x="3063570" y="520699"/>
                </a:lnTo>
                <a:lnTo>
                  <a:pt x="3052864" y="533399"/>
                </a:lnTo>
                <a:lnTo>
                  <a:pt x="3052762" y="546099"/>
                </a:lnTo>
                <a:lnTo>
                  <a:pt x="3052296" y="660399"/>
                </a:lnTo>
                <a:lnTo>
                  <a:pt x="3052216" y="723899"/>
                </a:lnTo>
                <a:lnTo>
                  <a:pt x="3075673" y="723899"/>
                </a:lnTo>
                <a:lnTo>
                  <a:pt x="3074416" y="546099"/>
                </a:lnTo>
                <a:lnTo>
                  <a:pt x="3068739" y="533399"/>
                </a:lnTo>
                <a:lnTo>
                  <a:pt x="3066910" y="533399"/>
                </a:lnTo>
                <a:lnTo>
                  <a:pt x="3069856" y="520699"/>
                </a:lnTo>
                <a:close/>
              </a:path>
              <a:path w="9161145" h="6718300">
                <a:moveTo>
                  <a:pt x="3360064" y="241299"/>
                </a:moveTo>
                <a:lnTo>
                  <a:pt x="3340734" y="241299"/>
                </a:lnTo>
                <a:lnTo>
                  <a:pt x="3345040" y="253999"/>
                </a:lnTo>
                <a:lnTo>
                  <a:pt x="3345040" y="292099"/>
                </a:lnTo>
                <a:lnTo>
                  <a:pt x="3342119" y="304799"/>
                </a:lnTo>
                <a:lnTo>
                  <a:pt x="3337953" y="304799"/>
                </a:lnTo>
                <a:lnTo>
                  <a:pt x="3339058" y="317499"/>
                </a:lnTo>
                <a:lnTo>
                  <a:pt x="3345091" y="317499"/>
                </a:lnTo>
                <a:lnTo>
                  <a:pt x="3345091" y="419099"/>
                </a:lnTo>
                <a:lnTo>
                  <a:pt x="3340290" y="431799"/>
                </a:lnTo>
                <a:lnTo>
                  <a:pt x="3345433" y="444499"/>
                </a:lnTo>
                <a:lnTo>
                  <a:pt x="3346475" y="444499"/>
                </a:lnTo>
                <a:lnTo>
                  <a:pt x="3340303" y="457199"/>
                </a:lnTo>
                <a:lnTo>
                  <a:pt x="3338372" y="457199"/>
                </a:lnTo>
                <a:lnTo>
                  <a:pt x="3344837" y="469899"/>
                </a:lnTo>
                <a:lnTo>
                  <a:pt x="3345395" y="482599"/>
                </a:lnTo>
                <a:lnTo>
                  <a:pt x="3338283" y="495299"/>
                </a:lnTo>
                <a:lnTo>
                  <a:pt x="3338283" y="647699"/>
                </a:lnTo>
                <a:lnTo>
                  <a:pt x="3344900" y="660399"/>
                </a:lnTo>
                <a:lnTo>
                  <a:pt x="3346945" y="660399"/>
                </a:lnTo>
                <a:lnTo>
                  <a:pt x="3340646" y="673099"/>
                </a:lnTo>
                <a:lnTo>
                  <a:pt x="3338207" y="673099"/>
                </a:lnTo>
                <a:lnTo>
                  <a:pt x="3338207" y="711199"/>
                </a:lnTo>
                <a:lnTo>
                  <a:pt x="3331391" y="723899"/>
                </a:lnTo>
                <a:lnTo>
                  <a:pt x="3363277" y="723899"/>
                </a:lnTo>
                <a:lnTo>
                  <a:pt x="3360902" y="711199"/>
                </a:lnTo>
                <a:lnTo>
                  <a:pt x="3360902" y="457199"/>
                </a:lnTo>
                <a:lnTo>
                  <a:pt x="3353739" y="444499"/>
                </a:lnTo>
                <a:lnTo>
                  <a:pt x="3353636" y="393699"/>
                </a:lnTo>
                <a:lnTo>
                  <a:pt x="3353762" y="279399"/>
                </a:lnTo>
                <a:lnTo>
                  <a:pt x="3353854" y="266699"/>
                </a:lnTo>
                <a:lnTo>
                  <a:pt x="3356787" y="253999"/>
                </a:lnTo>
                <a:lnTo>
                  <a:pt x="3361105" y="253999"/>
                </a:lnTo>
                <a:lnTo>
                  <a:pt x="3360064" y="241299"/>
                </a:lnTo>
                <a:close/>
              </a:path>
              <a:path w="9161145" h="6718300">
                <a:moveTo>
                  <a:pt x="3628567" y="355599"/>
                </a:moveTo>
                <a:lnTo>
                  <a:pt x="3616181" y="355599"/>
                </a:lnTo>
                <a:lnTo>
                  <a:pt x="3615397" y="368299"/>
                </a:lnTo>
                <a:lnTo>
                  <a:pt x="3609416" y="368299"/>
                </a:lnTo>
                <a:lnTo>
                  <a:pt x="3609416" y="380999"/>
                </a:lnTo>
                <a:lnTo>
                  <a:pt x="3614953" y="393699"/>
                </a:lnTo>
                <a:lnTo>
                  <a:pt x="3609251" y="406399"/>
                </a:lnTo>
                <a:lnTo>
                  <a:pt x="3609251" y="457199"/>
                </a:lnTo>
                <a:lnTo>
                  <a:pt x="3614991" y="469899"/>
                </a:lnTo>
                <a:lnTo>
                  <a:pt x="3609340" y="482599"/>
                </a:lnTo>
                <a:lnTo>
                  <a:pt x="3609340" y="533399"/>
                </a:lnTo>
                <a:lnTo>
                  <a:pt x="3614851" y="533399"/>
                </a:lnTo>
                <a:lnTo>
                  <a:pt x="3609085" y="546099"/>
                </a:lnTo>
                <a:lnTo>
                  <a:pt x="3609085" y="711199"/>
                </a:lnTo>
                <a:lnTo>
                  <a:pt x="3602774" y="723899"/>
                </a:lnTo>
                <a:lnTo>
                  <a:pt x="3631717" y="723899"/>
                </a:lnTo>
                <a:lnTo>
                  <a:pt x="3631717" y="406399"/>
                </a:lnTo>
                <a:lnTo>
                  <a:pt x="3625824" y="393699"/>
                </a:lnTo>
                <a:lnTo>
                  <a:pt x="3631298" y="380999"/>
                </a:lnTo>
                <a:lnTo>
                  <a:pt x="3625710" y="368299"/>
                </a:lnTo>
                <a:lnTo>
                  <a:pt x="3628567" y="355599"/>
                </a:lnTo>
                <a:close/>
              </a:path>
              <a:path w="9161145" h="6718300">
                <a:moveTo>
                  <a:pt x="3872712" y="101599"/>
                </a:moveTo>
                <a:lnTo>
                  <a:pt x="3872228" y="139699"/>
                </a:lnTo>
                <a:lnTo>
                  <a:pt x="3872255" y="165099"/>
                </a:lnTo>
                <a:lnTo>
                  <a:pt x="3872373" y="215899"/>
                </a:lnTo>
                <a:lnTo>
                  <a:pt x="3872249" y="241299"/>
                </a:lnTo>
                <a:lnTo>
                  <a:pt x="3872167" y="253999"/>
                </a:lnTo>
                <a:lnTo>
                  <a:pt x="3872061" y="380999"/>
                </a:lnTo>
                <a:lnTo>
                  <a:pt x="3872173" y="419099"/>
                </a:lnTo>
                <a:lnTo>
                  <a:pt x="3872294" y="520699"/>
                </a:lnTo>
                <a:lnTo>
                  <a:pt x="3871887" y="622299"/>
                </a:lnTo>
                <a:lnTo>
                  <a:pt x="3866883" y="634999"/>
                </a:lnTo>
                <a:lnTo>
                  <a:pt x="3871480" y="634999"/>
                </a:lnTo>
                <a:lnTo>
                  <a:pt x="3871480" y="673099"/>
                </a:lnTo>
                <a:lnTo>
                  <a:pt x="3866908" y="685799"/>
                </a:lnTo>
                <a:lnTo>
                  <a:pt x="3871823" y="685799"/>
                </a:lnTo>
                <a:lnTo>
                  <a:pt x="3872052" y="698499"/>
                </a:lnTo>
                <a:lnTo>
                  <a:pt x="3866997" y="698499"/>
                </a:lnTo>
                <a:lnTo>
                  <a:pt x="3865105" y="711199"/>
                </a:lnTo>
                <a:lnTo>
                  <a:pt x="3867327" y="711199"/>
                </a:lnTo>
                <a:lnTo>
                  <a:pt x="3859187" y="723899"/>
                </a:lnTo>
                <a:lnTo>
                  <a:pt x="3880840" y="723899"/>
                </a:lnTo>
                <a:lnTo>
                  <a:pt x="3880840" y="698499"/>
                </a:lnTo>
                <a:lnTo>
                  <a:pt x="3887000" y="685799"/>
                </a:lnTo>
                <a:lnTo>
                  <a:pt x="3887000" y="609599"/>
                </a:lnTo>
                <a:lnTo>
                  <a:pt x="3880840" y="596899"/>
                </a:lnTo>
                <a:lnTo>
                  <a:pt x="3879545" y="584199"/>
                </a:lnTo>
                <a:lnTo>
                  <a:pt x="3879862" y="584199"/>
                </a:lnTo>
                <a:lnTo>
                  <a:pt x="3885844" y="571499"/>
                </a:lnTo>
                <a:lnTo>
                  <a:pt x="3880459" y="571499"/>
                </a:lnTo>
                <a:lnTo>
                  <a:pt x="3880339" y="342899"/>
                </a:lnTo>
                <a:lnTo>
                  <a:pt x="3880214" y="215899"/>
                </a:lnTo>
                <a:lnTo>
                  <a:pt x="3880111" y="139699"/>
                </a:lnTo>
                <a:lnTo>
                  <a:pt x="3880071" y="126999"/>
                </a:lnTo>
                <a:lnTo>
                  <a:pt x="3879875" y="114299"/>
                </a:lnTo>
                <a:lnTo>
                  <a:pt x="3877284" y="114299"/>
                </a:lnTo>
                <a:lnTo>
                  <a:pt x="3872712" y="101599"/>
                </a:lnTo>
                <a:close/>
              </a:path>
              <a:path w="9161145" h="6718300">
                <a:moveTo>
                  <a:pt x="4165993" y="317499"/>
                </a:moveTo>
                <a:lnTo>
                  <a:pt x="4159973" y="317499"/>
                </a:lnTo>
                <a:lnTo>
                  <a:pt x="4158157" y="330199"/>
                </a:lnTo>
                <a:lnTo>
                  <a:pt x="4158109" y="368299"/>
                </a:lnTo>
                <a:lnTo>
                  <a:pt x="4157993" y="622299"/>
                </a:lnTo>
                <a:lnTo>
                  <a:pt x="4157878" y="660399"/>
                </a:lnTo>
                <a:lnTo>
                  <a:pt x="4157776" y="685799"/>
                </a:lnTo>
                <a:lnTo>
                  <a:pt x="4157560" y="711199"/>
                </a:lnTo>
                <a:lnTo>
                  <a:pt x="4155173" y="723899"/>
                </a:lnTo>
                <a:lnTo>
                  <a:pt x="4166666" y="723899"/>
                </a:lnTo>
                <a:lnTo>
                  <a:pt x="4166425" y="711199"/>
                </a:lnTo>
                <a:lnTo>
                  <a:pt x="4166069" y="711199"/>
                </a:lnTo>
                <a:lnTo>
                  <a:pt x="4165993" y="317499"/>
                </a:lnTo>
                <a:close/>
              </a:path>
              <a:path w="9161145" h="6718300">
                <a:moveTo>
                  <a:pt x="4433925" y="241299"/>
                </a:moveTo>
                <a:lnTo>
                  <a:pt x="4426127" y="241299"/>
                </a:lnTo>
                <a:lnTo>
                  <a:pt x="4428312" y="253999"/>
                </a:lnTo>
                <a:lnTo>
                  <a:pt x="4421949" y="266699"/>
                </a:lnTo>
                <a:lnTo>
                  <a:pt x="4421567" y="330199"/>
                </a:lnTo>
                <a:lnTo>
                  <a:pt x="4421443" y="355599"/>
                </a:lnTo>
                <a:lnTo>
                  <a:pt x="4421348" y="380999"/>
                </a:lnTo>
                <a:lnTo>
                  <a:pt x="4421245" y="495299"/>
                </a:lnTo>
                <a:lnTo>
                  <a:pt x="4421360" y="558799"/>
                </a:lnTo>
                <a:lnTo>
                  <a:pt x="4421486" y="673099"/>
                </a:lnTo>
                <a:lnTo>
                  <a:pt x="4421308" y="685799"/>
                </a:lnTo>
                <a:lnTo>
                  <a:pt x="4421025" y="698499"/>
                </a:lnTo>
                <a:lnTo>
                  <a:pt x="4420590" y="723899"/>
                </a:lnTo>
                <a:lnTo>
                  <a:pt x="4445952" y="723899"/>
                </a:lnTo>
                <a:lnTo>
                  <a:pt x="4444542" y="711199"/>
                </a:lnTo>
                <a:lnTo>
                  <a:pt x="4444425" y="355599"/>
                </a:lnTo>
                <a:lnTo>
                  <a:pt x="4444149" y="253999"/>
                </a:lnTo>
                <a:lnTo>
                  <a:pt x="4433925" y="241299"/>
                </a:lnTo>
                <a:close/>
              </a:path>
              <a:path w="9161145" h="6718300">
                <a:moveTo>
                  <a:pt x="4706683" y="12699"/>
                </a:moveTo>
                <a:lnTo>
                  <a:pt x="4700231" y="12699"/>
                </a:lnTo>
                <a:lnTo>
                  <a:pt x="4699833" y="25399"/>
                </a:lnTo>
                <a:lnTo>
                  <a:pt x="4699642" y="25399"/>
                </a:lnTo>
                <a:lnTo>
                  <a:pt x="4699550" y="38099"/>
                </a:lnTo>
                <a:lnTo>
                  <a:pt x="4699508" y="266699"/>
                </a:lnTo>
                <a:lnTo>
                  <a:pt x="4692992" y="279399"/>
                </a:lnTo>
                <a:lnTo>
                  <a:pt x="4692992" y="292099"/>
                </a:lnTo>
                <a:lnTo>
                  <a:pt x="4694351" y="292099"/>
                </a:lnTo>
                <a:lnTo>
                  <a:pt x="4696396" y="304799"/>
                </a:lnTo>
                <a:lnTo>
                  <a:pt x="4699419" y="304799"/>
                </a:lnTo>
                <a:lnTo>
                  <a:pt x="4699647" y="317499"/>
                </a:lnTo>
                <a:lnTo>
                  <a:pt x="4694148" y="317499"/>
                </a:lnTo>
                <a:lnTo>
                  <a:pt x="4698250" y="330199"/>
                </a:lnTo>
                <a:lnTo>
                  <a:pt x="4692713" y="342899"/>
                </a:lnTo>
                <a:lnTo>
                  <a:pt x="4692713" y="368299"/>
                </a:lnTo>
                <a:lnTo>
                  <a:pt x="4699165" y="380999"/>
                </a:lnTo>
                <a:lnTo>
                  <a:pt x="4699438" y="380999"/>
                </a:lnTo>
                <a:lnTo>
                  <a:pt x="4698992" y="393699"/>
                </a:lnTo>
                <a:lnTo>
                  <a:pt x="4697038" y="393699"/>
                </a:lnTo>
                <a:lnTo>
                  <a:pt x="4692789" y="406399"/>
                </a:lnTo>
                <a:lnTo>
                  <a:pt x="4692789" y="419099"/>
                </a:lnTo>
                <a:lnTo>
                  <a:pt x="4698314" y="431799"/>
                </a:lnTo>
                <a:lnTo>
                  <a:pt x="4692700" y="431799"/>
                </a:lnTo>
                <a:lnTo>
                  <a:pt x="4692700" y="457199"/>
                </a:lnTo>
                <a:lnTo>
                  <a:pt x="4698796" y="469899"/>
                </a:lnTo>
                <a:lnTo>
                  <a:pt x="4700130" y="469899"/>
                </a:lnTo>
                <a:lnTo>
                  <a:pt x="4699787" y="482599"/>
                </a:lnTo>
                <a:lnTo>
                  <a:pt x="4692992" y="482599"/>
                </a:lnTo>
                <a:lnTo>
                  <a:pt x="4693450" y="495299"/>
                </a:lnTo>
                <a:lnTo>
                  <a:pt x="4699038" y="495299"/>
                </a:lnTo>
                <a:lnTo>
                  <a:pt x="4700003" y="507999"/>
                </a:lnTo>
                <a:lnTo>
                  <a:pt x="4697310" y="507999"/>
                </a:lnTo>
                <a:lnTo>
                  <a:pt x="4693907" y="520699"/>
                </a:lnTo>
                <a:lnTo>
                  <a:pt x="4699254" y="520699"/>
                </a:lnTo>
                <a:lnTo>
                  <a:pt x="4699254" y="546099"/>
                </a:lnTo>
                <a:lnTo>
                  <a:pt x="4693996" y="558799"/>
                </a:lnTo>
                <a:lnTo>
                  <a:pt x="4698009" y="571499"/>
                </a:lnTo>
                <a:lnTo>
                  <a:pt x="4692535" y="571499"/>
                </a:lnTo>
                <a:lnTo>
                  <a:pt x="4692557" y="622299"/>
                </a:lnTo>
                <a:lnTo>
                  <a:pt x="4692462" y="634999"/>
                </a:lnTo>
                <a:lnTo>
                  <a:pt x="4692353" y="673099"/>
                </a:lnTo>
                <a:lnTo>
                  <a:pt x="4692713" y="698499"/>
                </a:lnTo>
                <a:lnTo>
                  <a:pt x="4697806" y="711199"/>
                </a:lnTo>
                <a:lnTo>
                  <a:pt x="4694415" y="711199"/>
                </a:lnTo>
                <a:lnTo>
                  <a:pt x="4691024" y="723899"/>
                </a:lnTo>
                <a:lnTo>
                  <a:pt x="4716386" y="723899"/>
                </a:lnTo>
                <a:lnTo>
                  <a:pt x="4714989" y="711199"/>
                </a:lnTo>
                <a:lnTo>
                  <a:pt x="4714862" y="419099"/>
                </a:lnTo>
                <a:lnTo>
                  <a:pt x="4714849" y="266699"/>
                </a:lnTo>
                <a:lnTo>
                  <a:pt x="4712843" y="253999"/>
                </a:lnTo>
                <a:lnTo>
                  <a:pt x="4708296" y="253999"/>
                </a:lnTo>
                <a:lnTo>
                  <a:pt x="4712731" y="241299"/>
                </a:lnTo>
                <a:lnTo>
                  <a:pt x="4715060" y="228599"/>
                </a:lnTo>
                <a:lnTo>
                  <a:pt x="4714306" y="228599"/>
                </a:lnTo>
                <a:lnTo>
                  <a:pt x="4709490" y="215899"/>
                </a:lnTo>
                <a:lnTo>
                  <a:pt x="4714354" y="203199"/>
                </a:lnTo>
                <a:lnTo>
                  <a:pt x="4714354" y="139699"/>
                </a:lnTo>
                <a:lnTo>
                  <a:pt x="4711954" y="126999"/>
                </a:lnTo>
                <a:lnTo>
                  <a:pt x="4707496" y="126999"/>
                </a:lnTo>
                <a:lnTo>
                  <a:pt x="4708448" y="114299"/>
                </a:lnTo>
                <a:lnTo>
                  <a:pt x="4712182" y="114299"/>
                </a:lnTo>
                <a:lnTo>
                  <a:pt x="4714862" y="101599"/>
                </a:lnTo>
                <a:lnTo>
                  <a:pt x="4710023" y="101599"/>
                </a:lnTo>
                <a:lnTo>
                  <a:pt x="4709020" y="88899"/>
                </a:lnTo>
                <a:lnTo>
                  <a:pt x="4707635" y="88899"/>
                </a:lnTo>
                <a:lnTo>
                  <a:pt x="4713617" y="76199"/>
                </a:lnTo>
                <a:lnTo>
                  <a:pt x="4709591" y="76199"/>
                </a:lnTo>
                <a:lnTo>
                  <a:pt x="4713122" y="63499"/>
                </a:lnTo>
                <a:lnTo>
                  <a:pt x="4708525" y="50799"/>
                </a:lnTo>
                <a:lnTo>
                  <a:pt x="4707658" y="38099"/>
                </a:lnTo>
                <a:lnTo>
                  <a:pt x="4707217" y="25399"/>
                </a:lnTo>
                <a:lnTo>
                  <a:pt x="4706683" y="12699"/>
                </a:lnTo>
                <a:close/>
              </a:path>
              <a:path w="9161145" h="6718300">
                <a:moveTo>
                  <a:pt x="5007241" y="0"/>
                </a:moveTo>
                <a:lnTo>
                  <a:pt x="5001717" y="0"/>
                </a:lnTo>
                <a:lnTo>
                  <a:pt x="5000853" y="12699"/>
                </a:lnTo>
                <a:lnTo>
                  <a:pt x="5000916" y="177799"/>
                </a:lnTo>
                <a:lnTo>
                  <a:pt x="5000564" y="520699"/>
                </a:lnTo>
                <a:lnTo>
                  <a:pt x="5000447" y="711199"/>
                </a:lnTo>
                <a:lnTo>
                  <a:pt x="4996779" y="723899"/>
                </a:lnTo>
                <a:lnTo>
                  <a:pt x="5022303" y="723899"/>
                </a:lnTo>
                <a:lnTo>
                  <a:pt x="5015509" y="711199"/>
                </a:lnTo>
                <a:lnTo>
                  <a:pt x="5015725" y="698499"/>
                </a:lnTo>
                <a:lnTo>
                  <a:pt x="5015153" y="685799"/>
                </a:lnTo>
                <a:lnTo>
                  <a:pt x="5016804" y="685799"/>
                </a:lnTo>
                <a:lnTo>
                  <a:pt x="5014061" y="673099"/>
                </a:lnTo>
                <a:lnTo>
                  <a:pt x="5009946" y="660399"/>
                </a:lnTo>
                <a:lnTo>
                  <a:pt x="5015420" y="660399"/>
                </a:lnTo>
                <a:lnTo>
                  <a:pt x="5015420" y="558799"/>
                </a:lnTo>
                <a:lnTo>
                  <a:pt x="5009794" y="558799"/>
                </a:lnTo>
                <a:lnTo>
                  <a:pt x="5015407" y="546099"/>
                </a:lnTo>
                <a:lnTo>
                  <a:pt x="5015407" y="520699"/>
                </a:lnTo>
                <a:lnTo>
                  <a:pt x="5008651" y="507999"/>
                </a:lnTo>
                <a:lnTo>
                  <a:pt x="5008877" y="495299"/>
                </a:lnTo>
                <a:lnTo>
                  <a:pt x="5008513" y="482599"/>
                </a:lnTo>
                <a:lnTo>
                  <a:pt x="5008456" y="457199"/>
                </a:lnTo>
                <a:lnTo>
                  <a:pt x="5009603" y="444499"/>
                </a:lnTo>
                <a:lnTo>
                  <a:pt x="5015382" y="431799"/>
                </a:lnTo>
                <a:lnTo>
                  <a:pt x="5015382" y="393699"/>
                </a:lnTo>
                <a:lnTo>
                  <a:pt x="5009438" y="380999"/>
                </a:lnTo>
                <a:lnTo>
                  <a:pt x="5008575" y="368299"/>
                </a:lnTo>
                <a:lnTo>
                  <a:pt x="5013921" y="355599"/>
                </a:lnTo>
                <a:lnTo>
                  <a:pt x="5008321" y="355599"/>
                </a:lnTo>
                <a:lnTo>
                  <a:pt x="5008524" y="342899"/>
                </a:lnTo>
                <a:lnTo>
                  <a:pt x="5011432" y="342899"/>
                </a:lnTo>
                <a:lnTo>
                  <a:pt x="5013680" y="330199"/>
                </a:lnTo>
                <a:lnTo>
                  <a:pt x="5015268" y="330199"/>
                </a:lnTo>
                <a:lnTo>
                  <a:pt x="5015268" y="317499"/>
                </a:lnTo>
                <a:lnTo>
                  <a:pt x="5009261" y="317499"/>
                </a:lnTo>
                <a:lnTo>
                  <a:pt x="5008168" y="304799"/>
                </a:lnTo>
                <a:lnTo>
                  <a:pt x="5011750" y="304799"/>
                </a:lnTo>
                <a:lnTo>
                  <a:pt x="5015814" y="292099"/>
                </a:lnTo>
                <a:lnTo>
                  <a:pt x="5011775" y="292099"/>
                </a:lnTo>
                <a:lnTo>
                  <a:pt x="5011318" y="279399"/>
                </a:lnTo>
                <a:lnTo>
                  <a:pt x="5015763" y="279399"/>
                </a:lnTo>
                <a:lnTo>
                  <a:pt x="5016131" y="266699"/>
                </a:lnTo>
                <a:lnTo>
                  <a:pt x="5010886" y="266699"/>
                </a:lnTo>
                <a:lnTo>
                  <a:pt x="5009883" y="253999"/>
                </a:lnTo>
                <a:lnTo>
                  <a:pt x="5008524" y="253999"/>
                </a:lnTo>
                <a:lnTo>
                  <a:pt x="5014480" y="241299"/>
                </a:lnTo>
                <a:lnTo>
                  <a:pt x="5010289" y="241299"/>
                </a:lnTo>
                <a:lnTo>
                  <a:pt x="5014214" y="228599"/>
                </a:lnTo>
                <a:lnTo>
                  <a:pt x="5010086" y="228599"/>
                </a:lnTo>
                <a:lnTo>
                  <a:pt x="5013769" y="215899"/>
                </a:lnTo>
                <a:lnTo>
                  <a:pt x="5009848" y="203199"/>
                </a:lnTo>
                <a:lnTo>
                  <a:pt x="5008551" y="203199"/>
                </a:lnTo>
                <a:lnTo>
                  <a:pt x="5008799" y="190499"/>
                </a:lnTo>
                <a:lnTo>
                  <a:pt x="5009515" y="190499"/>
                </a:lnTo>
                <a:lnTo>
                  <a:pt x="5011686" y="177799"/>
                </a:lnTo>
                <a:lnTo>
                  <a:pt x="5015064" y="177799"/>
                </a:lnTo>
                <a:lnTo>
                  <a:pt x="5008943" y="165099"/>
                </a:lnTo>
                <a:lnTo>
                  <a:pt x="5008943" y="114299"/>
                </a:lnTo>
                <a:lnTo>
                  <a:pt x="5016106" y="114299"/>
                </a:lnTo>
                <a:lnTo>
                  <a:pt x="5015103" y="101599"/>
                </a:lnTo>
                <a:lnTo>
                  <a:pt x="5009133" y="88899"/>
                </a:lnTo>
                <a:lnTo>
                  <a:pt x="5007767" y="25399"/>
                </a:lnTo>
                <a:lnTo>
                  <a:pt x="5007241" y="0"/>
                </a:lnTo>
                <a:close/>
              </a:path>
              <a:path w="9161145" h="6718300">
                <a:moveTo>
                  <a:pt x="5301068" y="431799"/>
                </a:moveTo>
                <a:lnTo>
                  <a:pt x="5288233" y="431799"/>
                </a:lnTo>
                <a:lnTo>
                  <a:pt x="5287014" y="444499"/>
                </a:lnTo>
                <a:lnTo>
                  <a:pt x="5286298" y="469899"/>
                </a:lnTo>
                <a:lnTo>
                  <a:pt x="5285638" y="507999"/>
                </a:lnTo>
                <a:lnTo>
                  <a:pt x="5279580" y="520699"/>
                </a:lnTo>
                <a:lnTo>
                  <a:pt x="5279656" y="647699"/>
                </a:lnTo>
                <a:lnTo>
                  <a:pt x="5281129" y="647699"/>
                </a:lnTo>
                <a:lnTo>
                  <a:pt x="5285130" y="660399"/>
                </a:lnTo>
                <a:lnTo>
                  <a:pt x="5279529" y="673099"/>
                </a:lnTo>
                <a:lnTo>
                  <a:pt x="5279529" y="685799"/>
                </a:lnTo>
                <a:lnTo>
                  <a:pt x="5286768" y="685799"/>
                </a:lnTo>
                <a:lnTo>
                  <a:pt x="5286692" y="698499"/>
                </a:lnTo>
                <a:lnTo>
                  <a:pt x="5280736" y="698499"/>
                </a:lnTo>
                <a:lnTo>
                  <a:pt x="5279542" y="711199"/>
                </a:lnTo>
                <a:lnTo>
                  <a:pt x="5278869" y="723899"/>
                </a:lnTo>
                <a:lnTo>
                  <a:pt x="5302237" y="723899"/>
                </a:lnTo>
                <a:lnTo>
                  <a:pt x="5302110" y="711199"/>
                </a:lnTo>
                <a:lnTo>
                  <a:pt x="5301856" y="698499"/>
                </a:lnTo>
                <a:lnTo>
                  <a:pt x="5301767" y="495299"/>
                </a:lnTo>
                <a:lnTo>
                  <a:pt x="5301710" y="482599"/>
                </a:lnTo>
                <a:lnTo>
                  <a:pt x="5301575" y="469899"/>
                </a:lnTo>
                <a:lnTo>
                  <a:pt x="5301361" y="444499"/>
                </a:lnTo>
                <a:lnTo>
                  <a:pt x="5301068" y="431799"/>
                </a:lnTo>
                <a:close/>
              </a:path>
              <a:path w="9161145" h="6718300">
                <a:moveTo>
                  <a:pt x="5561342" y="634999"/>
                </a:moveTo>
                <a:lnTo>
                  <a:pt x="5552846" y="634999"/>
                </a:lnTo>
                <a:lnTo>
                  <a:pt x="5551855" y="647699"/>
                </a:lnTo>
                <a:lnTo>
                  <a:pt x="5557583" y="647699"/>
                </a:lnTo>
                <a:lnTo>
                  <a:pt x="5556211" y="660399"/>
                </a:lnTo>
                <a:lnTo>
                  <a:pt x="5550306" y="673099"/>
                </a:lnTo>
                <a:lnTo>
                  <a:pt x="5556707" y="685799"/>
                </a:lnTo>
                <a:lnTo>
                  <a:pt x="5556707" y="711199"/>
                </a:lnTo>
                <a:lnTo>
                  <a:pt x="5546166" y="723899"/>
                </a:lnTo>
                <a:lnTo>
                  <a:pt x="5573128" y="723899"/>
                </a:lnTo>
                <a:lnTo>
                  <a:pt x="5572201" y="647699"/>
                </a:lnTo>
                <a:lnTo>
                  <a:pt x="5561342" y="634999"/>
                </a:lnTo>
                <a:close/>
              </a:path>
              <a:path w="9161145" h="6718300">
                <a:moveTo>
                  <a:pt x="5858649" y="482599"/>
                </a:moveTo>
                <a:lnTo>
                  <a:pt x="5842652" y="482599"/>
                </a:lnTo>
                <a:lnTo>
                  <a:pt x="5842711" y="507999"/>
                </a:lnTo>
                <a:lnTo>
                  <a:pt x="5836196" y="520699"/>
                </a:lnTo>
                <a:lnTo>
                  <a:pt x="5836246" y="584199"/>
                </a:lnTo>
                <a:lnTo>
                  <a:pt x="5836932" y="584199"/>
                </a:lnTo>
                <a:lnTo>
                  <a:pt x="5837135" y="596899"/>
                </a:lnTo>
                <a:lnTo>
                  <a:pt x="5842825" y="596899"/>
                </a:lnTo>
                <a:lnTo>
                  <a:pt x="5842825" y="634999"/>
                </a:lnTo>
                <a:lnTo>
                  <a:pt x="5835738" y="647699"/>
                </a:lnTo>
                <a:lnTo>
                  <a:pt x="5835630" y="711199"/>
                </a:lnTo>
                <a:lnTo>
                  <a:pt x="5835548" y="723899"/>
                </a:lnTo>
                <a:lnTo>
                  <a:pt x="5859348" y="723899"/>
                </a:lnTo>
                <a:lnTo>
                  <a:pt x="5858927" y="711199"/>
                </a:lnTo>
                <a:lnTo>
                  <a:pt x="5858824" y="673099"/>
                </a:lnTo>
                <a:lnTo>
                  <a:pt x="5858687" y="660399"/>
                </a:lnTo>
                <a:lnTo>
                  <a:pt x="5858605" y="558799"/>
                </a:lnTo>
                <a:lnTo>
                  <a:pt x="5858649" y="482599"/>
                </a:lnTo>
                <a:close/>
              </a:path>
              <a:path w="9161145" h="6718300">
                <a:moveTo>
                  <a:pt x="6144704" y="152399"/>
                </a:moveTo>
                <a:lnTo>
                  <a:pt x="6121600" y="152399"/>
                </a:lnTo>
                <a:lnTo>
                  <a:pt x="6123439" y="165099"/>
                </a:lnTo>
                <a:lnTo>
                  <a:pt x="6127432" y="165099"/>
                </a:lnTo>
                <a:lnTo>
                  <a:pt x="6121908" y="177799"/>
                </a:lnTo>
                <a:lnTo>
                  <a:pt x="6121908" y="431799"/>
                </a:lnTo>
                <a:lnTo>
                  <a:pt x="6128753" y="444499"/>
                </a:lnTo>
                <a:lnTo>
                  <a:pt x="6128753" y="457199"/>
                </a:lnTo>
                <a:lnTo>
                  <a:pt x="6122174" y="469899"/>
                </a:lnTo>
                <a:lnTo>
                  <a:pt x="6122174" y="482599"/>
                </a:lnTo>
                <a:lnTo>
                  <a:pt x="6128448" y="495299"/>
                </a:lnTo>
                <a:lnTo>
                  <a:pt x="6128613" y="507999"/>
                </a:lnTo>
                <a:lnTo>
                  <a:pt x="6129845" y="507999"/>
                </a:lnTo>
                <a:lnTo>
                  <a:pt x="6127584" y="520699"/>
                </a:lnTo>
                <a:lnTo>
                  <a:pt x="6121450" y="520699"/>
                </a:lnTo>
                <a:lnTo>
                  <a:pt x="6121450" y="723899"/>
                </a:lnTo>
                <a:lnTo>
                  <a:pt x="6152133" y="723899"/>
                </a:lnTo>
                <a:lnTo>
                  <a:pt x="6151551" y="711199"/>
                </a:lnTo>
                <a:lnTo>
                  <a:pt x="6150173" y="711199"/>
                </a:lnTo>
                <a:lnTo>
                  <a:pt x="6147949" y="698499"/>
                </a:lnTo>
                <a:lnTo>
                  <a:pt x="6144831" y="698499"/>
                </a:lnTo>
                <a:lnTo>
                  <a:pt x="6144831" y="685799"/>
                </a:lnTo>
                <a:lnTo>
                  <a:pt x="6145999" y="673099"/>
                </a:lnTo>
                <a:lnTo>
                  <a:pt x="6150889" y="673099"/>
                </a:lnTo>
                <a:lnTo>
                  <a:pt x="6149327" y="660399"/>
                </a:lnTo>
                <a:lnTo>
                  <a:pt x="6144729" y="660399"/>
                </a:lnTo>
                <a:lnTo>
                  <a:pt x="6145123" y="647699"/>
                </a:lnTo>
                <a:lnTo>
                  <a:pt x="6151372" y="647699"/>
                </a:lnTo>
                <a:lnTo>
                  <a:pt x="6151295" y="596899"/>
                </a:lnTo>
                <a:lnTo>
                  <a:pt x="6147663" y="596899"/>
                </a:lnTo>
                <a:lnTo>
                  <a:pt x="6144196" y="584199"/>
                </a:lnTo>
                <a:lnTo>
                  <a:pt x="6145123" y="584199"/>
                </a:lnTo>
                <a:lnTo>
                  <a:pt x="6151029" y="571499"/>
                </a:lnTo>
                <a:lnTo>
                  <a:pt x="6151418" y="571499"/>
                </a:lnTo>
                <a:lnTo>
                  <a:pt x="6151708" y="558799"/>
                </a:lnTo>
                <a:lnTo>
                  <a:pt x="6151550" y="558799"/>
                </a:lnTo>
                <a:lnTo>
                  <a:pt x="6150597" y="546099"/>
                </a:lnTo>
                <a:lnTo>
                  <a:pt x="6144869" y="533399"/>
                </a:lnTo>
                <a:lnTo>
                  <a:pt x="6144869" y="482599"/>
                </a:lnTo>
                <a:lnTo>
                  <a:pt x="6150292" y="469899"/>
                </a:lnTo>
                <a:lnTo>
                  <a:pt x="6146224" y="469899"/>
                </a:lnTo>
                <a:lnTo>
                  <a:pt x="6145707" y="457199"/>
                </a:lnTo>
                <a:lnTo>
                  <a:pt x="6147352" y="457199"/>
                </a:lnTo>
                <a:lnTo>
                  <a:pt x="6149771" y="444499"/>
                </a:lnTo>
                <a:lnTo>
                  <a:pt x="6145136" y="444499"/>
                </a:lnTo>
                <a:lnTo>
                  <a:pt x="6145047" y="393699"/>
                </a:lnTo>
                <a:lnTo>
                  <a:pt x="6150813" y="380999"/>
                </a:lnTo>
                <a:lnTo>
                  <a:pt x="6150673" y="380999"/>
                </a:lnTo>
                <a:lnTo>
                  <a:pt x="6145301" y="368299"/>
                </a:lnTo>
                <a:lnTo>
                  <a:pt x="6145301" y="342899"/>
                </a:lnTo>
                <a:lnTo>
                  <a:pt x="6151321" y="330199"/>
                </a:lnTo>
                <a:lnTo>
                  <a:pt x="6151321" y="317499"/>
                </a:lnTo>
                <a:lnTo>
                  <a:pt x="6145428" y="317499"/>
                </a:lnTo>
                <a:lnTo>
                  <a:pt x="6144629" y="304799"/>
                </a:lnTo>
                <a:lnTo>
                  <a:pt x="6145725" y="304799"/>
                </a:lnTo>
                <a:lnTo>
                  <a:pt x="6148151" y="292099"/>
                </a:lnTo>
                <a:lnTo>
                  <a:pt x="6151346" y="292099"/>
                </a:lnTo>
                <a:lnTo>
                  <a:pt x="6151346" y="203199"/>
                </a:lnTo>
                <a:lnTo>
                  <a:pt x="6144742" y="190499"/>
                </a:lnTo>
                <a:lnTo>
                  <a:pt x="6144704" y="152399"/>
                </a:lnTo>
                <a:close/>
              </a:path>
              <a:path w="9161145" h="6718300">
                <a:moveTo>
                  <a:pt x="6375819" y="698499"/>
                </a:moveTo>
                <a:lnTo>
                  <a:pt x="6370180" y="698499"/>
                </a:lnTo>
                <a:lnTo>
                  <a:pt x="6369418" y="711199"/>
                </a:lnTo>
                <a:lnTo>
                  <a:pt x="6371729" y="723899"/>
                </a:lnTo>
                <a:lnTo>
                  <a:pt x="6385636" y="723899"/>
                </a:lnTo>
                <a:lnTo>
                  <a:pt x="6384518" y="711199"/>
                </a:lnTo>
                <a:lnTo>
                  <a:pt x="6381267" y="711199"/>
                </a:lnTo>
                <a:lnTo>
                  <a:pt x="6375819" y="698499"/>
                </a:lnTo>
                <a:close/>
              </a:path>
              <a:path w="9161145" h="6718300">
                <a:moveTo>
                  <a:pt x="6659410" y="596899"/>
                </a:moveTo>
                <a:lnTo>
                  <a:pt x="6635893" y="596899"/>
                </a:lnTo>
                <a:lnTo>
                  <a:pt x="6638709" y="609599"/>
                </a:lnTo>
                <a:lnTo>
                  <a:pt x="6633222" y="622299"/>
                </a:lnTo>
                <a:lnTo>
                  <a:pt x="6633222" y="723899"/>
                </a:lnTo>
                <a:lnTo>
                  <a:pt x="6657187" y="723899"/>
                </a:lnTo>
                <a:lnTo>
                  <a:pt x="6662953" y="711199"/>
                </a:lnTo>
                <a:lnTo>
                  <a:pt x="6662902" y="622299"/>
                </a:lnTo>
                <a:lnTo>
                  <a:pt x="6662178" y="609599"/>
                </a:lnTo>
                <a:lnTo>
                  <a:pt x="6658660" y="609599"/>
                </a:lnTo>
                <a:lnTo>
                  <a:pt x="6659410" y="596899"/>
                </a:lnTo>
                <a:close/>
              </a:path>
              <a:path w="9161145" h="6718300">
                <a:moveTo>
                  <a:pt x="6659011" y="584199"/>
                </a:moveTo>
                <a:lnTo>
                  <a:pt x="6634210" y="584199"/>
                </a:lnTo>
                <a:lnTo>
                  <a:pt x="6633710" y="596899"/>
                </a:lnTo>
                <a:lnTo>
                  <a:pt x="6662496" y="596899"/>
                </a:lnTo>
                <a:lnTo>
                  <a:pt x="6659011" y="584199"/>
                </a:lnTo>
                <a:close/>
              </a:path>
              <a:path w="9161145" h="6718300">
                <a:moveTo>
                  <a:pt x="6651737" y="571499"/>
                </a:moveTo>
                <a:lnTo>
                  <a:pt x="6634848" y="571499"/>
                </a:lnTo>
                <a:lnTo>
                  <a:pt x="6639445" y="584199"/>
                </a:lnTo>
                <a:lnTo>
                  <a:pt x="6655860" y="584199"/>
                </a:lnTo>
                <a:lnTo>
                  <a:pt x="6651737" y="571499"/>
                </a:lnTo>
                <a:close/>
              </a:path>
              <a:path w="9161145" h="6718300">
                <a:moveTo>
                  <a:pt x="5858142" y="406399"/>
                </a:moveTo>
                <a:lnTo>
                  <a:pt x="5843168" y="406399"/>
                </a:lnTo>
                <a:lnTo>
                  <a:pt x="5843206" y="457199"/>
                </a:lnTo>
                <a:lnTo>
                  <a:pt x="5837262" y="457199"/>
                </a:lnTo>
                <a:lnTo>
                  <a:pt x="5839929" y="469899"/>
                </a:lnTo>
                <a:lnTo>
                  <a:pt x="5843016" y="469899"/>
                </a:lnTo>
                <a:lnTo>
                  <a:pt x="5842825" y="482599"/>
                </a:lnTo>
                <a:lnTo>
                  <a:pt x="5858594" y="482599"/>
                </a:lnTo>
                <a:lnTo>
                  <a:pt x="5858469" y="469899"/>
                </a:lnTo>
                <a:lnTo>
                  <a:pt x="5858500" y="444499"/>
                </a:lnTo>
                <a:lnTo>
                  <a:pt x="5858487" y="431799"/>
                </a:lnTo>
                <a:lnTo>
                  <a:pt x="5858179" y="431799"/>
                </a:lnTo>
                <a:lnTo>
                  <a:pt x="5858203" y="419099"/>
                </a:lnTo>
                <a:lnTo>
                  <a:pt x="5858600" y="419099"/>
                </a:lnTo>
                <a:lnTo>
                  <a:pt x="5858142" y="406399"/>
                </a:lnTo>
                <a:close/>
              </a:path>
              <a:path w="9161145" h="6718300">
                <a:moveTo>
                  <a:pt x="1963216" y="431799"/>
                </a:moveTo>
                <a:lnTo>
                  <a:pt x="1957451" y="431799"/>
                </a:lnTo>
                <a:lnTo>
                  <a:pt x="1956689" y="444499"/>
                </a:lnTo>
                <a:lnTo>
                  <a:pt x="1966531" y="444499"/>
                </a:lnTo>
                <a:lnTo>
                  <a:pt x="1963216" y="431799"/>
                </a:lnTo>
                <a:close/>
              </a:path>
              <a:path w="9161145" h="6718300">
                <a:moveTo>
                  <a:pt x="5850001" y="393699"/>
                </a:moveTo>
                <a:lnTo>
                  <a:pt x="5844489" y="406399"/>
                </a:lnTo>
                <a:lnTo>
                  <a:pt x="5852718" y="406399"/>
                </a:lnTo>
                <a:lnTo>
                  <a:pt x="5850001" y="393699"/>
                </a:lnTo>
                <a:close/>
              </a:path>
              <a:path w="9161145" h="6718300">
                <a:moveTo>
                  <a:pt x="3630269" y="342899"/>
                </a:moveTo>
                <a:lnTo>
                  <a:pt x="3617087" y="342899"/>
                </a:lnTo>
                <a:lnTo>
                  <a:pt x="3616020" y="355599"/>
                </a:lnTo>
                <a:lnTo>
                  <a:pt x="3631958" y="355599"/>
                </a:lnTo>
                <a:lnTo>
                  <a:pt x="3630269" y="342899"/>
                </a:lnTo>
                <a:close/>
              </a:path>
              <a:path w="9161145" h="6718300">
                <a:moveTo>
                  <a:pt x="3359162" y="190499"/>
                </a:moveTo>
                <a:lnTo>
                  <a:pt x="3344164" y="190499"/>
                </a:lnTo>
                <a:lnTo>
                  <a:pt x="3338728" y="203199"/>
                </a:lnTo>
                <a:lnTo>
                  <a:pt x="3338728" y="215899"/>
                </a:lnTo>
                <a:lnTo>
                  <a:pt x="3343431" y="215899"/>
                </a:lnTo>
                <a:lnTo>
                  <a:pt x="3345208" y="228599"/>
                </a:lnTo>
                <a:lnTo>
                  <a:pt x="3344246" y="241299"/>
                </a:lnTo>
                <a:lnTo>
                  <a:pt x="3353257" y="241299"/>
                </a:lnTo>
                <a:lnTo>
                  <a:pt x="3353562" y="228599"/>
                </a:lnTo>
                <a:lnTo>
                  <a:pt x="3359111" y="228599"/>
                </a:lnTo>
                <a:lnTo>
                  <a:pt x="3360343" y="215899"/>
                </a:lnTo>
                <a:lnTo>
                  <a:pt x="3360343" y="203199"/>
                </a:lnTo>
                <a:lnTo>
                  <a:pt x="3354908" y="203199"/>
                </a:lnTo>
                <a:lnTo>
                  <a:pt x="3359162" y="190499"/>
                </a:lnTo>
                <a:close/>
              </a:path>
              <a:path w="9161145" h="6718300">
                <a:moveTo>
                  <a:pt x="3353282" y="152399"/>
                </a:moveTo>
                <a:lnTo>
                  <a:pt x="3348278" y="152399"/>
                </a:lnTo>
                <a:lnTo>
                  <a:pt x="3339820" y="165099"/>
                </a:lnTo>
                <a:lnTo>
                  <a:pt x="3343643" y="177799"/>
                </a:lnTo>
                <a:lnTo>
                  <a:pt x="3339922" y="190499"/>
                </a:lnTo>
                <a:lnTo>
                  <a:pt x="3358349" y="190499"/>
                </a:lnTo>
                <a:lnTo>
                  <a:pt x="3355530" y="177799"/>
                </a:lnTo>
                <a:lnTo>
                  <a:pt x="3362477" y="177799"/>
                </a:lnTo>
                <a:lnTo>
                  <a:pt x="3354882" y="165099"/>
                </a:lnTo>
                <a:lnTo>
                  <a:pt x="3353282" y="152399"/>
                </a:lnTo>
                <a:close/>
              </a:path>
              <a:path w="9161145" h="6718300">
                <a:moveTo>
                  <a:pt x="6132588" y="114299"/>
                </a:moveTo>
                <a:lnTo>
                  <a:pt x="6123889" y="126999"/>
                </a:lnTo>
                <a:lnTo>
                  <a:pt x="6127369" y="139699"/>
                </a:lnTo>
                <a:lnTo>
                  <a:pt x="6122660" y="152399"/>
                </a:lnTo>
                <a:lnTo>
                  <a:pt x="6144726" y="152399"/>
                </a:lnTo>
                <a:lnTo>
                  <a:pt x="6144775" y="139699"/>
                </a:lnTo>
                <a:lnTo>
                  <a:pt x="6144456" y="126999"/>
                </a:lnTo>
                <a:lnTo>
                  <a:pt x="6143371" y="126999"/>
                </a:lnTo>
                <a:lnTo>
                  <a:pt x="6132588" y="114299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6485" y="5690931"/>
            <a:ext cx="0" cy="600075"/>
          </a:xfrm>
          <a:custGeom>
            <a:avLst/>
            <a:gdLst/>
            <a:ahLst/>
            <a:cxnLst/>
            <a:rect l="l" t="t" r="r" b="b"/>
            <a:pathLst>
              <a:path h="600075">
                <a:moveTo>
                  <a:pt x="0" y="0"/>
                </a:moveTo>
                <a:lnTo>
                  <a:pt x="0" y="599528"/>
                </a:lnTo>
              </a:path>
            </a:pathLst>
          </a:custGeom>
          <a:ln w="23894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4699" y="4387344"/>
            <a:ext cx="309245" cy="15875"/>
          </a:xfrm>
          <a:custGeom>
            <a:avLst/>
            <a:gdLst/>
            <a:ahLst/>
            <a:cxnLst/>
            <a:rect l="l" t="t" r="r" b="b"/>
            <a:pathLst>
              <a:path w="309245" h="15875">
                <a:moveTo>
                  <a:pt x="44577" y="0"/>
                </a:moveTo>
                <a:lnTo>
                  <a:pt x="2679" y="1498"/>
                </a:lnTo>
                <a:lnTo>
                  <a:pt x="1638" y="2692"/>
                </a:lnTo>
                <a:lnTo>
                  <a:pt x="0" y="3708"/>
                </a:lnTo>
                <a:lnTo>
                  <a:pt x="9575" y="14008"/>
                </a:lnTo>
                <a:lnTo>
                  <a:pt x="38116" y="14523"/>
                </a:lnTo>
                <a:lnTo>
                  <a:pt x="222015" y="15274"/>
                </a:lnTo>
                <a:lnTo>
                  <a:pt x="274707" y="15141"/>
                </a:lnTo>
                <a:lnTo>
                  <a:pt x="302412" y="14757"/>
                </a:lnTo>
                <a:lnTo>
                  <a:pt x="303466" y="14706"/>
                </a:lnTo>
                <a:lnTo>
                  <a:pt x="304457" y="13538"/>
                </a:lnTo>
                <a:lnTo>
                  <a:pt x="305930" y="12623"/>
                </a:lnTo>
                <a:lnTo>
                  <a:pt x="308817" y="8115"/>
                </a:lnTo>
                <a:lnTo>
                  <a:pt x="63385" y="8115"/>
                </a:lnTo>
                <a:lnTo>
                  <a:pt x="57658" y="7010"/>
                </a:lnTo>
                <a:lnTo>
                  <a:pt x="44577" y="0"/>
                </a:lnTo>
                <a:close/>
              </a:path>
              <a:path w="309245" h="15875">
                <a:moveTo>
                  <a:pt x="164125" y="376"/>
                </a:moveTo>
                <a:lnTo>
                  <a:pt x="72834" y="596"/>
                </a:lnTo>
                <a:lnTo>
                  <a:pt x="66751" y="3733"/>
                </a:lnTo>
                <a:lnTo>
                  <a:pt x="63385" y="8115"/>
                </a:lnTo>
                <a:lnTo>
                  <a:pt x="308817" y="8115"/>
                </a:lnTo>
                <a:lnTo>
                  <a:pt x="308914" y="7962"/>
                </a:lnTo>
                <a:lnTo>
                  <a:pt x="307441" y="4102"/>
                </a:lnTo>
                <a:lnTo>
                  <a:pt x="302336" y="469"/>
                </a:lnTo>
                <a:lnTo>
                  <a:pt x="164125" y="376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42927" y="5374073"/>
            <a:ext cx="121208" cy="217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9032" y="1092651"/>
            <a:ext cx="321945" cy="16510"/>
          </a:xfrm>
          <a:custGeom>
            <a:avLst/>
            <a:gdLst/>
            <a:ahLst/>
            <a:cxnLst/>
            <a:rect l="l" t="t" r="r" b="b"/>
            <a:pathLst>
              <a:path w="321944" h="16509">
                <a:moveTo>
                  <a:pt x="317523" y="7720"/>
                </a:moveTo>
                <a:lnTo>
                  <a:pt x="173888" y="7720"/>
                </a:lnTo>
                <a:lnTo>
                  <a:pt x="183286" y="13866"/>
                </a:lnTo>
                <a:lnTo>
                  <a:pt x="189764" y="15891"/>
                </a:lnTo>
                <a:lnTo>
                  <a:pt x="195556" y="14389"/>
                </a:lnTo>
                <a:lnTo>
                  <a:pt x="200997" y="11593"/>
                </a:lnTo>
                <a:lnTo>
                  <a:pt x="206425" y="9739"/>
                </a:lnTo>
                <a:lnTo>
                  <a:pt x="271437" y="9739"/>
                </a:lnTo>
                <a:lnTo>
                  <a:pt x="272402" y="9104"/>
                </a:lnTo>
                <a:lnTo>
                  <a:pt x="316185" y="9104"/>
                </a:lnTo>
                <a:lnTo>
                  <a:pt x="317523" y="7720"/>
                </a:lnTo>
                <a:close/>
              </a:path>
              <a:path w="321944" h="16509">
                <a:moveTo>
                  <a:pt x="318739" y="6462"/>
                </a:moveTo>
                <a:lnTo>
                  <a:pt x="61988" y="6462"/>
                </a:lnTo>
                <a:lnTo>
                  <a:pt x="69024" y="7770"/>
                </a:lnTo>
                <a:lnTo>
                  <a:pt x="77114" y="13422"/>
                </a:lnTo>
                <a:lnTo>
                  <a:pt x="83972" y="15759"/>
                </a:lnTo>
                <a:lnTo>
                  <a:pt x="87630" y="11987"/>
                </a:lnTo>
                <a:lnTo>
                  <a:pt x="91986" y="8786"/>
                </a:lnTo>
                <a:lnTo>
                  <a:pt x="160723" y="8786"/>
                </a:lnTo>
                <a:lnTo>
                  <a:pt x="162496" y="7720"/>
                </a:lnTo>
                <a:lnTo>
                  <a:pt x="317523" y="7720"/>
                </a:lnTo>
                <a:lnTo>
                  <a:pt x="318739" y="6462"/>
                </a:lnTo>
                <a:close/>
              </a:path>
              <a:path w="321944" h="16509">
                <a:moveTo>
                  <a:pt x="160723" y="8786"/>
                </a:moveTo>
                <a:lnTo>
                  <a:pt x="91986" y="8786"/>
                </a:lnTo>
                <a:lnTo>
                  <a:pt x="101803" y="14565"/>
                </a:lnTo>
                <a:lnTo>
                  <a:pt x="125301" y="14568"/>
                </a:lnTo>
                <a:lnTo>
                  <a:pt x="150720" y="14501"/>
                </a:lnTo>
                <a:lnTo>
                  <a:pt x="151841" y="13854"/>
                </a:lnTo>
                <a:lnTo>
                  <a:pt x="152768" y="13574"/>
                </a:lnTo>
                <a:lnTo>
                  <a:pt x="160723" y="8786"/>
                </a:lnTo>
                <a:close/>
              </a:path>
              <a:path w="321944" h="16509">
                <a:moveTo>
                  <a:pt x="318886" y="6310"/>
                </a:moveTo>
                <a:lnTo>
                  <a:pt x="11125" y="6310"/>
                </a:lnTo>
                <a:lnTo>
                  <a:pt x="16725" y="8088"/>
                </a:lnTo>
                <a:lnTo>
                  <a:pt x="26238" y="14501"/>
                </a:lnTo>
                <a:lnTo>
                  <a:pt x="52451" y="14501"/>
                </a:lnTo>
                <a:lnTo>
                  <a:pt x="58242" y="13295"/>
                </a:lnTo>
                <a:lnTo>
                  <a:pt x="61988" y="6462"/>
                </a:lnTo>
                <a:lnTo>
                  <a:pt x="318739" y="6462"/>
                </a:lnTo>
                <a:lnTo>
                  <a:pt x="318886" y="6310"/>
                </a:lnTo>
                <a:close/>
              </a:path>
              <a:path w="321944" h="16509">
                <a:moveTo>
                  <a:pt x="316185" y="9104"/>
                </a:moveTo>
                <a:lnTo>
                  <a:pt x="272402" y="9104"/>
                </a:lnTo>
                <a:lnTo>
                  <a:pt x="282295" y="14273"/>
                </a:lnTo>
                <a:lnTo>
                  <a:pt x="311188" y="14273"/>
                </a:lnTo>
                <a:lnTo>
                  <a:pt x="316185" y="9104"/>
                </a:lnTo>
                <a:close/>
              </a:path>
              <a:path w="321944" h="16509">
                <a:moveTo>
                  <a:pt x="271437" y="9739"/>
                </a:moveTo>
                <a:lnTo>
                  <a:pt x="206425" y="9739"/>
                </a:lnTo>
                <a:lnTo>
                  <a:pt x="214845" y="14209"/>
                </a:lnTo>
                <a:lnTo>
                  <a:pt x="264642" y="14209"/>
                </a:lnTo>
                <a:lnTo>
                  <a:pt x="271437" y="9739"/>
                </a:lnTo>
                <a:close/>
              </a:path>
              <a:path w="321944" h="16509">
                <a:moveTo>
                  <a:pt x="160356" y="0"/>
                </a:moveTo>
                <a:lnTo>
                  <a:pt x="1854" y="1331"/>
                </a:lnTo>
                <a:lnTo>
                  <a:pt x="876" y="2779"/>
                </a:lnTo>
                <a:lnTo>
                  <a:pt x="0" y="3490"/>
                </a:lnTo>
                <a:lnTo>
                  <a:pt x="4191" y="9942"/>
                </a:lnTo>
                <a:lnTo>
                  <a:pt x="11125" y="6310"/>
                </a:lnTo>
                <a:lnTo>
                  <a:pt x="318886" y="6310"/>
                </a:lnTo>
                <a:lnTo>
                  <a:pt x="321551" y="3554"/>
                </a:lnTo>
                <a:lnTo>
                  <a:pt x="319951" y="2487"/>
                </a:lnTo>
                <a:lnTo>
                  <a:pt x="318922" y="1179"/>
                </a:lnTo>
                <a:lnTo>
                  <a:pt x="16035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0475" y="1897704"/>
            <a:ext cx="309245" cy="14604"/>
          </a:xfrm>
          <a:custGeom>
            <a:avLst/>
            <a:gdLst/>
            <a:ahLst/>
            <a:cxnLst/>
            <a:rect l="l" t="t" r="r" b="b"/>
            <a:pathLst>
              <a:path w="309244" h="14605">
                <a:moveTo>
                  <a:pt x="205996" y="7536"/>
                </a:moveTo>
                <a:lnTo>
                  <a:pt x="101106" y="7536"/>
                </a:lnTo>
                <a:lnTo>
                  <a:pt x="112826" y="7605"/>
                </a:lnTo>
                <a:lnTo>
                  <a:pt x="115227" y="8189"/>
                </a:lnTo>
                <a:lnTo>
                  <a:pt x="117360" y="8482"/>
                </a:lnTo>
                <a:lnTo>
                  <a:pt x="127126" y="14527"/>
                </a:lnTo>
                <a:lnTo>
                  <a:pt x="190728" y="14527"/>
                </a:lnTo>
                <a:lnTo>
                  <a:pt x="196328" y="11125"/>
                </a:lnTo>
                <a:lnTo>
                  <a:pt x="202037" y="8396"/>
                </a:lnTo>
                <a:lnTo>
                  <a:pt x="205996" y="7536"/>
                </a:lnTo>
                <a:close/>
              </a:path>
              <a:path w="309244" h="14605">
                <a:moveTo>
                  <a:pt x="73939" y="7593"/>
                </a:moveTo>
                <a:lnTo>
                  <a:pt x="31775" y="7593"/>
                </a:lnTo>
                <a:lnTo>
                  <a:pt x="45008" y="14425"/>
                </a:lnTo>
                <a:lnTo>
                  <a:pt x="63658" y="14412"/>
                </a:lnTo>
                <a:lnTo>
                  <a:pt x="73939" y="7593"/>
                </a:lnTo>
                <a:close/>
              </a:path>
              <a:path w="309244" h="14605">
                <a:moveTo>
                  <a:pt x="308251" y="7090"/>
                </a:moveTo>
                <a:lnTo>
                  <a:pt x="208052" y="7090"/>
                </a:lnTo>
                <a:lnTo>
                  <a:pt x="214566" y="7961"/>
                </a:lnTo>
                <a:lnTo>
                  <a:pt x="224078" y="14412"/>
                </a:lnTo>
                <a:lnTo>
                  <a:pt x="235775" y="14412"/>
                </a:lnTo>
                <a:lnTo>
                  <a:pt x="245186" y="8736"/>
                </a:lnTo>
                <a:lnTo>
                  <a:pt x="308456" y="8736"/>
                </a:lnTo>
                <a:lnTo>
                  <a:pt x="308251" y="7090"/>
                </a:lnTo>
                <a:close/>
              </a:path>
              <a:path w="309244" h="14605">
                <a:moveTo>
                  <a:pt x="308456" y="8736"/>
                </a:moveTo>
                <a:lnTo>
                  <a:pt x="245186" y="8736"/>
                </a:lnTo>
                <a:lnTo>
                  <a:pt x="254152" y="14247"/>
                </a:lnTo>
                <a:lnTo>
                  <a:pt x="278418" y="14273"/>
                </a:lnTo>
                <a:lnTo>
                  <a:pt x="304736" y="14031"/>
                </a:lnTo>
                <a:lnTo>
                  <a:pt x="306692" y="11669"/>
                </a:lnTo>
                <a:lnTo>
                  <a:pt x="308660" y="10374"/>
                </a:lnTo>
                <a:lnTo>
                  <a:pt x="308456" y="8736"/>
                </a:lnTo>
                <a:close/>
              </a:path>
              <a:path w="309244" h="14605">
                <a:moveTo>
                  <a:pt x="150244" y="0"/>
                </a:moveTo>
                <a:lnTo>
                  <a:pt x="31297" y="444"/>
                </a:lnTo>
                <a:lnTo>
                  <a:pt x="5257" y="976"/>
                </a:lnTo>
                <a:lnTo>
                  <a:pt x="4229" y="1052"/>
                </a:lnTo>
                <a:lnTo>
                  <a:pt x="3314" y="2474"/>
                </a:lnTo>
                <a:lnTo>
                  <a:pt x="2349" y="3262"/>
                </a:lnTo>
                <a:lnTo>
                  <a:pt x="1333" y="6780"/>
                </a:lnTo>
                <a:lnTo>
                  <a:pt x="0" y="10348"/>
                </a:lnTo>
                <a:lnTo>
                  <a:pt x="4114" y="13257"/>
                </a:lnTo>
                <a:lnTo>
                  <a:pt x="13893" y="7593"/>
                </a:lnTo>
                <a:lnTo>
                  <a:pt x="73939" y="7593"/>
                </a:lnTo>
                <a:lnTo>
                  <a:pt x="205996" y="7536"/>
                </a:lnTo>
                <a:lnTo>
                  <a:pt x="208052" y="7090"/>
                </a:lnTo>
                <a:lnTo>
                  <a:pt x="308251" y="7090"/>
                </a:lnTo>
                <a:lnTo>
                  <a:pt x="307479" y="900"/>
                </a:lnTo>
                <a:lnTo>
                  <a:pt x="274634" y="389"/>
                </a:lnTo>
                <a:lnTo>
                  <a:pt x="15024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6114" y="4681332"/>
            <a:ext cx="292100" cy="14604"/>
          </a:xfrm>
          <a:custGeom>
            <a:avLst/>
            <a:gdLst/>
            <a:ahLst/>
            <a:cxnLst/>
            <a:rect l="l" t="t" r="r" b="b"/>
            <a:pathLst>
              <a:path w="292100" h="14604">
                <a:moveTo>
                  <a:pt x="284505" y="0"/>
                </a:moveTo>
                <a:lnTo>
                  <a:pt x="3263" y="622"/>
                </a:lnTo>
                <a:lnTo>
                  <a:pt x="2311" y="2146"/>
                </a:lnTo>
                <a:lnTo>
                  <a:pt x="1358" y="2959"/>
                </a:lnTo>
                <a:lnTo>
                  <a:pt x="1104" y="5308"/>
                </a:lnTo>
                <a:lnTo>
                  <a:pt x="0" y="8039"/>
                </a:lnTo>
                <a:lnTo>
                  <a:pt x="1638" y="11747"/>
                </a:lnTo>
                <a:lnTo>
                  <a:pt x="4343" y="13690"/>
                </a:lnTo>
                <a:lnTo>
                  <a:pt x="12534" y="14363"/>
                </a:lnTo>
                <a:lnTo>
                  <a:pt x="18770" y="14046"/>
                </a:lnTo>
                <a:lnTo>
                  <a:pt x="25107" y="14046"/>
                </a:lnTo>
                <a:lnTo>
                  <a:pt x="32861" y="8763"/>
                </a:lnTo>
                <a:lnTo>
                  <a:pt x="39966" y="5981"/>
                </a:lnTo>
                <a:lnTo>
                  <a:pt x="290701" y="5981"/>
                </a:lnTo>
                <a:lnTo>
                  <a:pt x="291680" y="1663"/>
                </a:lnTo>
                <a:lnTo>
                  <a:pt x="288061" y="1079"/>
                </a:lnTo>
                <a:lnTo>
                  <a:pt x="284505" y="0"/>
                </a:lnTo>
                <a:close/>
              </a:path>
              <a:path w="292100" h="14604">
                <a:moveTo>
                  <a:pt x="139454" y="8674"/>
                </a:moveTo>
                <a:lnTo>
                  <a:pt x="56565" y="8674"/>
                </a:lnTo>
                <a:lnTo>
                  <a:pt x="65760" y="14363"/>
                </a:lnTo>
                <a:lnTo>
                  <a:pt x="129641" y="14363"/>
                </a:lnTo>
                <a:lnTo>
                  <a:pt x="139454" y="8674"/>
                </a:lnTo>
                <a:close/>
              </a:path>
              <a:path w="292100" h="14604">
                <a:moveTo>
                  <a:pt x="244997" y="8509"/>
                </a:moveTo>
                <a:lnTo>
                  <a:pt x="191452" y="8509"/>
                </a:lnTo>
                <a:lnTo>
                  <a:pt x="200583" y="14325"/>
                </a:lnTo>
                <a:lnTo>
                  <a:pt x="234264" y="14325"/>
                </a:lnTo>
                <a:lnTo>
                  <a:pt x="244997" y="8509"/>
                </a:lnTo>
                <a:close/>
              </a:path>
              <a:path w="292100" h="14604">
                <a:moveTo>
                  <a:pt x="246708" y="7581"/>
                </a:moveTo>
                <a:lnTo>
                  <a:pt x="160401" y="7581"/>
                </a:lnTo>
                <a:lnTo>
                  <a:pt x="170726" y="14300"/>
                </a:lnTo>
                <a:lnTo>
                  <a:pt x="182168" y="14300"/>
                </a:lnTo>
                <a:lnTo>
                  <a:pt x="191452" y="8509"/>
                </a:lnTo>
                <a:lnTo>
                  <a:pt x="244997" y="8509"/>
                </a:lnTo>
                <a:lnTo>
                  <a:pt x="246708" y="7581"/>
                </a:lnTo>
                <a:close/>
              </a:path>
              <a:path w="292100" h="14604">
                <a:moveTo>
                  <a:pt x="290372" y="7429"/>
                </a:moveTo>
                <a:lnTo>
                  <a:pt x="257695" y="7429"/>
                </a:lnTo>
                <a:lnTo>
                  <a:pt x="267296" y="13271"/>
                </a:lnTo>
                <a:lnTo>
                  <a:pt x="273621" y="8763"/>
                </a:lnTo>
                <a:lnTo>
                  <a:pt x="288606" y="8763"/>
                </a:lnTo>
                <a:lnTo>
                  <a:pt x="290372" y="7429"/>
                </a:lnTo>
                <a:close/>
              </a:path>
              <a:path w="292100" h="14604">
                <a:moveTo>
                  <a:pt x="288606" y="8763"/>
                </a:moveTo>
                <a:lnTo>
                  <a:pt x="273621" y="8763"/>
                </a:lnTo>
                <a:lnTo>
                  <a:pt x="282727" y="13055"/>
                </a:lnTo>
                <a:lnTo>
                  <a:pt x="286588" y="10287"/>
                </a:lnTo>
                <a:lnTo>
                  <a:pt x="288606" y="8763"/>
                </a:lnTo>
                <a:close/>
              </a:path>
              <a:path w="292100" h="14604">
                <a:moveTo>
                  <a:pt x="290701" y="5981"/>
                </a:moveTo>
                <a:lnTo>
                  <a:pt x="39966" y="5981"/>
                </a:lnTo>
                <a:lnTo>
                  <a:pt x="43573" y="9880"/>
                </a:lnTo>
                <a:lnTo>
                  <a:pt x="47726" y="12763"/>
                </a:lnTo>
                <a:lnTo>
                  <a:pt x="56565" y="8674"/>
                </a:lnTo>
                <a:lnTo>
                  <a:pt x="139454" y="8674"/>
                </a:lnTo>
                <a:lnTo>
                  <a:pt x="141338" y="7581"/>
                </a:lnTo>
                <a:lnTo>
                  <a:pt x="246708" y="7581"/>
                </a:lnTo>
                <a:lnTo>
                  <a:pt x="246989" y="7429"/>
                </a:lnTo>
                <a:lnTo>
                  <a:pt x="290372" y="7429"/>
                </a:lnTo>
                <a:lnTo>
                  <a:pt x="290701" y="5981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287" y="6049255"/>
            <a:ext cx="313690" cy="13970"/>
          </a:xfrm>
          <a:custGeom>
            <a:avLst/>
            <a:gdLst/>
            <a:ahLst/>
            <a:cxnLst/>
            <a:rect l="l" t="t" r="r" b="b"/>
            <a:pathLst>
              <a:path w="313689" h="13970">
                <a:moveTo>
                  <a:pt x="4495" y="0"/>
                </a:moveTo>
                <a:lnTo>
                  <a:pt x="787" y="3467"/>
                </a:lnTo>
                <a:lnTo>
                  <a:pt x="469" y="4419"/>
                </a:lnTo>
                <a:lnTo>
                  <a:pt x="0" y="5219"/>
                </a:lnTo>
                <a:lnTo>
                  <a:pt x="2133" y="6273"/>
                </a:lnTo>
                <a:lnTo>
                  <a:pt x="4279" y="8254"/>
                </a:lnTo>
                <a:lnTo>
                  <a:pt x="230200" y="9067"/>
                </a:lnTo>
                <a:lnTo>
                  <a:pt x="232638" y="9651"/>
                </a:lnTo>
                <a:lnTo>
                  <a:pt x="235077" y="9969"/>
                </a:lnTo>
                <a:lnTo>
                  <a:pt x="241490" y="13842"/>
                </a:lnTo>
                <a:lnTo>
                  <a:pt x="253873" y="9004"/>
                </a:lnTo>
                <a:lnTo>
                  <a:pt x="284254" y="8728"/>
                </a:lnTo>
                <a:lnTo>
                  <a:pt x="300570" y="8228"/>
                </a:lnTo>
                <a:lnTo>
                  <a:pt x="308390" y="7134"/>
                </a:lnTo>
                <a:lnTo>
                  <a:pt x="313283" y="5079"/>
                </a:lnTo>
                <a:lnTo>
                  <a:pt x="308561" y="812"/>
                </a:lnTo>
                <a:lnTo>
                  <a:pt x="8394" y="812"/>
                </a:lnTo>
                <a:lnTo>
                  <a:pt x="4495" y="0"/>
                </a:lnTo>
                <a:close/>
              </a:path>
              <a:path w="313689" h="13970">
                <a:moveTo>
                  <a:pt x="266172" y="421"/>
                </a:moveTo>
                <a:lnTo>
                  <a:pt x="8394" y="812"/>
                </a:lnTo>
                <a:lnTo>
                  <a:pt x="308561" y="812"/>
                </a:lnTo>
                <a:lnTo>
                  <a:pt x="308140" y="431"/>
                </a:lnTo>
                <a:lnTo>
                  <a:pt x="266172" y="421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779" y="2995235"/>
            <a:ext cx="306705" cy="8255"/>
          </a:xfrm>
          <a:custGeom>
            <a:avLst/>
            <a:gdLst/>
            <a:ahLst/>
            <a:cxnLst/>
            <a:rect l="l" t="t" r="r" b="b"/>
            <a:pathLst>
              <a:path w="306705" h="8255">
                <a:moveTo>
                  <a:pt x="33961" y="541"/>
                </a:moveTo>
                <a:lnTo>
                  <a:pt x="3835" y="723"/>
                </a:lnTo>
                <a:lnTo>
                  <a:pt x="1803" y="3035"/>
                </a:lnTo>
                <a:lnTo>
                  <a:pt x="0" y="4140"/>
                </a:lnTo>
                <a:lnTo>
                  <a:pt x="2197" y="7531"/>
                </a:lnTo>
                <a:lnTo>
                  <a:pt x="5600" y="8255"/>
                </a:lnTo>
                <a:lnTo>
                  <a:pt x="300532" y="7950"/>
                </a:lnTo>
                <a:lnTo>
                  <a:pt x="302450" y="7175"/>
                </a:lnTo>
                <a:lnTo>
                  <a:pt x="306247" y="4449"/>
                </a:lnTo>
                <a:lnTo>
                  <a:pt x="302321" y="711"/>
                </a:lnTo>
                <a:lnTo>
                  <a:pt x="33961" y="541"/>
                </a:lnTo>
                <a:close/>
              </a:path>
              <a:path w="306705" h="8255">
                <a:moveTo>
                  <a:pt x="301574" y="0"/>
                </a:moveTo>
                <a:lnTo>
                  <a:pt x="297789" y="711"/>
                </a:lnTo>
                <a:lnTo>
                  <a:pt x="302321" y="711"/>
                </a:lnTo>
                <a:lnTo>
                  <a:pt x="30157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712" y="274015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917" y="0"/>
                </a:lnTo>
              </a:path>
            </a:pathLst>
          </a:custGeom>
          <a:ln w="14519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12742" y="5523659"/>
            <a:ext cx="126364" cy="15875"/>
          </a:xfrm>
          <a:custGeom>
            <a:avLst/>
            <a:gdLst/>
            <a:ahLst/>
            <a:cxnLst/>
            <a:rect l="l" t="t" r="r" b="b"/>
            <a:pathLst>
              <a:path w="126365" h="15875">
                <a:moveTo>
                  <a:pt x="10693" y="0"/>
                </a:moveTo>
                <a:lnTo>
                  <a:pt x="3886" y="952"/>
                </a:lnTo>
                <a:lnTo>
                  <a:pt x="1384" y="3086"/>
                </a:lnTo>
                <a:lnTo>
                  <a:pt x="0" y="6845"/>
                </a:lnTo>
                <a:lnTo>
                  <a:pt x="1219" y="9461"/>
                </a:lnTo>
                <a:lnTo>
                  <a:pt x="1968" y="14097"/>
                </a:lnTo>
                <a:lnTo>
                  <a:pt x="49698" y="15207"/>
                </a:lnTo>
                <a:lnTo>
                  <a:pt x="84512" y="15255"/>
                </a:lnTo>
                <a:lnTo>
                  <a:pt x="109124" y="14204"/>
                </a:lnTo>
                <a:lnTo>
                  <a:pt x="126250" y="12014"/>
                </a:lnTo>
                <a:lnTo>
                  <a:pt x="123736" y="6248"/>
                </a:lnTo>
                <a:lnTo>
                  <a:pt x="119633" y="2209"/>
                </a:lnTo>
                <a:lnTo>
                  <a:pt x="113238" y="215"/>
                </a:lnTo>
                <a:lnTo>
                  <a:pt x="15697" y="215"/>
                </a:lnTo>
                <a:lnTo>
                  <a:pt x="10693" y="0"/>
                </a:lnTo>
                <a:close/>
              </a:path>
              <a:path w="126365" h="15875">
                <a:moveTo>
                  <a:pt x="113156" y="190"/>
                </a:moveTo>
                <a:lnTo>
                  <a:pt x="15697" y="215"/>
                </a:lnTo>
                <a:lnTo>
                  <a:pt x="113238" y="215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2158" y="1090934"/>
            <a:ext cx="151765" cy="17145"/>
          </a:xfrm>
          <a:custGeom>
            <a:avLst/>
            <a:gdLst/>
            <a:ahLst/>
            <a:cxnLst/>
            <a:rect l="l" t="t" r="r" b="b"/>
            <a:pathLst>
              <a:path w="151765" h="17144">
                <a:moveTo>
                  <a:pt x="72226" y="1816"/>
                </a:moveTo>
                <a:lnTo>
                  <a:pt x="31781" y="1930"/>
                </a:lnTo>
                <a:lnTo>
                  <a:pt x="3124" y="2628"/>
                </a:lnTo>
                <a:lnTo>
                  <a:pt x="2057" y="2679"/>
                </a:lnTo>
                <a:lnTo>
                  <a:pt x="1041" y="3924"/>
                </a:lnTo>
                <a:lnTo>
                  <a:pt x="0" y="4610"/>
                </a:lnTo>
                <a:lnTo>
                  <a:pt x="1206" y="6591"/>
                </a:lnTo>
                <a:lnTo>
                  <a:pt x="2324" y="8636"/>
                </a:lnTo>
                <a:lnTo>
                  <a:pt x="4343" y="11544"/>
                </a:lnTo>
                <a:lnTo>
                  <a:pt x="5346" y="12357"/>
                </a:lnTo>
                <a:lnTo>
                  <a:pt x="10579" y="16827"/>
                </a:lnTo>
                <a:lnTo>
                  <a:pt x="13982" y="17005"/>
                </a:lnTo>
                <a:lnTo>
                  <a:pt x="21755" y="12941"/>
                </a:lnTo>
                <a:lnTo>
                  <a:pt x="23870" y="11934"/>
                </a:lnTo>
                <a:lnTo>
                  <a:pt x="25895" y="10934"/>
                </a:lnTo>
                <a:lnTo>
                  <a:pt x="46671" y="10934"/>
                </a:lnTo>
                <a:lnTo>
                  <a:pt x="48552" y="9652"/>
                </a:lnTo>
                <a:lnTo>
                  <a:pt x="56134" y="8851"/>
                </a:lnTo>
                <a:lnTo>
                  <a:pt x="134397" y="8851"/>
                </a:lnTo>
                <a:lnTo>
                  <a:pt x="136525" y="8178"/>
                </a:lnTo>
                <a:lnTo>
                  <a:pt x="145455" y="8178"/>
                </a:lnTo>
                <a:lnTo>
                  <a:pt x="150641" y="3098"/>
                </a:lnTo>
                <a:lnTo>
                  <a:pt x="144957" y="3098"/>
                </a:lnTo>
                <a:lnTo>
                  <a:pt x="113579" y="2225"/>
                </a:lnTo>
                <a:lnTo>
                  <a:pt x="72226" y="1816"/>
                </a:lnTo>
                <a:close/>
              </a:path>
              <a:path w="151765" h="17144">
                <a:moveTo>
                  <a:pt x="46671" y="10934"/>
                </a:moveTo>
                <a:lnTo>
                  <a:pt x="25895" y="10934"/>
                </a:lnTo>
                <a:lnTo>
                  <a:pt x="29794" y="14071"/>
                </a:lnTo>
                <a:lnTo>
                  <a:pt x="33820" y="16941"/>
                </a:lnTo>
                <a:lnTo>
                  <a:pt x="39408" y="15887"/>
                </a:lnTo>
                <a:lnTo>
                  <a:pt x="46671" y="10934"/>
                </a:lnTo>
                <a:close/>
              </a:path>
              <a:path w="151765" h="17144">
                <a:moveTo>
                  <a:pt x="130007" y="10591"/>
                </a:moveTo>
                <a:lnTo>
                  <a:pt x="108331" y="10591"/>
                </a:lnTo>
                <a:lnTo>
                  <a:pt x="112242" y="13601"/>
                </a:lnTo>
                <a:lnTo>
                  <a:pt x="116078" y="16891"/>
                </a:lnTo>
                <a:lnTo>
                  <a:pt x="121894" y="15951"/>
                </a:lnTo>
                <a:lnTo>
                  <a:pt x="130007" y="10591"/>
                </a:lnTo>
                <a:close/>
              </a:path>
              <a:path w="151765" h="17144">
                <a:moveTo>
                  <a:pt x="130554" y="10229"/>
                </a:moveTo>
                <a:lnTo>
                  <a:pt x="80608" y="10229"/>
                </a:lnTo>
                <a:lnTo>
                  <a:pt x="86267" y="10896"/>
                </a:lnTo>
                <a:lnTo>
                  <a:pt x="91960" y="14935"/>
                </a:lnTo>
                <a:lnTo>
                  <a:pt x="92671" y="15697"/>
                </a:lnTo>
                <a:lnTo>
                  <a:pt x="94157" y="15760"/>
                </a:lnTo>
                <a:lnTo>
                  <a:pt x="98005" y="16789"/>
                </a:lnTo>
                <a:lnTo>
                  <a:pt x="100139" y="15887"/>
                </a:lnTo>
                <a:lnTo>
                  <a:pt x="104038" y="12674"/>
                </a:lnTo>
                <a:lnTo>
                  <a:pt x="106273" y="11760"/>
                </a:lnTo>
                <a:lnTo>
                  <a:pt x="108331" y="10591"/>
                </a:lnTo>
                <a:lnTo>
                  <a:pt x="130007" y="10591"/>
                </a:lnTo>
                <a:lnTo>
                  <a:pt x="130554" y="10229"/>
                </a:lnTo>
                <a:close/>
              </a:path>
              <a:path w="151765" h="17144">
                <a:moveTo>
                  <a:pt x="134397" y="8851"/>
                </a:moveTo>
                <a:lnTo>
                  <a:pt x="56134" y="8851"/>
                </a:lnTo>
                <a:lnTo>
                  <a:pt x="63461" y="9017"/>
                </a:lnTo>
                <a:lnTo>
                  <a:pt x="69342" y="15011"/>
                </a:lnTo>
                <a:lnTo>
                  <a:pt x="74971" y="11934"/>
                </a:lnTo>
                <a:lnTo>
                  <a:pt x="80608" y="10229"/>
                </a:lnTo>
                <a:lnTo>
                  <a:pt x="130554" y="10229"/>
                </a:lnTo>
                <a:lnTo>
                  <a:pt x="131025" y="9918"/>
                </a:lnTo>
                <a:lnTo>
                  <a:pt x="134397" y="8851"/>
                </a:lnTo>
                <a:close/>
              </a:path>
              <a:path w="151765" h="17144">
                <a:moveTo>
                  <a:pt x="145455" y="8178"/>
                </a:moveTo>
                <a:lnTo>
                  <a:pt x="136525" y="8178"/>
                </a:lnTo>
                <a:lnTo>
                  <a:pt x="142875" y="10706"/>
                </a:lnTo>
                <a:lnTo>
                  <a:pt x="145455" y="8178"/>
                </a:lnTo>
                <a:close/>
              </a:path>
              <a:path w="151765" h="17144">
                <a:moveTo>
                  <a:pt x="141008" y="0"/>
                </a:moveTo>
                <a:lnTo>
                  <a:pt x="144957" y="3098"/>
                </a:lnTo>
                <a:lnTo>
                  <a:pt x="150641" y="3098"/>
                </a:lnTo>
                <a:lnTo>
                  <a:pt x="151536" y="2222"/>
                </a:lnTo>
                <a:lnTo>
                  <a:pt x="14100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7872" y="4386081"/>
            <a:ext cx="149225" cy="16510"/>
          </a:xfrm>
          <a:custGeom>
            <a:avLst/>
            <a:gdLst/>
            <a:ahLst/>
            <a:cxnLst/>
            <a:rect l="l" t="t" r="r" b="b"/>
            <a:pathLst>
              <a:path w="149225" h="16510">
                <a:moveTo>
                  <a:pt x="29752" y="9028"/>
                </a:moveTo>
                <a:lnTo>
                  <a:pt x="3695" y="9258"/>
                </a:lnTo>
                <a:lnTo>
                  <a:pt x="1854" y="11633"/>
                </a:lnTo>
                <a:lnTo>
                  <a:pt x="0" y="12928"/>
                </a:lnTo>
                <a:lnTo>
                  <a:pt x="990" y="13703"/>
                </a:lnTo>
                <a:lnTo>
                  <a:pt x="1943" y="15100"/>
                </a:lnTo>
                <a:lnTo>
                  <a:pt x="2959" y="15151"/>
                </a:lnTo>
                <a:lnTo>
                  <a:pt x="37558" y="16167"/>
                </a:lnTo>
                <a:lnTo>
                  <a:pt x="72162" y="16389"/>
                </a:lnTo>
                <a:lnTo>
                  <a:pt x="143611" y="16103"/>
                </a:lnTo>
                <a:lnTo>
                  <a:pt x="145846" y="14401"/>
                </a:lnTo>
                <a:lnTo>
                  <a:pt x="148844" y="13169"/>
                </a:lnTo>
                <a:lnTo>
                  <a:pt x="145373" y="9550"/>
                </a:lnTo>
                <a:lnTo>
                  <a:pt x="130619" y="9550"/>
                </a:lnTo>
                <a:lnTo>
                  <a:pt x="127808" y="9055"/>
                </a:lnTo>
                <a:lnTo>
                  <a:pt x="53111" y="9055"/>
                </a:lnTo>
                <a:lnTo>
                  <a:pt x="29752" y="9028"/>
                </a:lnTo>
                <a:close/>
              </a:path>
              <a:path w="149225" h="16510">
                <a:moveTo>
                  <a:pt x="138760" y="2654"/>
                </a:moveTo>
                <a:lnTo>
                  <a:pt x="133756" y="4813"/>
                </a:lnTo>
                <a:lnTo>
                  <a:pt x="130619" y="9550"/>
                </a:lnTo>
                <a:lnTo>
                  <a:pt x="145373" y="9550"/>
                </a:lnTo>
                <a:lnTo>
                  <a:pt x="138760" y="2654"/>
                </a:lnTo>
                <a:close/>
              </a:path>
              <a:path w="149225" h="16510">
                <a:moveTo>
                  <a:pt x="75349" y="2095"/>
                </a:moveTo>
                <a:lnTo>
                  <a:pt x="63842" y="2095"/>
                </a:lnTo>
                <a:lnTo>
                  <a:pt x="53111" y="9055"/>
                </a:lnTo>
                <a:lnTo>
                  <a:pt x="127808" y="9055"/>
                </a:lnTo>
                <a:lnTo>
                  <a:pt x="126223" y="8775"/>
                </a:lnTo>
                <a:lnTo>
                  <a:pt x="87528" y="8775"/>
                </a:lnTo>
                <a:lnTo>
                  <a:pt x="75349" y="2095"/>
                </a:lnTo>
                <a:close/>
              </a:path>
              <a:path w="149225" h="16510">
                <a:moveTo>
                  <a:pt x="115557" y="0"/>
                </a:moveTo>
                <a:lnTo>
                  <a:pt x="108318" y="2413"/>
                </a:lnTo>
                <a:lnTo>
                  <a:pt x="98755" y="8775"/>
                </a:lnTo>
                <a:lnTo>
                  <a:pt x="126223" y="8775"/>
                </a:lnTo>
                <a:lnTo>
                  <a:pt x="124637" y="8496"/>
                </a:lnTo>
                <a:lnTo>
                  <a:pt x="119253" y="7073"/>
                </a:lnTo>
                <a:lnTo>
                  <a:pt x="11555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9076" y="4681004"/>
            <a:ext cx="132715" cy="14604"/>
          </a:xfrm>
          <a:custGeom>
            <a:avLst/>
            <a:gdLst/>
            <a:ahLst/>
            <a:cxnLst/>
            <a:rect l="l" t="t" r="r" b="b"/>
            <a:pathLst>
              <a:path w="132715" h="14604">
                <a:moveTo>
                  <a:pt x="117205" y="7608"/>
                </a:moveTo>
                <a:lnTo>
                  <a:pt x="74421" y="7608"/>
                </a:lnTo>
                <a:lnTo>
                  <a:pt x="86842" y="14365"/>
                </a:lnTo>
                <a:lnTo>
                  <a:pt x="106095" y="14365"/>
                </a:lnTo>
                <a:lnTo>
                  <a:pt x="115862" y="7951"/>
                </a:lnTo>
                <a:lnTo>
                  <a:pt x="117205" y="7608"/>
                </a:lnTo>
                <a:close/>
              </a:path>
              <a:path w="132715" h="14604">
                <a:moveTo>
                  <a:pt x="130266" y="6554"/>
                </a:moveTo>
                <a:lnTo>
                  <a:pt x="5257" y="6554"/>
                </a:lnTo>
                <a:lnTo>
                  <a:pt x="12611" y="9717"/>
                </a:lnTo>
                <a:lnTo>
                  <a:pt x="16471" y="12803"/>
                </a:lnTo>
                <a:lnTo>
                  <a:pt x="18605" y="14136"/>
                </a:lnTo>
                <a:lnTo>
                  <a:pt x="38709" y="14136"/>
                </a:lnTo>
                <a:lnTo>
                  <a:pt x="48755" y="7608"/>
                </a:lnTo>
                <a:lnTo>
                  <a:pt x="117205" y="7608"/>
                </a:lnTo>
                <a:lnTo>
                  <a:pt x="121284" y="6567"/>
                </a:lnTo>
                <a:lnTo>
                  <a:pt x="130266" y="6554"/>
                </a:lnTo>
                <a:close/>
              </a:path>
              <a:path w="132715" h="14604">
                <a:moveTo>
                  <a:pt x="130258" y="6567"/>
                </a:moveTo>
                <a:lnTo>
                  <a:pt x="121284" y="6567"/>
                </a:lnTo>
                <a:lnTo>
                  <a:pt x="128092" y="9983"/>
                </a:lnTo>
                <a:lnTo>
                  <a:pt x="130258" y="6567"/>
                </a:lnTo>
                <a:close/>
              </a:path>
              <a:path w="132715" h="14604">
                <a:moveTo>
                  <a:pt x="66089" y="0"/>
                </a:moveTo>
                <a:lnTo>
                  <a:pt x="34505" y="316"/>
                </a:lnTo>
                <a:lnTo>
                  <a:pt x="1930" y="1004"/>
                </a:lnTo>
                <a:lnTo>
                  <a:pt x="965" y="2427"/>
                </a:lnTo>
                <a:lnTo>
                  <a:pt x="0" y="3189"/>
                </a:lnTo>
                <a:lnTo>
                  <a:pt x="1498" y="7050"/>
                </a:lnTo>
                <a:lnTo>
                  <a:pt x="5257" y="6554"/>
                </a:lnTo>
                <a:lnTo>
                  <a:pt x="130266" y="6554"/>
                </a:lnTo>
                <a:lnTo>
                  <a:pt x="132206" y="3494"/>
                </a:lnTo>
                <a:lnTo>
                  <a:pt x="131229" y="2732"/>
                </a:lnTo>
                <a:lnTo>
                  <a:pt x="130276" y="1347"/>
                </a:lnTo>
                <a:lnTo>
                  <a:pt x="129247" y="1296"/>
                </a:lnTo>
                <a:lnTo>
                  <a:pt x="97670" y="252"/>
                </a:lnTo>
                <a:lnTo>
                  <a:pt x="6608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9388" y="7079091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39"/>
                </a:lnTo>
              </a:path>
            </a:pathLst>
          </a:custGeom>
          <a:ln w="7449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72040" y="4681182"/>
            <a:ext cx="135255" cy="14604"/>
          </a:xfrm>
          <a:custGeom>
            <a:avLst/>
            <a:gdLst/>
            <a:ahLst/>
            <a:cxnLst/>
            <a:rect l="l" t="t" r="r" b="b"/>
            <a:pathLst>
              <a:path w="135254" h="14604">
                <a:moveTo>
                  <a:pt x="66809" y="0"/>
                </a:moveTo>
                <a:lnTo>
                  <a:pt x="34592" y="75"/>
                </a:lnTo>
                <a:lnTo>
                  <a:pt x="2933" y="742"/>
                </a:lnTo>
                <a:lnTo>
                  <a:pt x="1930" y="781"/>
                </a:lnTo>
                <a:lnTo>
                  <a:pt x="977" y="2178"/>
                </a:lnTo>
                <a:lnTo>
                  <a:pt x="0" y="2940"/>
                </a:lnTo>
                <a:lnTo>
                  <a:pt x="4267" y="7410"/>
                </a:lnTo>
                <a:lnTo>
                  <a:pt x="52324" y="7410"/>
                </a:lnTo>
                <a:lnTo>
                  <a:pt x="57984" y="10869"/>
                </a:lnTo>
                <a:lnTo>
                  <a:pt x="63815" y="13357"/>
                </a:lnTo>
                <a:lnTo>
                  <a:pt x="69949" y="14468"/>
                </a:lnTo>
                <a:lnTo>
                  <a:pt x="76517" y="13798"/>
                </a:lnTo>
                <a:lnTo>
                  <a:pt x="84607" y="8477"/>
                </a:lnTo>
                <a:lnTo>
                  <a:pt x="91528" y="6242"/>
                </a:lnTo>
                <a:lnTo>
                  <a:pt x="124627" y="6242"/>
                </a:lnTo>
                <a:lnTo>
                  <a:pt x="127855" y="5522"/>
                </a:lnTo>
                <a:lnTo>
                  <a:pt x="135062" y="125"/>
                </a:lnTo>
                <a:lnTo>
                  <a:pt x="100144" y="125"/>
                </a:lnTo>
                <a:lnTo>
                  <a:pt x="66809" y="0"/>
                </a:lnTo>
                <a:close/>
              </a:path>
              <a:path w="135254" h="14604">
                <a:moveTo>
                  <a:pt x="124627" y="6242"/>
                </a:moveTo>
                <a:lnTo>
                  <a:pt x="91528" y="6242"/>
                </a:lnTo>
                <a:lnTo>
                  <a:pt x="94881" y="10598"/>
                </a:lnTo>
                <a:lnTo>
                  <a:pt x="99314" y="13290"/>
                </a:lnTo>
                <a:lnTo>
                  <a:pt x="108597" y="7499"/>
                </a:lnTo>
                <a:lnTo>
                  <a:pt x="114459" y="6970"/>
                </a:lnTo>
                <a:lnTo>
                  <a:pt x="121360" y="6970"/>
                </a:lnTo>
                <a:lnTo>
                  <a:pt x="124627" y="6242"/>
                </a:lnTo>
                <a:close/>
              </a:path>
              <a:path w="135254" h="14604">
                <a:moveTo>
                  <a:pt x="121360" y="6970"/>
                </a:moveTo>
                <a:lnTo>
                  <a:pt x="114459" y="6970"/>
                </a:lnTo>
                <a:lnTo>
                  <a:pt x="120918" y="7069"/>
                </a:lnTo>
                <a:lnTo>
                  <a:pt x="121360" y="6970"/>
                </a:lnTo>
                <a:close/>
              </a:path>
              <a:path w="135254" h="14604">
                <a:moveTo>
                  <a:pt x="135153" y="57"/>
                </a:moveTo>
                <a:lnTo>
                  <a:pt x="100144" y="125"/>
                </a:lnTo>
                <a:lnTo>
                  <a:pt x="135062" y="125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80679" y="3552776"/>
            <a:ext cx="81915" cy="15240"/>
          </a:xfrm>
          <a:custGeom>
            <a:avLst/>
            <a:gdLst/>
            <a:ahLst/>
            <a:cxnLst/>
            <a:rect l="l" t="t" r="r" b="b"/>
            <a:pathLst>
              <a:path w="81915" h="15239">
                <a:moveTo>
                  <a:pt x="36099" y="0"/>
                </a:moveTo>
                <a:lnTo>
                  <a:pt x="17621" y="202"/>
                </a:lnTo>
                <a:lnTo>
                  <a:pt x="7991" y="1274"/>
                </a:lnTo>
                <a:lnTo>
                  <a:pt x="723" y="3509"/>
                </a:lnTo>
                <a:lnTo>
                  <a:pt x="0" y="10608"/>
                </a:lnTo>
                <a:lnTo>
                  <a:pt x="927" y="11408"/>
                </a:lnTo>
                <a:lnTo>
                  <a:pt x="1765" y="12805"/>
                </a:lnTo>
                <a:lnTo>
                  <a:pt x="2768" y="12932"/>
                </a:lnTo>
                <a:lnTo>
                  <a:pt x="18934" y="14244"/>
                </a:lnTo>
                <a:lnTo>
                  <a:pt x="38161" y="14615"/>
                </a:lnTo>
                <a:lnTo>
                  <a:pt x="59406" y="14043"/>
                </a:lnTo>
                <a:lnTo>
                  <a:pt x="81622" y="12526"/>
                </a:lnTo>
                <a:lnTo>
                  <a:pt x="79502" y="9211"/>
                </a:lnTo>
                <a:lnTo>
                  <a:pt x="79032" y="7954"/>
                </a:lnTo>
                <a:lnTo>
                  <a:pt x="75412" y="4741"/>
                </a:lnTo>
                <a:lnTo>
                  <a:pt x="72517" y="2493"/>
                </a:lnTo>
                <a:lnTo>
                  <a:pt x="69913" y="372"/>
                </a:lnTo>
                <a:lnTo>
                  <a:pt x="3609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85216" y="3553046"/>
            <a:ext cx="83820" cy="13970"/>
          </a:xfrm>
          <a:custGeom>
            <a:avLst/>
            <a:gdLst/>
            <a:ahLst/>
            <a:cxnLst/>
            <a:rect l="l" t="t" r="r" b="b"/>
            <a:pathLst>
              <a:path w="83820" h="13970">
                <a:moveTo>
                  <a:pt x="62168" y="0"/>
                </a:moveTo>
                <a:lnTo>
                  <a:pt x="7774" y="101"/>
                </a:lnTo>
                <a:lnTo>
                  <a:pt x="0" y="5270"/>
                </a:lnTo>
                <a:lnTo>
                  <a:pt x="1018" y="9017"/>
                </a:lnTo>
                <a:lnTo>
                  <a:pt x="1081" y="10274"/>
                </a:lnTo>
                <a:lnTo>
                  <a:pt x="2364" y="12128"/>
                </a:lnTo>
                <a:lnTo>
                  <a:pt x="3533" y="12763"/>
                </a:lnTo>
                <a:lnTo>
                  <a:pt x="5006" y="13970"/>
                </a:lnTo>
                <a:lnTo>
                  <a:pt x="80520" y="13970"/>
                </a:lnTo>
                <a:lnTo>
                  <a:pt x="82523" y="5753"/>
                </a:lnTo>
                <a:lnTo>
                  <a:pt x="71300" y="5753"/>
                </a:lnTo>
                <a:lnTo>
                  <a:pt x="62168" y="0"/>
                </a:lnTo>
                <a:close/>
              </a:path>
              <a:path w="83820" h="13970">
                <a:moveTo>
                  <a:pt x="83314" y="1320"/>
                </a:moveTo>
                <a:lnTo>
                  <a:pt x="78170" y="2146"/>
                </a:lnTo>
                <a:lnTo>
                  <a:pt x="76177" y="3302"/>
                </a:lnTo>
                <a:lnTo>
                  <a:pt x="73129" y="4635"/>
                </a:lnTo>
                <a:lnTo>
                  <a:pt x="72163" y="5270"/>
                </a:lnTo>
                <a:lnTo>
                  <a:pt x="71300" y="5753"/>
                </a:lnTo>
                <a:lnTo>
                  <a:pt x="82523" y="5753"/>
                </a:lnTo>
                <a:lnTo>
                  <a:pt x="83248" y="2781"/>
                </a:lnTo>
                <a:lnTo>
                  <a:pt x="83314" y="132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91057" y="5238489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29" h="14604">
                <a:moveTo>
                  <a:pt x="18021" y="1015"/>
                </a:moveTo>
                <a:lnTo>
                  <a:pt x="8724" y="5029"/>
                </a:lnTo>
                <a:lnTo>
                  <a:pt x="1460" y="8089"/>
                </a:lnTo>
                <a:lnTo>
                  <a:pt x="0" y="9639"/>
                </a:lnTo>
                <a:lnTo>
                  <a:pt x="1219" y="12255"/>
                </a:lnTo>
                <a:lnTo>
                  <a:pt x="2590" y="13474"/>
                </a:lnTo>
                <a:lnTo>
                  <a:pt x="20307" y="13868"/>
                </a:lnTo>
                <a:lnTo>
                  <a:pt x="47267" y="14085"/>
                </a:lnTo>
                <a:lnTo>
                  <a:pt x="122364" y="13754"/>
                </a:lnTo>
                <a:lnTo>
                  <a:pt x="125577" y="9791"/>
                </a:lnTo>
                <a:lnTo>
                  <a:pt x="122224" y="8737"/>
                </a:lnTo>
                <a:lnTo>
                  <a:pt x="118922" y="7518"/>
                </a:lnTo>
                <a:lnTo>
                  <a:pt x="115320" y="6667"/>
                </a:lnTo>
                <a:lnTo>
                  <a:pt x="110477" y="6667"/>
                </a:lnTo>
                <a:lnTo>
                  <a:pt x="110127" y="6527"/>
                </a:lnTo>
                <a:lnTo>
                  <a:pt x="56299" y="6527"/>
                </a:lnTo>
                <a:lnTo>
                  <a:pt x="55876" y="6235"/>
                </a:lnTo>
                <a:lnTo>
                  <a:pt x="26085" y="6235"/>
                </a:lnTo>
                <a:lnTo>
                  <a:pt x="18021" y="1015"/>
                </a:lnTo>
                <a:close/>
              </a:path>
              <a:path w="125729" h="14604">
                <a:moveTo>
                  <a:pt x="113169" y="6159"/>
                </a:moveTo>
                <a:lnTo>
                  <a:pt x="110477" y="6667"/>
                </a:lnTo>
                <a:lnTo>
                  <a:pt x="115320" y="6667"/>
                </a:lnTo>
                <a:lnTo>
                  <a:pt x="113169" y="6159"/>
                </a:lnTo>
                <a:close/>
              </a:path>
              <a:path w="125729" h="14604">
                <a:moveTo>
                  <a:pt x="99847" y="1015"/>
                </a:moveTo>
                <a:lnTo>
                  <a:pt x="90385" y="6527"/>
                </a:lnTo>
                <a:lnTo>
                  <a:pt x="110127" y="6527"/>
                </a:lnTo>
                <a:lnTo>
                  <a:pt x="105130" y="4533"/>
                </a:lnTo>
                <a:lnTo>
                  <a:pt x="102298" y="2451"/>
                </a:lnTo>
                <a:lnTo>
                  <a:pt x="99847" y="1015"/>
                </a:lnTo>
                <a:close/>
              </a:path>
              <a:path w="125729" h="14604">
                <a:moveTo>
                  <a:pt x="46862" y="0"/>
                </a:moveTo>
                <a:lnTo>
                  <a:pt x="41318" y="90"/>
                </a:lnTo>
                <a:lnTo>
                  <a:pt x="36545" y="2798"/>
                </a:lnTo>
                <a:lnTo>
                  <a:pt x="31737" y="5666"/>
                </a:lnTo>
                <a:lnTo>
                  <a:pt x="26085" y="6235"/>
                </a:lnTo>
                <a:lnTo>
                  <a:pt x="55876" y="6235"/>
                </a:lnTo>
                <a:lnTo>
                  <a:pt x="46862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63373" y="1092961"/>
            <a:ext cx="144145" cy="13335"/>
          </a:xfrm>
          <a:custGeom>
            <a:avLst/>
            <a:gdLst/>
            <a:ahLst/>
            <a:cxnLst/>
            <a:rect l="l" t="t" r="r" b="b"/>
            <a:pathLst>
              <a:path w="144145" h="13334">
                <a:moveTo>
                  <a:pt x="74479" y="7059"/>
                </a:moveTo>
                <a:lnTo>
                  <a:pt x="44653" y="7059"/>
                </a:lnTo>
                <a:lnTo>
                  <a:pt x="54508" y="13130"/>
                </a:lnTo>
                <a:lnTo>
                  <a:pt x="63639" y="7643"/>
                </a:lnTo>
                <a:lnTo>
                  <a:pt x="70720" y="7207"/>
                </a:lnTo>
                <a:lnTo>
                  <a:pt x="74479" y="7059"/>
                </a:lnTo>
                <a:close/>
              </a:path>
              <a:path w="144145" h="13334">
                <a:moveTo>
                  <a:pt x="111582" y="6924"/>
                </a:moveTo>
                <a:lnTo>
                  <a:pt x="77909" y="6924"/>
                </a:lnTo>
                <a:lnTo>
                  <a:pt x="85129" y="7134"/>
                </a:lnTo>
                <a:lnTo>
                  <a:pt x="92303" y="8177"/>
                </a:lnTo>
                <a:lnTo>
                  <a:pt x="98717" y="12584"/>
                </a:lnTo>
                <a:lnTo>
                  <a:pt x="111582" y="6924"/>
                </a:lnTo>
                <a:close/>
              </a:path>
              <a:path w="144145" h="13334">
                <a:moveTo>
                  <a:pt x="69318" y="0"/>
                </a:moveTo>
                <a:lnTo>
                  <a:pt x="1251" y="201"/>
                </a:lnTo>
                <a:lnTo>
                  <a:pt x="0" y="3097"/>
                </a:lnTo>
                <a:lnTo>
                  <a:pt x="1511" y="5573"/>
                </a:lnTo>
                <a:lnTo>
                  <a:pt x="2679" y="6945"/>
                </a:lnTo>
                <a:lnTo>
                  <a:pt x="24107" y="7064"/>
                </a:lnTo>
                <a:lnTo>
                  <a:pt x="74479" y="7059"/>
                </a:lnTo>
                <a:lnTo>
                  <a:pt x="77909" y="6924"/>
                </a:lnTo>
                <a:lnTo>
                  <a:pt x="111582" y="6924"/>
                </a:lnTo>
                <a:lnTo>
                  <a:pt x="112026" y="6729"/>
                </a:lnTo>
                <a:lnTo>
                  <a:pt x="143916" y="6729"/>
                </a:lnTo>
                <a:lnTo>
                  <a:pt x="138061" y="2551"/>
                </a:lnTo>
                <a:lnTo>
                  <a:pt x="136283" y="201"/>
                </a:lnTo>
                <a:lnTo>
                  <a:pt x="6931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56249" y="5237373"/>
            <a:ext cx="110489" cy="15240"/>
          </a:xfrm>
          <a:custGeom>
            <a:avLst/>
            <a:gdLst/>
            <a:ahLst/>
            <a:cxnLst/>
            <a:rect l="l" t="t" r="r" b="b"/>
            <a:pathLst>
              <a:path w="110490" h="15239">
                <a:moveTo>
                  <a:pt x="4635" y="0"/>
                </a:moveTo>
                <a:lnTo>
                  <a:pt x="1511" y="647"/>
                </a:lnTo>
                <a:lnTo>
                  <a:pt x="0" y="4254"/>
                </a:lnTo>
                <a:lnTo>
                  <a:pt x="1485" y="7150"/>
                </a:lnTo>
                <a:lnTo>
                  <a:pt x="5448" y="11087"/>
                </a:lnTo>
                <a:lnTo>
                  <a:pt x="8623" y="13030"/>
                </a:lnTo>
                <a:lnTo>
                  <a:pt x="11290" y="15049"/>
                </a:lnTo>
                <a:lnTo>
                  <a:pt x="105295" y="15049"/>
                </a:lnTo>
                <a:lnTo>
                  <a:pt x="109702" y="10871"/>
                </a:lnTo>
                <a:lnTo>
                  <a:pt x="109918" y="8559"/>
                </a:lnTo>
                <a:lnTo>
                  <a:pt x="100192" y="7723"/>
                </a:lnTo>
                <a:lnTo>
                  <a:pt x="35394" y="7723"/>
                </a:lnTo>
                <a:lnTo>
                  <a:pt x="18872" y="7480"/>
                </a:lnTo>
                <a:lnTo>
                  <a:pt x="13614" y="4559"/>
                </a:lnTo>
                <a:lnTo>
                  <a:pt x="10502" y="2514"/>
                </a:lnTo>
                <a:lnTo>
                  <a:pt x="4635" y="0"/>
                </a:lnTo>
                <a:close/>
              </a:path>
              <a:path w="110490" h="15239">
                <a:moveTo>
                  <a:pt x="89319" y="800"/>
                </a:moveTo>
                <a:lnTo>
                  <a:pt x="63296" y="800"/>
                </a:lnTo>
                <a:lnTo>
                  <a:pt x="53136" y="7327"/>
                </a:lnTo>
                <a:lnTo>
                  <a:pt x="44239" y="7671"/>
                </a:lnTo>
                <a:lnTo>
                  <a:pt x="35394" y="7723"/>
                </a:lnTo>
                <a:lnTo>
                  <a:pt x="100192" y="7723"/>
                </a:lnTo>
                <a:lnTo>
                  <a:pt x="99288" y="7645"/>
                </a:lnTo>
                <a:lnTo>
                  <a:pt x="95161" y="2400"/>
                </a:lnTo>
                <a:lnTo>
                  <a:pt x="89319" y="80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4784" y="1092778"/>
            <a:ext cx="119380" cy="14604"/>
          </a:xfrm>
          <a:custGeom>
            <a:avLst/>
            <a:gdLst/>
            <a:ahLst/>
            <a:cxnLst/>
            <a:rect l="l" t="t" r="r" b="b"/>
            <a:pathLst>
              <a:path w="119380" h="14605">
                <a:moveTo>
                  <a:pt x="100121" y="13855"/>
                </a:moveTo>
                <a:lnTo>
                  <a:pt x="97916" y="13855"/>
                </a:lnTo>
                <a:lnTo>
                  <a:pt x="99682" y="14096"/>
                </a:lnTo>
                <a:lnTo>
                  <a:pt x="100121" y="13855"/>
                </a:lnTo>
                <a:close/>
              </a:path>
              <a:path w="119380" h="14605">
                <a:moveTo>
                  <a:pt x="111937" y="7365"/>
                </a:moveTo>
                <a:lnTo>
                  <a:pt x="84277" y="7365"/>
                </a:lnTo>
                <a:lnTo>
                  <a:pt x="86969" y="9143"/>
                </a:lnTo>
                <a:lnTo>
                  <a:pt x="89877" y="11531"/>
                </a:lnTo>
                <a:lnTo>
                  <a:pt x="95262" y="14084"/>
                </a:lnTo>
                <a:lnTo>
                  <a:pt x="97916" y="13855"/>
                </a:lnTo>
                <a:lnTo>
                  <a:pt x="100121" y="13855"/>
                </a:lnTo>
                <a:lnTo>
                  <a:pt x="111937" y="7365"/>
                </a:lnTo>
                <a:close/>
              </a:path>
              <a:path w="119380" h="14605">
                <a:moveTo>
                  <a:pt x="61574" y="0"/>
                </a:moveTo>
                <a:lnTo>
                  <a:pt x="5156" y="317"/>
                </a:lnTo>
                <a:lnTo>
                  <a:pt x="2933" y="2031"/>
                </a:lnTo>
                <a:lnTo>
                  <a:pt x="0" y="3251"/>
                </a:lnTo>
                <a:lnTo>
                  <a:pt x="10236" y="13906"/>
                </a:lnTo>
                <a:lnTo>
                  <a:pt x="20116" y="7556"/>
                </a:lnTo>
                <a:lnTo>
                  <a:pt x="72570" y="7556"/>
                </a:lnTo>
                <a:lnTo>
                  <a:pt x="72859" y="7365"/>
                </a:lnTo>
                <a:lnTo>
                  <a:pt x="111937" y="7365"/>
                </a:lnTo>
                <a:lnTo>
                  <a:pt x="118897" y="3543"/>
                </a:lnTo>
                <a:lnTo>
                  <a:pt x="117716" y="2628"/>
                </a:lnTo>
                <a:lnTo>
                  <a:pt x="116763" y="1231"/>
                </a:lnTo>
                <a:lnTo>
                  <a:pt x="115747" y="1181"/>
                </a:lnTo>
                <a:lnTo>
                  <a:pt x="88664" y="244"/>
                </a:lnTo>
                <a:lnTo>
                  <a:pt x="61574" y="0"/>
                </a:lnTo>
                <a:close/>
              </a:path>
              <a:path w="119380" h="14605">
                <a:moveTo>
                  <a:pt x="72570" y="7556"/>
                </a:moveTo>
                <a:lnTo>
                  <a:pt x="53936" y="7556"/>
                </a:lnTo>
                <a:lnTo>
                  <a:pt x="63449" y="13563"/>
                </a:lnTo>
                <a:lnTo>
                  <a:pt x="72570" y="7556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2889" y="4387789"/>
            <a:ext cx="83820" cy="14604"/>
          </a:xfrm>
          <a:custGeom>
            <a:avLst/>
            <a:gdLst/>
            <a:ahLst/>
            <a:cxnLst/>
            <a:rect l="l" t="t" r="r" b="b"/>
            <a:pathLst>
              <a:path w="83820" h="14604">
                <a:moveTo>
                  <a:pt x="15938" y="0"/>
                </a:moveTo>
                <a:lnTo>
                  <a:pt x="5168" y="444"/>
                </a:lnTo>
                <a:lnTo>
                  <a:pt x="2362" y="1828"/>
                </a:lnTo>
                <a:lnTo>
                  <a:pt x="0" y="5232"/>
                </a:lnTo>
                <a:lnTo>
                  <a:pt x="495" y="8089"/>
                </a:lnTo>
                <a:lnTo>
                  <a:pt x="253" y="10439"/>
                </a:lnTo>
                <a:lnTo>
                  <a:pt x="2260" y="11734"/>
                </a:lnTo>
                <a:lnTo>
                  <a:pt x="4254" y="14122"/>
                </a:lnTo>
                <a:lnTo>
                  <a:pt x="41643" y="14336"/>
                </a:lnTo>
                <a:lnTo>
                  <a:pt x="78016" y="14249"/>
                </a:lnTo>
                <a:lnTo>
                  <a:pt x="79019" y="13030"/>
                </a:lnTo>
                <a:lnTo>
                  <a:pt x="80098" y="12319"/>
                </a:lnTo>
                <a:lnTo>
                  <a:pt x="83731" y="7518"/>
                </a:lnTo>
                <a:lnTo>
                  <a:pt x="83550" y="7048"/>
                </a:lnTo>
                <a:lnTo>
                  <a:pt x="42481" y="7048"/>
                </a:lnTo>
                <a:lnTo>
                  <a:pt x="32308" y="215"/>
                </a:lnTo>
                <a:lnTo>
                  <a:pt x="24574" y="215"/>
                </a:lnTo>
                <a:lnTo>
                  <a:pt x="15938" y="0"/>
                </a:lnTo>
                <a:close/>
              </a:path>
              <a:path w="83820" h="14604">
                <a:moveTo>
                  <a:pt x="77546" y="228"/>
                </a:moveTo>
                <a:lnTo>
                  <a:pt x="66116" y="228"/>
                </a:lnTo>
                <a:lnTo>
                  <a:pt x="53454" y="7048"/>
                </a:lnTo>
                <a:lnTo>
                  <a:pt x="83550" y="7048"/>
                </a:lnTo>
                <a:lnTo>
                  <a:pt x="82245" y="3644"/>
                </a:lnTo>
                <a:lnTo>
                  <a:pt x="77546" y="228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4378" y="217962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65" y="0"/>
                </a:lnTo>
              </a:path>
            </a:pathLst>
          </a:custGeom>
          <a:ln w="7132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41866" y="1090475"/>
            <a:ext cx="80010" cy="17145"/>
          </a:xfrm>
          <a:custGeom>
            <a:avLst/>
            <a:gdLst/>
            <a:ahLst/>
            <a:cxnLst/>
            <a:rect l="l" t="t" r="r" b="b"/>
            <a:pathLst>
              <a:path w="80009" h="17144">
                <a:moveTo>
                  <a:pt x="22731" y="2430"/>
                </a:moveTo>
                <a:lnTo>
                  <a:pt x="4716" y="2438"/>
                </a:lnTo>
                <a:lnTo>
                  <a:pt x="3987" y="8925"/>
                </a:lnTo>
                <a:lnTo>
                  <a:pt x="7531" y="9550"/>
                </a:lnTo>
                <a:lnTo>
                  <a:pt x="12318" y="10045"/>
                </a:lnTo>
                <a:lnTo>
                  <a:pt x="16967" y="10655"/>
                </a:lnTo>
                <a:lnTo>
                  <a:pt x="26441" y="16751"/>
                </a:lnTo>
                <a:lnTo>
                  <a:pt x="60325" y="16751"/>
                </a:lnTo>
                <a:lnTo>
                  <a:pt x="63119" y="15011"/>
                </a:lnTo>
                <a:lnTo>
                  <a:pt x="66103" y="12865"/>
                </a:lnTo>
                <a:lnTo>
                  <a:pt x="72504" y="9639"/>
                </a:lnTo>
                <a:lnTo>
                  <a:pt x="76018" y="8534"/>
                </a:lnTo>
                <a:lnTo>
                  <a:pt x="79527" y="7162"/>
                </a:lnTo>
                <a:lnTo>
                  <a:pt x="78092" y="5461"/>
                </a:lnTo>
                <a:lnTo>
                  <a:pt x="76885" y="2755"/>
                </a:lnTo>
                <a:lnTo>
                  <a:pt x="22731" y="2430"/>
                </a:lnTo>
                <a:close/>
              </a:path>
              <a:path w="80009" h="17144">
                <a:moveTo>
                  <a:pt x="3006" y="8753"/>
                </a:moveTo>
                <a:lnTo>
                  <a:pt x="3924" y="9486"/>
                </a:lnTo>
                <a:lnTo>
                  <a:pt x="3987" y="8925"/>
                </a:lnTo>
                <a:lnTo>
                  <a:pt x="3006" y="8753"/>
                </a:lnTo>
                <a:close/>
              </a:path>
              <a:path w="80009" h="17144">
                <a:moveTo>
                  <a:pt x="0" y="6350"/>
                </a:moveTo>
                <a:lnTo>
                  <a:pt x="927" y="7175"/>
                </a:lnTo>
                <a:lnTo>
                  <a:pt x="1765" y="8534"/>
                </a:lnTo>
                <a:lnTo>
                  <a:pt x="3006" y="8753"/>
                </a:lnTo>
                <a:lnTo>
                  <a:pt x="0" y="6350"/>
                </a:lnTo>
                <a:close/>
              </a:path>
              <a:path w="80009" h="17144">
                <a:moveTo>
                  <a:pt x="4991" y="0"/>
                </a:moveTo>
                <a:lnTo>
                  <a:pt x="1955" y="3987"/>
                </a:lnTo>
                <a:lnTo>
                  <a:pt x="2997" y="3441"/>
                </a:lnTo>
                <a:lnTo>
                  <a:pt x="4038" y="2438"/>
                </a:lnTo>
                <a:lnTo>
                  <a:pt x="4717" y="2430"/>
                </a:lnTo>
                <a:lnTo>
                  <a:pt x="499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7822" y="1389502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485" y="0"/>
                </a:lnTo>
              </a:path>
            </a:pathLst>
          </a:custGeom>
          <a:ln w="7493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90292" y="2450213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183" y="0"/>
                </a:lnTo>
              </a:path>
            </a:pathLst>
          </a:custGeom>
          <a:ln w="7507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38059" y="138943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35" y="0"/>
                </a:lnTo>
              </a:path>
            </a:pathLst>
          </a:custGeom>
          <a:ln w="7746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73500" y="217960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48" y="0"/>
                </a:lnTo>
              </a:path>
            </a:pathLst>
          </a:custGeom>
          <a:ln w="6846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14377" y="138976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15" y="0"/>
                </a:lnTo>
              </a:path>
            </a:pathLst>
          </a:custGeom>
          <a:ln w="7189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1187" y="529939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50"/>
                </a:lnTo>
              </a:path>
            </a:pathLst>
          </a:custGeom>
          <a:ln w="6775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3986" y="245023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77" y="0"/>
                </a:lnTo>
              </a:path>
            </a:pathLst>
          </a:custGeom>
          <a:ln w="6415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31233" y="3832437"/>
            <a:ext cx="88265" cy="13970"/>
          </a:xfrm>
          <a:custGeom>
            <a:avLst/>
            <a:gdLst/>
            <a:ahLst/>
            <a:cxnLst/>
            <a:rect l="l" t="t" r="r" b="b"/>
            <a:pathLst>
              <a:path w="88265" h="13970">
                <a:moveTo>
                  <a:pt x="55689" y="0"/>
                </a:moveTo>
                <a:lnTo>
                  <a:pt x="46583" y="5245"/>
                </a:lnTo>
                <a:lnTo>
                  <a:pt x="1866" y="7315"/>
                </a:lnTo>
                <a:lnTo>
                  <a:pt x="952" y="8750"/>
                </a:lnTo>
                <a:lnTo>
                  <a:pt x="0" y="9537"/>
                </a:lnTo>
                <a:lnTo>
                  <a:pt x="6005" y="11943"/>
                </a:lnTo>
                <a:lnTo>
                  <a:pt x="16708" y="13119"/>
                </a:lnTo>
                <a:lnTo>
                  <a:pt x="39938" y="13398"/>
                </a:lnTo>
                <a:lnTo>
                  <a:pt x="83527" y="13119"/>
                </a:lnTo>
                <a:lnTo>
                  <a:pt x="86385" y="11734"/>
                </a:lnTo>
                <a:lnTo>
                  <a:pt x="87655" y="10134"/>
                </a:lnTo>
                <a:lnTo>
                  <a:pt x="86118" y="7708"/>
                </a:lnTo>
                <a:lnTo>
                  <a:pt x="85368" y="6934"/>
                </a:lnTo>
                <a:lnTo>
                  <a:pt x="69253" y="6934"/>
                </a:lnTo>
                <a:lnTo>
                  <a:pt x="62230" y="4419"/>
                </a:lnTo>
                <a:lnTo>
                  <a:pt x="55689" y="0"/>
                </a:lnTo>
                <a:close/>
              </a:path>
              <a:path w="88265" h="13970">
                <a:moveTo>
                  <a:pt x="76695" y="5588"/>
                </a:moveTo>
                <a:lnTo>
                  <a:pt x="69253" y="6934"/>
                </a:lnTo>
                <a:lnTo>
                  <a:pt x="85368" y="6934"/>
                </a:lnTo>
                <a:lnTo>
                  <a:pt x="84963" y="6515"/>
                </a:lnTo>
                <a:lnTo>
                  <a:pt x="76695" y="5588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9704" y="5775540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79" y="0"/>
                </a:lnTo>
              </a:path>
            </a:pathLst>
          </a:custGeom>
          <a:ln w="6913">
            <a:solidFill>
              <a:srgbClr val="025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27108" y="3553136"/>
            <a:ext cx="45085" cy="14604"/>
          </a:xfrm>
          <a:custGeom>
            <a:avLst/>
            <a:gdLst/>
            <a:ahLst/>
            <a:cxnLst/>
            <a:rect l="l" t="t" r="r" b="b"/>
            <a:pathLst>
              <a:path w="45084" h="14604">
                <a:moveTo>
                  <a:pt x="25711" y="0"/>
                </a:moveTo>
                <a:lnTo>
                  <a:pt x="12268" y="65"/>
                </a:lnTo>
                <a:lnTo>
                  <a:pt x="10617" y="1233"/>
                </a:lnTo>
                <a:lnTo>
                  <a:pt x="8674" y="2820"/>
                </a:lnTo>
                <a:lnTo>
                  <a:pt x="4457" y="5272"/>
                </a:lnTo>
                <a:lnTo>
                  <a:pt x="2184" y="6122"/>
                </a:lnTo>
                <a:lnTo>
                  <a:pt x="305" y="6986"/>
                </a:lnTo>
                <a:lnTo>
                  <a:pt x="152" y="9653"/>
                </a:lnTo>
                <a:lnTo>
                  <a:pt x="1054" y="12257"/>
                </a:lnTo>
                <a:lnTo>
                  <a:pt x="3416" y="12790"/>
                </a:lnTo>
                <a:lnTo>
                  <a:pt x="12650" y="14199"/>
                </a:lnTo>
                <a:lnTo>
                  <a:pt x="21920" y="14509"/>
                </a:lnTo>
                <a:lnTo>
                  <a:pt x="31209" y="14160"/>
                </a:lnTo>
                <a:lnTo>
                  <a:pt x="41503" y="13527"/>
                </a:lnTo>
                <a:lnTo>
                  <a:pt x="42405" y="12066"/>
                </a:lnTo>
                <a:lnTo>
                  <a:pt x="43370" y="11253"/>
                </a:lnTo>
                <a:lnTo>
                  <a:pt x="43726" y="8929"/>
                </a:lnTo>
                <a:lnTo>
                  <a:pt x="44919" y="6262"/>
                </a:lnTo>
                <a:lnTo>
                  <a:pt x="43434" y="2528"/>
                </a:lnTo>
                <a:lnTo>
                  <a:pt x="40767" y="357"/>
                </a:lnTo>
                <a:lnTo>
                  <a:pt x="38849" y="268"/>
                </a:lnTo>
                <a:lnTo>
                  <a:pt x="32302" y="49"/>
                </a:lnTo>
                <a:lnTo>
                  <a:pt x="25711" y="0"/>
                </a:lnTo>
                <a:close/>
              </a:path>
              <a:path w="45084" h="14604">
                <a:moveTo>
                  <a:pt x="317" y="6770"/>
                </a:moveTo>
                <a:lnTo>
                  <a:pt x="0" y="7126"/>
                </a:lnTo>
                <a:lnTo>
                  <a:pt x="305" y="6986"/>
                </a:lnTo>
                <a:lnTo>
                  <a:pt x="317" y="677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824" y="2732732"/>
            <a:ext cx="45085" cy="14604"/>
          </a:xfrm>
          <a:custGeom>
            <a:avLst/>
            <a:gdLst/>
            <a:ahLst/>
            <a:cxnLst/>
            <a:rect l="l" t="t" r="r" b="b"/>
            <a:pathLst>
              <a:path w="45084" h="14605">
                <a:moveTo>
                  <a:pt x="23936" y="0"/>
                </a:moveTo>
                <a:lnTo>
                  <a:pt x="14662" y="350"/>
                </a:lnTo>
                <a:lnTo>
                  <a:pt x="4381" y="1027"/>
                </a:lnTo>
                <a:lnTo>
                  <a:pt x="3454" y="2462"/>
                </a:lnTo>
                <a:lnTo>
                  <a:pt x="2425" y="3313"/>
                </a:lnTo>
                <a:lnTo>
                  <a:pt x="1663" y="6704"/>
                </a:lnTo>
                <a:lnTo>
                  <a:pt x="0" y="10298"/>
                </a:lnTo>
                <a:lnTo>
                  <a:pt x="6375" y="14171"/>
                </a:lnTo>
                <a:lnTo>
                  <a:pt x="12458" y="14430"/>
                </a:lnTo>
                <a:lnTo>
                  <a:pt x="19273" y="14573"/>
                </a:lnTo>
                <a:lnTo>
                  <a:pt x="26701" y="14480"/>
                </a:lnTo>
                <a:lnTo>
                  <a:pt x="34620" y="14031"/>
                </a:lnTo>
                <a:lnTo>
                  <a:pt x="44792" y="4405"/>
                </a:lnTo>
                <a:lnTo>
                  <a:pt x="43713" y="3071"/>
                </a:lnTo>
                <a:lnTo>
                  <a:pt x="43192" y="1751"/>
                </a:lnTo>
                <a:lnTo>
                  <a:pt x="42430" y="1598"/>
                </a:lnTo>
                <a:lnTo>
                  <a:pt x="33195" y="290"/>
                </a:lnTo>
                <a:lnTo>
                  <a:pt x="2393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90228" y="1093003"/>
            <a:ext cx="65405" cy="15875"/>
          </a:xfrm>
          <a:custGeom>
            <a:avLst/>
            <a:gdLst/>
            <a:ahLst/>
            <a:cxnLst/>
            <a:rect l="l" t="t" r="r" b="b"/>
            <a:pathLst>
              <a:path w="65404" h="15875">
                <a:moveTo>
                  <a:pt x="31388" y="0"/>
                </a:moveTo>
                <a:lnTo>
                  <a:pt x="2730" y="165"/>
                </a:lnTo>
                <a:lnTo>
                  <a:pt x="1587" y="1549"/>
                </a:lnTo>
                <a:lnTo>
                  <a:pt x="0" y="4025"/>
                </a:lnTo>
                <a:lnTo>
                  <a:pt x="1181" y="5689"/>
                </a:lnTo>
                <a:lnTo>
                  <a:pt x="3809" y="7137"/>
                </a:lnTo>
                <a:lnTo>
                  <a:pt x="22555" y="7137"/>
                </a:lnTo>
                <a:lnTo>
                  <a:pt x="28193" y="8724"/>
                </a:lnTo>
                <a:lnTo>
                  <a:pt x="31737" y="15519"/>
                </a:lnTo>
                <a:lnTo>
                  <a:pt x="38976" y="13919"/>
                </a:lnTo>
                <a:lnTo>
                  <a:pt x="48196" y="7848"/>
                </a:lnTo>
                <a:lnTo>
                  <a:pt x="53543" y="5803"/>
                </a:lnTo>
                <a:lnTo>
                  <a:pt x="63259" y="5803"/>
                </a:lnTo>
                <a:lnTo>
                  <a:pt x="65074" y="3492"/>
                </a:lnTo>
                <a:lnTo>
                  <a:pt x="63093" y="2324"/>
                </a:lnTo>
                <a:lnTo>
                  <a:pt x="61112" y="165"/>
                </a:lnTo>
                <a:lnTo>
                  <a:pt x="31388" y="0"/>
                </a:lnTo>
                <a:close/>
              </a:path>
              <a:path w="65404" h="15875">
                <a:moveTo>
                  <a:pt x="63259" y="5803"/>
                </a:moveTo>
                <a:lnTo>
                  <a:pt x="53543" y="5803"/>
                </a:lnTo>
                <a:lnTo>
                  <a:pt x="60515" y="9296"/>
                </a:lnTo>
                <a:lnTo>
                  <a:pt x="63259" y="5803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04293" y="1093013"/>
            <a:ext cx="73660" cy="13335"/>
          </a:xfrm>
          <a:custGeom>
            <a:avLst/>
            <a:gdLst/>
            <a:ahLst/>
            <a:cxnLst/>
            <a:rect l="l" t="t" r="r" b="b"/>
            <a:pathLst>
              <a:path w="73660" h="13334">
                <a:moveTo>
                  <a:pt x="38468" y="0"/>
                </a:moveTo>
                <a:lnTo>
                  <a:pt x="5105" y="111"/>
                </a:lnTo>
                <a:lnTo>
                  <a:pt x="3060" y="2232"/>
                </a:lnTo>
                <a:lnTo>
                  <a:pt x="0" y="3933"/>
                </a:lnTo>
                <a:lnTo>
                  <a:pt x="4000" y="5280"/>
                </a:lnTo>
                <a:lnTo>
                  <a:pt x="7416" y="6054"/>
                </a:lnTo>
                <a:lnTo>
                  <a:pt x="13576" y="9064"/>
                </a:lnTo>
                <a:lnTo>
                  <a:pt x="16332" y="11287"/>
                </a:lnTo>
                <a:lnTo>
                  <a:pt x="18897" y="12976"/>
                </a:lnTo>
                <a:lnTo>
                  <a:pt x="28701" y="7210"/>
                </a:lnTo>
                <a:lnTo>
                  <a:pt x="69062" y="7210"/>
                </a:lnTo>
                <a:lnTo>
                  <a:pt x="72161" y="5470"/>
                </a:lnTo>
                <a:lnTo>
                  <a:pt x="73444" y="3806"/>
                </a:lnTo>
                <a:lnTo>
                  <a:pt x="71970" y="1457"/>
                </a:lnTo>
                <a:lnTo>
                  <a:pt x="70738" y="200"/>
                </a:lnTo>
                <a:lnTo>
                  <a:pt x="3846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35746" y="6749122"/>
            <a:ext cx="13970" cy="67310"/>
          </a:xfrm>
          <a:custGeom>
            <a:avLst/>
            <a:gdLst/>
            <a:ahLst/>
            <a:cxnLst/>
            <a:rect l="l" t="t" r="r" b="b"/>
            <a:pathLst>
              <a:path w="13970" h="67309">
                <a:moveTo>
                  <a:pt x="3352" y="0"/>
                </a:moveTo>
                <a:lnTo>
                  <a:pt x="1562" y="2705"/>
                </a:lnTo>
                <a:lnTo>
                  <a:pt x="279" y="3733"/>
                </a:lnTo>
                <a:lnTo>
                  <a:pt x="133" y="19527"/>
                </a:lnTo>
                <a:lnTo>
                  <a:pt x="89" y="26758"/>
                </a:lnTo>
                <a:lnTo>
                  <a:pt x="0" y="64744"/>
                </a:lnTo>
                <a:lnTo>
                  <a:pt x="1435" y="65722"/>
                </a:lnTo>
                <a:lnTo>
                  <a:pt x="2222" y="66700"/>
                </a:lnTo>
                <a:lnTo>
                  <a:pt x="6553" y="61798"/>
                </a:lnTo>
                <a:lnTo>
                  <a:pt x="6553" y="43726"/>
                </a:lnTo>
                <a:lnTo>
                  <a:pt x="12522" y="34226"/>
                </a:lnTo>
                <a:lnTo>
                  <a:pt x="9956" y="30086"/>
                </a:lnTo>
                <a:lnTo>
                  <a:pt x="5765" y="26758"/>
                </a:lnTo>
                <a:lnTo>
                  <a:pt x="6845" y="20535"/>
                </a:lnTo>
                <a:lnTo>
                  <a:pt x="13487" y="10553"/>
                </a:lnTo>
                <a:lnTo>
                  <a:pt x="3352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1491" y="2732988"/>
            <a:ext cx="37465" cy="13970"/>
          </a:xfrm>
          <a:custGeom>
            <a:avLst/>
            <a:gdLst/>
            <a:ahLst/>
            <a:cxnLst/>
            <a:rect l="l" t="t" r="r" b="b"/>
            <a:pathLst>
              <a:path w="37465" h="13969">
                <a:moveTo>
                  <a:pt x="18661" y="0"/>
                </a:moveTo>
                <a:lnTo>
                  <a:pt x="0" y="6242"/>
                </a:lnTo>
                <a:lnTo>
                  <a:pt x="1143" y="8858"/>
                </a:lnTo>
                <a:lnTo>
                  <a:pt x="1790" y="13519"/>
                </a:lnTo>
                <a:lnTo>
                  <a:pt x="18380" y="13530"/>
                </a:lnTo>
                <a:lnTo>
                  <a:pt x="34074" y="13404"/>
                </a:lnTo>
                <a:lnTo>
                  <a:pt x="35001" y="11982"/>
                </a:lnTo>
                <a:lnTo>
                  <a:pt x="35941" y="11207"/>
                </a:lnTo>
                <a:lnTo>
                  <a:pt x="36233" y="8909"/>
                </a:lnTo>
                <a:lnTo>
                  <a:pt x="37325" y="6292"/>
                </a:lnTo>
                <a:lnTo>
                  <a:pt x="35839" y="2597"/>
                </a:lnTo>
                <a:lnTo>
                  <a:pt x="33261" y="425"/>
                </a:lnTo>
                <a:lnTo>
                  <a:pt x="25033" y="86"/>
                </a:lnTo>
                <a:lnTo>
                  <a:pt x="1866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11592" y="6050376"/>
            <a:ext cx="71755" cy="7620"/>
          </a:xfrm>
          <a:custGeom>
            <a:avLst/>
            <a:gdLst/>
            <a:ahLst/>
            <a:cxnLst/>
            <a:rect l="l" t="t" r="r" b="b"/>
            <a:pathLst>
              <a:path w="71755" h="7620">
                <a:moveTo>
                  <a:pt x="21001" y="98"/>
                </a:moveTo>
                <a:lnTo>
                  <a:pt x="12732" y="144"/>
                </a:lnTo>
                <a:lnTo>
                  <a:pt x="4470" y="311"/>
                </a:lnTo>
                <a:lnTo>
                  <a:pt x="2946" y="361"/>
                </a:lnTo>
                <a:lnTo>
                  <a:pt x="1485" y="2774"/>
                </a:lnTo>
                <a:lnTo>
                  <a:pt x="0" y="4108"/>
                </a:lnTo>
                <a:lnTo>
                  <a:pt x="965" y="4857"/>
                </a:lnTo>
                <a:lnTo>
                  <a:pt x="1892" y="6216"/>
                </a:lnTo>
                <a:lnTo>
                  <a:pt x="19335" y="7082"/>
                </a:lnTo>
                <a:lnTo>
                  <a:pt x="35775" y="7527"/>
                </a:lnTo>
                <a:lnTo>
                  <a:pt x="52216" y="7349"/>
                </a:lnTo>
                <a:lnTo>
                  <a:pt x="68656" y="6292"/>
                </a:lnTo>
                <a:lnTo>
                  <a:pt x="69672" y="6191"/>
                </a:lnTo>
                <a:lnTo>
                  <a:pt x="70561" y="4832"/>
                </a:lnTo>
                <a:lnTo>
                  <a:pt x="71513" y="4057"/>
                </a:lnTo>
                <a:lnTo>
                  <a:pt x="69989" y="2724"/>
                </a:lnTo>
                <a:lnTo>
                  <a:pt x="68503" y="285"/>
                </a:lnTo>
                <a:lnTo>
                  <a:pt x="66929" y="222"/>
                </a:lnTo>
                <a:lnTo>
                  <a:pt x="63256" y="133"/>
                </a:lnTo>
                <a:lnTo>
                  <a:pt x="37541" y="133"/>
                </a:lnTo>
                <a:lnTo>
                  <a:pt x="21001" y="98"/>
                </a:lnTo>
                <a:close/>
              </a:path>
              <a:path w="71755" h="7620">
                <a:moveTo>
                  <a:pt x="52235" y="0"/>
                </a:moveTo>
                <a:lnTo>
                  <a:pt x="37541" y="44"/>
                </a:lnTo>
                <a:lnTo>
                  <a:pt x="63256" y="133"/>
                </a:lnTo>
                <a:lnTo>
                  <a:pt x="59583" y="44"/>
                </a:lnTo>
                <a:lnTo>
                  <a:pt x="5223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68209" y="6593096"/>
            <a:ext cx="6985" cy="72390"/>
          </a:xfrm>
          <a:custGeom>
            <a:avLst/>
            <a:gdLst/>
            <a:ahLst/>
            <a:cxnLst/>
            <a:rect l="l" t="t" r="r" b="b"/>
            <a:pathLst>
              <a:path w="6985" h="72390">
                <a:moveTo>
                  <a:pt x="3657" y="0"/>
                </a:moveTo>
                <a:lnTo>
                  <a:pt x="2438" y="1879"/>
                </a:lnTo>
                <a:lnTo>
                  <a:pt x="177" y="3746"/>
                </a:lnTo>
                <a:lnTo>
                  <a:pt x="21" y="21303"/>
                </a:lnTo>
                <a:lnTo>
                  <a:pt x="0" y="68376"/>
                </a:lnTo>
                <a:lnTo>
                  <a:pt x="1422" y="71018"/>
                </a:lnTo>
                <a:lnTo>
                  <a:pt x="3060" y="72377"/>
                </a:lnTo>
                <a:lnTo>
                  <a:pt x="5372" y="70993"/>
                </a:lnTo>
                <a:lnTo>
                  <a:pt x="6591" y="69735"/>
                </a:lnTo>
                <a:lnTo>
                  <a:pt x="6742" y="53125"/>
                </a:lnTo>
                <a:lnTo>
                  <a:pt x="6781" y="4140"/>
                </a:lnTo>
                <a:lnTo>
                  <a:pt x="4749" y="2070"/>
                </a:lnTo>
                <a:lnTo>
                  <a:pt x="365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23297" y="6916711"/>
            <a:ext cx="7620" cy="72390"/>
          </a:xfrm>
          <a:custGeom>
            <a:avLst/>
            <a:gdLst/>
            <a:ahLst/>
            <a:cxnLst/>
            <a:rect l="l" t="t" r="r" b="b"/>
            <a:pathLst>
              <a:path w="7620" h="72390">
                <a:moveTo>
                  <a:pt x="3863" y="0"/>
                </a:moveTo>
                <a:lnTo>
                  <a:pt x="2543" y="1625"/>
                </a:lnTo>
                <a:lnTo>
                  <a:pt x="104" y="3225"/>
                </a:lnTo>
                <a:lnTo>
                  <a:pt x="0" y="52495"/>
                </a:lnTo>
                <a:lnTo>
                  <a:pt x="180" y="69062"/>
                </a:lnTo>
                <a:lnTo>
                  <a:pt x="2733" y="70472"/>
                </a:lnTo>
                <a:lnTo>
                  <a:pt x="4105" y="71894"/>
                </a:lnTo>
                <a:lnTo>
                  <a:pt x="4879" y="70942"/>
                </a:lnTo>
                <a:lnTo>
                  <a:pt x="6276" y="70015"/>
                </a:lnTo>
                <a:lnTo>
                  <a:pt x="7076" y="51930"/>
                </a:lnTo>
                <a:lnTo>
                  <a:pt x="7448" y="35980"/>
                </a:lnTo>
                <a:lnTo>
                  <a:pt x="7238" y="19468"/>
                </a:lnTo>
                <a:lnTo>
                  <a:pt x="6205" y="3225"/>
                </a:lnTo>
                <a:lnTo>
                  <a:pt x="6086" y="1943"/>
                </a:lnTo>
                <a:lnTo>
                  <a:pt x="4714" y="1041"/>
                </a:lnTo>
                <a:lnTo>
                  <a:pt x="386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65005" y="7089961"/>
            <a:ext cx="6985" cy="72390"/>
          </a:xfrm>
          <a:custGeom>
            <a:avLst/>
            <a:gdLst/>
            <a:ahLst/>
            <a:cxnLst/>
            <a:rect l="l" t="t" r="r" b="b"/>
            <a:pathLst>
              <a:path w="6985" h="72390">
                <a:moveTo>
                  <a:pt x="3035" y="0"/>
                </a:moveTo>
                <a:lnTo>
                  <a:pt x="1981" y="2171"/>
                </a:lnTo>
                <a:lnTo>
                  <a:pt x="50" y="4318"/>
                </a:lnTo>
                <a:lnTo>
                  <a:pt x="0" y="67716"/>
                </a:lnTo>
                <a:lnTo>
                  <a:pt x="749" y="68897"/>
                </a:lnTo>
                <a:lnTo>
                  <a:pt x="1993" y="70662"/>
                </a:lnTo>
                <a:lnTo>
                  <a:pt x="2959" y="71208"/>
                </a:lnTo>
                <a:lnTo>
                  <a:pt x="3746" y="71869"/>
                </a:lnTo>
                <a:lnTo>
                  <a:pt x="4546" y="70904"/>
                </a:lnTo>
                <a:lnTo>
                  <a:pt x="6032" y="69951"/>
                </a:lnTo>
                <a:lnTo>
                  <a:pt x="6332" y="51584"/>
                </a:lnTo>
                <a:lnTo>
                  <a:pt x="6516" y="37152"/>
                </a:lnTo>
                <a:lnTo>
                  <a:pt x="6643" y="21509"/>
                </a:lnTo>
                <a:lnTo>
                  <a:pt x="6680" y="3543"/>
                </a:lnTo>
                <a:lnTo>
                  <a:pt x="4317" y="1778"/>
                </a:lnTo>
                <a:lnTo>
                  <a:pt x="303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73313" y="1093503"/>
            <a:ext cx="71755" cy="6985"/>
          </a:xfrm>
          <a:custGeom>
            <a:avLst/>
            <a:gdLst/>
            <a:ahLst/>
            <a:cxnLst/>
            <a:rect l="l" t="t" r="r" b="b"/>
            <a:pathLst>
              <a:path w="71754" h="6984">
                <a:moveTo>
                  <a:pt x="19354" y="0"/>
                </a:moveTo>
                <a:lnTo>
                  <a:pt x="1905" y="4"/>
                </a:lnTo>
                <a:lnTo>
                  <a:pt x="952" y="1465"/>
                </a:lnTo>
                <a:lnTo>
                  <a:pt x="0" y="2239"/>
                </a:lnTo>
                <a:lnTo>
                  <a:pt x="3860" y="6430"/>
                </a:lnTo>
                <a:lnTo>
                  <a:pt x="35406" y="6443"/>
                </a:lnTo>
                <a:lnTo>
                  <a:pt x="68453" y="6240"/>
                </a:lnTo>
                <a:lnTo>
                  <a:pt x="70091" y="3801"/>
                </a:lnTo>
                <a:lnTo>
                  <a:pt x="71742" y="2493"/>
                </a:lnTo>
                <a:lnTo>
                  <a:pt x="70777" y="1719"/>
                </a:lnTo>
                <a:lnTo>
                  <a:pt x="69824" y="296"/>
                </a:lnTo>
                <a:lnTo>
                  <a:pt x="1935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93973" y="6486921"/>
            <a:ext cx="13970" cy="58419"/>
          </a:xfrm>
          <a:custGeom>
            <a:avLst/>
            <a:gdLst/>
            <a:ahLst/>
            <a:cxnLst/>
            <a:rect l="l" t="t" r="r" b="b"/>
            <a:pathLst>
              <a:path w="13970" h="58420">
                <a:moveTo>
                  <a:pt x="3316" y="0"/>
                </a:moveTo>
                <a:lnTo>
                  <a:pt x="824" y="13776"/>
                </a:lnTo>
                <a:lnTo>
                  <a:pt x="0" y="29278"/>
                </a:lnTo>
                <a:lnTo>
                  <a:pt x="821" y="44653"/>
                </a:lnTo>
                <a:lnTo>
                  <a:pt x="3265" y="58051"/>
                </a:lnTo>
                <a:lnTo>
                  <a:pt x="5698" y="54327"/>
                </a:lnTo>
                <a:lnTo>
                  <a:pt x="6967" y="49115"/>
                </a:lnTo>
                <a:lnTo>
                  <a:pt x="7483" y="38843"/>
                </a:lnTo>
                <a:lnTo>
                  <a:pt x="7659" y="19938"/>
                </a:lnTo>
                <a:lnTo>
                  <a:pt x="13971" y="10248"/>
                </a:lnTo>
                <a:lnTo>
                  <a:pt x="331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5186" y="2996172"/>
            <a:ext cx="69215" cy="10160"/>
          </a:xfrm>
          <a:custGeom>
            <a:avLst/>
            <a:gdLst/>
            <a:ahLst/>
            <a:cxnLst/>
            <a:rect l="l" t="t" r="r" b="b"/>
            <a:pathLst>
              <a:path w="69214" h="10160">
                <a:moveTo>
                  <a:pt x="62471" y="6908"/>
                </a:moveTo>
                <a:lnTo>
                  <a:pt x="60866" y="6909"/>
                </a:lnTo>
                <a:lnTo>
                  <a:pt x="61480" y="9791"/>
                </a:lnTo>
                <a:lnTo>
                  <a:pt x="62471" y="6908"/>
                </a:lnTo>
                <a:close/>
              </a:path>
              <a:path w="69214" h="10160">
                <a:moveTo>
                  <a:pt x="4330" y="0"/>
                </a:moveTo>
                <a:lnTo>
                  <a:pt x="2222" y="1917"/>
                </a:lnTo>
                <a:lnTo>
                  <a:pt x="0" y="3009"/>
                </a:lnTo>
                <a:lnTo>
                  <a:pt x="1651" y="4330"/>
                </a:lnTo>
                <a:lnTo>
                  <a:pt x="3251" y="6718"/>
                </a:lnTo>
                <a:lnTo>
                  <a:pt x="32754" y="6926"/>
                </a:lnTo>
                <a:lnTo>
                  <a:pt x="60866" y="6909"/>
                </a:lnTo>
                <a:lnTo>
                  <a:pt x="59626" y="1092"/>
                </a:lnTo>
                <a:lnTo>
                  <a:pt x="66753" y="1092"/>
                </a:lnTo>
                <a:lnTo>
                  <a:pt x="66446" y="634"/>
                </a:lnTo>
                <a:lnTo>
                  <a:pt x="20191" y="35"/>
                </a:lnTo>
                <a:lnTo>
                  <a:pt x="4330" y="0"/>
                </a:lnTo>
                <a:close/>
              </a:path>
              <a:path w="69214" h="10160">
                <a:moveTo>
                  <a:pt x="66753" y="1092"/>
                </a:moveTo>
                <a:lnTo>
                  <a:pt x="59626" y="1092"/>
                </a:lnTo>
                <a:lnTo>
                  <a:pt x="69049" y="4508"/>
                </a:lnTo>
                <a:lnTo>
                  <a:pt x="66753" y="1092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1563" y="3282191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33731" y="0"/>
                </a:moveTo>
                <a:lnTo>
                  <a:pt x="4152" y="131"/>
                </a:lnTo>
                <a:lnTo>
                  <a:pt x="2082" y="2087"/>
                </a:lnTo>
                <a:lnTo>
                  <a:pt x="0" y="3154"/>
                </a:lnTo>
                <a:lnTo>
                  <a:pt x="1905" y="4322"/>
                </a:lnTo>
                <a:lnTo>
                  <a:pt x="3810" y="6469"/>
                </a:lnTo>
                <a:lnTo>
                  <a:pt x="33235" y="6794"/>
                </a:lnTo>
                <a:lnTo>
                  <a:pt x="46984" y="6774"/>
                </a:lnTo>
                <a:lnTo>
                  <a:pt x="63538" y="6557"/>
                </a:lnTo>
                <a:lnTo>
                  <a:pt x="64846" y="3713"/>
                </a:lnTo>
                <a:lnTo>
                  <a:pt x="63423" y="1414"/>
                </a:lnTo>
                <a:lnTo>
                  <a:pt x="62179" y="169"/>
                </a:lnTo>
                <a:lnTo>
                  <a:pt x="3373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55595" y="6343805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31567" y="0"/>
                </a:moveTo>
                <a:lnTo>
                  <a:pt x="17807" y="95"/>
                </a:lnTo>
                <a:lnTo>
                  <a:pt x="1130" y="407"/>
                </a:lnTo>
                <a:lnTo>
                  <a:pt x="0" y="3125"/>
                </a:lnTo>
                <a:lnTo>
                  <a:pt x="1752" y="5449"/>
                </a:lnTo>
                <a:lnTo>
                  <a:pt x="2921" y="6681"/>
                </a:lnTo>
                <a:lnTo>
                  <a:pt x="45184" y="6989"/>
                </a:lnTo>
                <a:lnTo>
                  <a:pt x="61010" y="6910"/>
                </a:lnTo>
                <a:lnTo>
                  <a:pt x="63068" y="4776"/>
                </a:lnTo>
                <a:lnTo>
                  <a:pt x="65125" y="3621"/>
                </a:lnTo>
                <a:lnTo>
                  <a:pt x="63119" y="2414"/>
                </a:lnTo>
                <a:lnTo>
                  <a:pt x="61112" y="179"/>
                </a:lnTo>
                <a:lnTo>
                  <a:pt x="3156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7890" y="1897904"/>
            <a:ext cx="49530" cy="13335"/>
          </a:xfrm>
          <a:custGeom>
            <a:avLst/>
            <a:gdLst/>
            <a:ahLst/>
            <a:cxnLst/>
            <a:rect l="l" t="t" r="r" b="b"/>
            <a:pathLst>
              <a:path w="49530" h="13335">
                <a:moveTo>
                  <a:pt x="40258" y="6527"/>
                </a:moveTo>
                <a:lnTo>
                  <a:pt x="18186" y="6527"/>
                </a:lnTo>
                <a:lnTo>
                  <a:pt x="23609" y="12738"/>
                </a:lnTo>
                <a:lnTo>
                  <a:pt x="27787" y="10922"/>
                </a:lnTo>
                <a:lnTo>
                  <a:pt x="31800" y="8496"/>
                </a:lnTo>
                <a:lnTo>
                  <a:pt x="40258" y="6527"/>
                </a:lnTo>
                <a:close/>
              </a:path>
              <a:path w="49530" h="13335">
                <a:moveTo>
                  <a:pt x="47225" y="6438"/>
                </a:moveTo>
                <a:lnTo>
                  <a:pt x="40639" y="6438"/>
                </a:lnTo>
                <a:lnTo>
                  <a:pt x="45846" y="8178"/>
                </a:lnTo>
                <a:lnTo>
                  <a:pt x="47225" y="6438"/>
                </a:lnTo>
                <a:close/>
              </a:path>
              <a:path w="49530" h="13335">
                <a:moveTo>
                  <a:pt x="4076" y="0"/>
                </a:moveTo>
                <a:lnTo>
                  <a:pt x="1308" y="1435"/>
                </a:lnTo>
                <a:lnTo>
                  <a:pt x="0" y="3035"/>
                </a:lnTo>
                <a:lnTo>
                  <a:pt x="800" y="4406"/>
                </a:lnTo>
                <a:lnTo>
                  <a:pt x="1396" y="5384"/>
                </a:lnTo>
                <a:lnTo>
                  <a:pt x="2539" y="6565"/>
                </a:lnTo>
                <a:lnTo>
                  <a:pt x="10642" y="7442"/>
                </a:lnTo>
                <a:lnTo>
                  <a:pt x="18186" y="6527"/>
                </a:lnTo>
                <a:lnTo>
                  <a:pt x="40258" y="6527"/>
                </a:lnTo>
                <a:lnTo>
                  <a:pt x="40639" y="6438"/>
                </a:lnTo>
                <a:lnTo>
                  <a:pt x="47225" y="6438"/>
                </a:lnTo>
                <a:lnTo>
                  <a:pt x="49377" y="3721"/>
                </a:lnTo>
                <a:lnTo>
                  <a:pt x="45076" y="1562"/>
                </a:lnTo>
                <a:lnTo>
                  <a:pt x="38923" y="455"/>
                </a:lnTo>
                <a:lnTo>
                  <a:pt x="26672" y="50"/>
                </a:lnTo>
                <a:lnTo>
                  <a:pt x="407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74492" y="3832902"/>
            <a:ext cx="49530" cy="13335"/>
          </a:xfrm>
          <a:custGeom>
            <a:avLst/>
            <a:gdLst/>
            <a:ahLst/>
            <a:cxnLst/>
            <a:rect l="l" t="t" r="r" b="b"/>
            <a:pathLst>
              <a:path w="49529" h="13335">
                <a:moveTo>
                  <a:pt x="23723" y="0"/>
                </a:moveTo>
                <a:lnTo>
                  <a:pt x="21729" y="1384"/>
                </a:lnTo>
                <a:lnTo>
                  <a:pt x="19888" y="3467"/>
                </a:lnTo>
                <a:lnTo>
                  <a:pt x="13093" y="5080"/>
                </a:lnTo>
                <a:lnTo>
                  <a:pt x="8280" y="5219"/>
                </a:lnTo>
                <a:lnTo>
                  <a:pt x="2565" y="6184"/>
                </a:lnTo>
                <a:lnTo>
                  <a:pt x="1422" y="7302"/>
                </a:lnTo>
                <a:lnTo>
                  <a:pt x="0" y="9715"/>
                </a:lnTo>
                <a:lnTo>
                  <a:pt x="1282" y="12331"/>
                </a:lnTo>
                <a:lnTo>
                  <a:pt x="14129" y="12648"/>
                </a:lnTo>
                <a:lnTo>
                  <a:pt x="24150" y="12720"/>
                </a:lnTo>
                <a:lnTo>
                  <a:pt x="34173" y="12661"/>
                </a:lnTo>
                <a:lnTo>
                  <a:pt x="45999" y="12458"/>
                </a:lnTo>
                <a:lnTo>
                  <a:pt x="47752" y="10198"/>
                </a:lnTo>
                <a:lnTo>
                  <a:pt x="49504" y="8991"/>
                </a:lnTo>
                <a:lnTo>
                  <a:pt x="47484" y="6413"/>
                </a:lnTo>
                <a:lnTo>
                  <a:pt x="40690" y="6413"/>
                </a:lnTo>
                <a:lnTo>
                  <a:pt x="31889" y="4152"/>
                </a:lnTo>
                <a:lnTo>
                  <a:pt x="27876" y="1803"/>
                </a:lnTo>
                <a:lnTo>
                  <a:pt x="23723" y="0"/>
                </a:lnTo>
                <a:close/>
              </a:path>
              <a:path w="49529" h="13335">
                <a:moveTo>
                  <a:pt x="45961" y="4470"/>
                </a:moveTo>
                <a:lnTo>
                  <a:pt x="40690" y="6413"/>
                </a:lnTo>
                <a:lnTo>
                  <a:pt x="47484" y="6413"/>
                </a:lnTo>
                <a:lnTo>
                  <a:pt x="45961" y="447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0339" y="4117129"/>
            <a:ext cx="57785" cy="6985"/>
          </a:xfrm>
          <a:custGeom>
            <a:avLst/>
            <a:gdLst/>
            <a:ahLst/>
            <a:cxnLst/>
            <a:rect l="l" t="t" r="r" b="b"/>
            <a:pathLst>
              <a:path w="57784" h="6985">
                <a:moveTo>
                  <a:pt x="18121" y="0"/>
                </a:moveTo>
                <a:lnTo>
                  <a:pt x="4140" y="125"/>
                </a:lnTo>
                <a:lnTo>
                  <a:pt x="2070" y="2157"/>
                </a:lnTo>
                <a:lnTo>
                  <a:pt x="0" y="3262"/>
                </a:lnTo>
                <a:lnTo>
                  <a:pt x="1904" y="4481"/>
                </a:lnTo>
                <a:lnTo>
                  <a:pt x="3784" y="6716"/>
                </a:lnTo>
                <a:lnTo>
                  <a:pt x="29552" y="6934"/>
                </a:lnTo>
                <a:lnTo>
                  <a:pt x="53555" y="6907"/>
                </a:lnTo>
                <a:lnTo>
                  <a:pt x="56083" y="5497"/>
                </a:lnTo>
                <a:lnTo>
                  <a:pt x="57403" y="3846"/>
                </a:lnTo>
                <a:lnTo>
                  <a:pt x="56019" y="1484"/>
                </a:lnTo>
                <a:lnTo>
                  <a:pt x="54787" y="227"/>
                </a:lnTo>
                <a:lnTo>
                  <a:pt x="1812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05894" y="6050995"/>
            <a:ext cx="57785" cy="6985"/>
          </a:xfrm>
          <a:custGeom>
            <a:avLst/>
            <a:gdLst/>
            <a:ahLst/>
            <a:cxnLst/>
            <a:rect l="l" t="t" r="r" b="b"/>
            <a:pathLst>
              <a:path w="57784" h="6985">
                <a:moveTo>
                  <a:pt x="15716" y="0"/>
                </a:moveTo>
                <a:lnTo>
                  <a:pt x="1930" y="21"/>
                </a:lnTo>
                <a:lnTo>
                  <a:pt x="965" y="1443"/>
                </a:lnTo>
                <a:lnTo>
                  <a:pt x="0" y="2205"/>
                </a:lnTo>
                <a:lnTo>
                  <a:pt x="4229" y="6422"/>
                </a:lnTo>
                <a:lnTo>
                  <a:pt x="28220" y="6442"/>
                </a:lnTo>
                <a:lnTo>
                  <a:pt x="53886" y="6219"/>
                </a:lnTo>
                <a:lnTo>
                  <a:pt x="55498" y="3818"/>
                </a:lnTo>
                <a:lnTo>
                  <a:pt x="57162" y="2497"/>
                </a:lnTo>
                <a:lnTo>
                  <a:pt x="56108" y="1672"/>
                </a:lnTo>
                <a:lnTo>
                  <a:pt x="55143" y="250"/>
                </a:lnTo>
                <a:lnTo>
                  <a:pt x="1571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3119" y="4116920"/>
            <a:ext cx="57150" cy="6985"/>
          </a:xfrm>
          <a:custGeom>
            <a:avLst/>
            <a:gdLst/>
            <a:ahLst/>
            <a:cxnLst/>
            <a:rect l="l" t="t" r="r" b="b"/>
            <a:pathLst>
              <a:path w="57150" h="6985">
                <a:moveTo>
                  <a:pt x="17654" y="185"/>
                </a:moveTo>
                <a:lnTo>
                  <a:pt x="11238" y="225"/>
                </a:lnTo>
                <a:lnTo>
                  <a:pt x="4825" y="406"/>
                </a:lnTo>
                <a:lnTo>
                  <a:pt x="3162" y="482"/>
                </a:lnTo>
                <a:lnTo>
                  <a:pt x="1600" y="2819"/>
                </a:lnTo>
                <a:lnTo>
                  <a:pt x="0" y="4102"/>
                </a:lnTo>
                <a:lnTo>
                  <a:pt x="939" y="4876"/>
                </a:lnTo>
                <a:lnTo>
                  <a:pt x="1879" y="6311"/>
                </a:lnTo>
                <a:lnTo>
                  <a:pt x="41049" y="6551"/>
                </a:lnTo>
                <a:lnTo>
                  <a:pt x="54736" y="6515"/>
                </a:lnTo>
                <a:lnTo>
                  <a:pt x="55689" y="5092"/>
                </a:lnTo>
                <a:lnTo>
                  <a:pt x="56641" y="4330"/>
                </a:lnTo>
                <a:lnTo>
                  <a:pt x="55257" y="2959"/>
                </a:lnTo>
                <a:lnTo>
                  <a:pt x="53936" y="482"/>
                </a:lnTo>
                <a:lnTo>
                  <a:pt x="49555" y="241"/>
                </a:lnTo>
                <a:lnTo>
                  <a:pt x="30492" y="241"/>
                </a:lnTo>
                <a:lnTo>
                  <a:pt x="17654" y="185"/>
                </a:lnTo>
                <a:close/>
              </a:path>
              <a:path w="57150" h="6985">
                <a:moveTo>
                  <a:pt x="45173" y="0"/>
                </a:moveTo>
                <a:lnTo>
                  <a:pt x="37833" y="215"/>
                </a:lnTo>
                <a:lnTo>
                  <a:pt x="30492" y="215"/>
                </a:lnTo>
                <a:lnTo>
                  <a:pt x="49555" y="241"/>
                </a:lnTo>
                <a:lnTo>
                  <a:pt x="4517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95751" y="1092477"/>
            <a:ext cx="36195" cy="15240"/>
          </a:xfrm>
          <a:custGeom>
            <a:avLst/>
            <a:gdLst/>
            <a:ahLst/>
            <a:cxnLst/>
            <a:rect l="l" t="t" r="r" b="b"/>
            <a:pathLst>
              <a:path w="36195" h="15240">
                <a:moveTo>
                  <a:pt x="15830" y="0"/>
                </a:moveTo>
                <a:lnTo>
                  <a:pt x="7762" y="606"/>
                </a:lnTo>
                <a:lnTo>
                  <a:pt x="0" y="3959"/>
                </a:lnTo>
                <a:lnTo>
                  <a:pt x="1295" y="13001"/>
                </a:lnTo>
                <a:lnTo>
                  <a:pt x="2285" y="14297"/>
                </a:lnTo>
                <a:lnTo>
                  <a:pt x="12471" y="14944"/>
                </a:lnTo>
                <a:lnTo>
                  <a:pt x="17360" y="15160"/>
                </a:lnTo>
                <a:lnTo>
                  <a:pt x="24536" y="9407"/>
                </a:lnTo>
                <a:lnTo>
                  <a:pt x="27914" y="8277"/>
                </a:lnTo>
                <a:lnTo>
                  <a:pt x="35966" y="6397"/>
                </a:lnTo>
                <a:lnTo>
                  <a:pt x="35941" y="4162"/>
                </a:lnTo>
                <a:lnTo>
                  <a:pt x="32080" y="517"/>
                </a:lnTo>
                <a:lnTo>
                  <a:pt x="24003" y="512"/>
                </a:lnTo>
                <a:lnTo>
                  <a:pt x="1583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9290" y="3838441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20">
                <a:moveTo>
                  <a:pt x="26250" y="0"/>
                </a:moveTo>
                <a:lnTo>
                  <a:pt x="16183" y="53"/>
                </a:lnTo>
                <a:lnTo>
                  <a:pt x="4064" y="257"/>
                </a:lnTo>
                <a:lnTo>
                  <a:pt x="2032" y="2390"/>
                </a:lnTo>
                <a:lnTo>
                  <a:pt x="0" y="3559"/>
                </a:lnTo>
                <a:lnTo>
                  <a:pt x="939" y="4346"/>
                </a:lnTo>
                <a:lnTo>
                  <a:pt x="1816" y="5705"/>
                </a:lnTo>
                <a:lnTo>
                  <a:pt x="2832" y="5819"/>
                </a:lnTo>
                <a:lnTo>
                  <a:pt x="16484" y="7018"/>
                </a:lnTo>
                <a:lnTo>
                  <a:pt x="27206" y="7275"/>
                </a:lnTo>
                <a:lnTo>
                  <a:pt x="37332" y="6553"/>
                </a:lnTo>
                <a:lnTo>
                  <a:pt x="49199" y="4816"/>
                </a:lnTo>
                <a:lnTo>
                  <a:pt x="50126" y="3292"/>
                </a:lnTo>
                <a:lnTo>
                  <a:pt x="49250" y="485"/>
                </a:lnTo>
                <a:lnTo>
                  <a:pt x="46380" y="371"/>
                </a:lnTo>
                <a:lnTo>
                  <a:pt x="36318" y="94"/>
                </a:lnTo>
                <a:lnTo>
                  <a:pt x="2625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10907" y="6585850"/>
            <a:ext cx="6985" cy="49530"/>
          </a:xfrm>
          <a:custGeom>
            <a:avLst/>
            <a:gdLst/>
            <a:ahLst/>
            <a:cxnLst/>
            <a:rect l="l" t="t" r="r" b="b"/>
            <a:pathLst>
              <a:path w="6985" h="49529">
                <a:moveTo>
                  <a:pt x="2921" y="0"/>
                </a:moveTo>
                <a:lnTo>
                  <a:pt x="1892" y="2108"/>
                </a:lnTo>
                <a:lnTo>
                  <a:pt x="0" y="4203"/>
                </a:lnTo>
                <a:lnTo>
                  <a:pt x="0" y="14906"/>
                </a:lnTo>
                <a:lnTo>
                  <a:pt x="121" y="26293"/>
                </a:lnTo>
                <a:lnTo>
                  <a:pt x="316" y="36281"/>
                </a:lnTo>
                <a:lnTo>
                  <a:pt x="584" y="47244"/>
                </a:lnTo>
                <a:lnTo>
                  <a:pt x="1943" y="48196"/>
                </a:lnTo>
                <a:lnTo>
                  <a:pt x="2680" y="49161"/>
                </a:lnTo>
                <a:lnTo>
                  <a:pt x="4039" y="47777"/>
                </a:lnTo>
                <a:lnTo>
                  <a:pt x="6528" y="46405"/>
                </a:lnTo>
                <a:lnTo>
                  <a:pt x="6723" y="36281"/>
                </a:lnTo>
                <a:lnTo>
                  <a:pt x="6777" y="14906"/>
                </a:lnTo>
                <a:lnTo>
                  <a:pt x="6579" y="3225"/>
                </a:lnTo>
                <a:lnTo>
                  <a:pt x="4216" y="1625"/>
                </a:lnTo>
                <a:lnTo>
                  <a:pt x="292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39417" y="6977065"/>
            <a:ext cx="6985" cy="49530"/>
          </a:xfrm>
          <a:custGeom>
            <a:avLst/>
            <a:gdLst/>
            <a:ahLst/>
            <a:cxnLst/>
            <a:rect l="l" t="t" r="r" b="b"/>
            <a:pathLst>
              <a:path w="6985" h="49529">
                <a:moveTo>
                  <a:pt x="2806" y="0"/>
                </a:moveTo>
                <a:lnTo>
                  <a:pt x="2032" y="939"/>
                </a:lnTo>
                <a:lnTo>
                  <a:pt x="622" y="1866"/>
                </a:lnTo>
                <a:lnTo>
                  <a:pt x="367" y="13690"/>
                </a:lnTo>
                <a:lnTo>
                  <a:pt x="193" y="24549"/>
                </a:lnTo>
                <a:lnTo>
                  <a:pt x="71" y="35407"/>
                </a:lnTo>
                <a:lnTo>
                  <a:pt x="0" y="47205"/>
                </a:lnTo>
                <a:lnTo>
                  <a:pt x="1435" y="48158"/>
                </a:lnTo>
                <a:lnTo>
                  <a:pt x="2209" y="49110"/>
                </a:lnTo>
                <a:lnTo>
                  <a:pt x="6616" y="45516"/>
                </a:lnTo>
                <a:lnTo>
                  <a:pt x="6735" y="23381"/>
                </a:lnTo>
                <a:lnTo>
                  <a:pt x="6378" y="11261"/>
                </a:lnTo>
                <a:lnTo>
                  <a:pt x="5187" y="4890"/>
                </a:lnTo>
                <a:lnTo>
                  <a:pt x="280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2305" y="1092911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30" h="15240">
                <a:moveTo>
                  <a:pt x="32461" y="0"/>
                </a:moveTo>
                <a:lnTo>
                  <a:pt x="6426" y="0"/>
                </a:lnTo>
                <a:lnTo>
                  <a:pt x="5067" y="723"/>
                </a:lnTo>
                <a:lnTo>
                  <a:pt x="3822" y="1079"/>
                </a:lnTo>
                <a:lnTo>
                  <a:pt x="444" y="4394"/>
                </a:lnTo>
                <a:lnTo>
                  <a:pt x="0" y="8750"/>
                </a:lnTo>
                <a:lnTo>
                  <a:pt x="3505" y="13716"/>
                </a:lnTo>
                <a:lnTo>
                  <a:pt x="5943" y="14871"/>
                </a:lnTo>
                <a:lnTo>
                  <a:pt x="12941" y="11988"/>
                </a:lnTo>
                <a:lnTo>
                  <a:pt x="17157" y="9613"/>
                </a:lnTo>
                <a:lnTo>
                  <a:pt x="21958" y="7226"/>
                </a:lnTo>
                <a:lnTo>
                  <a:pt x="31094" y="7226"/>
                </a:lnTo>
                <a:lnTo>
                  <a:pt x="33591" y="7035"/>
                </a:lnTo>
                <a:lnTo>
                  <a:pt x="34632" y="5626"/>
                </a:lnTo>
                <a:lnTo>
                  <a:pt x="36271" y="3022"/>
                </a:lnTo>
                <a:lnTo>
                  <a:pt x="35102" y="1346"/>
                </a:lnTo>
                <a:lnTo>
                  <a:pt x="32461" y="0"/>
                </a:lnTo>
                <a:close/>
              </a:path>
              <a:path w="36830" h="15240">
                <a:moveTo>
                  <a:pt x="31094" y="7226"/>
                </a:moveTo>
                <a:lnTo>
                  <a:pt x="25196" y="7226"/>
                </a:lnTo>
                <a:lnTo>
                  <a:pt x="28930" y="7391"/>
                </a:lnTo>
                <a:lnTo>
                  <a:pt x="31094" y="7226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4121" y="6788748"/>
            <a:ext cx="6985" cy="43180"/>
          </a:xfrm>
          <a:custGeom>
            <a:avLst/>
            <a:gdLst/>
            <a:ahLst/>
            <a:cxnLst/>
            <a:rect l="l" t="t" r="r" b="b"/>
            <a:pathLst>
              <a:path w="6985" h="43179">
                <a:moveTo>
                  <a:pt x="3197" y="0"/>
                </a:moveTo>
                <a:lnTo>
                  <a:pt x="466" y="901"/>
                </a:lnTo>
                <a:lnTo>
                  <a:pt x="306" y="4076"/>
                </a:lnTo>
                <a:lnTo>
                  <a:pt x="0" y="12025"/>
                </a:lnTo>
                <a:lnTo>
                  <a:pt x="10" y="32002"/>
                </a:lnTo>
                <a:lnTo>
                  <a:pt x="149" y="38607"/>
                </a:lnTo>
                <a:lnTo>
                  <a:pt x="2181" y="40639"/>
                </a:lnTo>
                <a:lnTo>
                  <a:pt x="3298" y="42697"/>
                </a:lnTo>
                <a:lnTo>
                  <a:pt x="5526" y="37693"/>
                </a:lnTo>
                <a:lnTo>
                  <a:pt x="6641" y="32002"/>
                </a:lnTo>
                <a:lnTo>
                  <a:pt x="6981" y="22003"/>
                </a:lnTo>
                <a:lnTo>
                  <a:pt x="6880" y="4076"/>
                </a:lnTo>
                <a:lnTo>
                  <a:pt x="6143" y="3124"/>
                </a:lnTo>
                <a:lnTo>
                  <a:pt x="5508" y="2044"/>
                </a:lnTo>
                <a:lnTo>
                  <a:pt x="319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35014" y="6706359"/>
            <a:ext cx="13335" cy="36830"/>
          </a:xfrm>
          <a:custGeom>
            <a:avLst/>
            <a:gdLst/>
            <a:ahLst/>
            <a:cxnLst/>
            <a:rect l="l" t="t" r="r" b="b"/>
            <a:pathLst>
              <a:path w="13334" h="36829">
                <a:moveTo>
                  <a:pt x="4154" y="0"/>
                </a:moveTo>
                <a:lnTo>
                  <a:pt x="1578" y="3160"/>
                </a:lnTo>
                <a:lnTo>
                  <a:pt x="315" y="7378"/>
                </a:lnTo>
                <a:lnTo>
                  <a:pt x="0" y="15501"/>
                </a:lnTo>
                <a:lnTo>
                  <a:pt x="267" y="30378"/>
                </a:lnTo>
                <a:lnTo>
                  <a:pt x="1880" y="32016"/>
                </a:lnTo>
                <a:lnTo>
                  <a:pt x="3239" y="34150"/>
                </a:lnTo>
                <a:lnTo>
                  <a:pt x="7646" y="36499"/>
                </a:lnTo>
                <a:lnTo>
                  <a:pt x="10161" y="35674"/>
                </a:lnTo>
                <a:lnTo>
                  <a:pt x="12294" y="33007"/>
                </a:lnTo>
                <a:lnTo>
                  <a:pt x="12802" y="31432"/>
                </a:lnTo>
                <a:lnTo>
                  <a:pt x="8383" y="25907"/>
                </a:lnTo>
                <a:lnTo>
                  <a:pt x="6998" y="20231"/>
                </a:lnTo>
                <a:lnTo>
                  <a:pt x="7265" y="9080"/>
                </a:lnTo>
                <a:lnTo>
                  <a:pt x="8726" y="3784"/>
                </a:lnTo>
                <a:lnTo>
                  <a:pt x="415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38378" y="6050277"/>
            <a:ext cx="41910" cy="7620"/>
          </a:xfrm>
          <a:custGeom>
            <a:avLst/>
            <a:gdLst/>
            <a:ahLst/>
            <a:cxnLst/>
            <a:rect l="l" t="t" r="r" b="b"/>
            <a:pathLst>
              <a:path w="41909" h="7620">
                <a:moveTo>
                  <a:pt x="20366" y="0"/>
                </a:moveTo>
                <a:lnTo>
                  <a:pt x="12135" y="69"/>
                </a:lnTo>
                <a:lnTo>
                  <a:pt x="2565" y="296"/>
                </a:lnTo>
                <a:lnTo>
                  <a:pt x="1308" y="2913"/>
                </a:lnTo>
                <a:lnTo>
                  <a:pt x="0" y="4335"/>
                </a:lnTo>
                <a:lnTo>
                  <a:pt x="965" y="5084"/>
                </a:lnTo>
                <a:lnTo>
                  <a:pt x="1879" y="6405"/>
                </a:lnTo>
                <a:lnTo>
                  <a:pt x="11929" y="7138"/>
                </a:lnTo>
                <a:lnTo>
                  <a:pt x="20950" y="7456"/>
                </a:lnTo>
                <a:lnTo>
                  <a:pt x="29963" y="7217"/>
                </a:lnTo>
                <a:lnTo>
                  <a:pt x="38963" y="6202"/>
                </a:lnTo>
                <a:lnTo>
                  <a:pt x="40017" y="6024"/>
                </a:lnTo>
                <a:lnTo>
                  <a:pt x="40881" y="4741"/>
                </a:lnTo>
                <a:lnTo>
                  <a:pt x="41833" y="3979"/>
                </a:lnTo>
                <a:lnTo>
                  <a:pt x="40170" y="2671"/>
                </a:lnTo>
                <a:lnTo>
                  <a:pt x="38531" y="296"/>
                </a:lnTo>
                <a:lnTo>
                  <a:pt x="28598" y="56"/>
                </a:lnTo>
                <a:lnTo>
                  <a:pt x="2036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80566" y="6050486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5">
                <a:moveTo>
                  <a:pt x="14325" y="0"/>
                </a:moveTo>
                <a:lnTo>
                  <a:pt x="6172" y="87"/>
                </a:lnTo>
                <a:lnTo>
                  <a:pt x="4089" y="137"/>
                </a:lnTo>
                <a:lnTo>
                  <a:pt x="2057" y="2131"/>
                </a:lnTo>
                <a:lnTo>
                  <a:pt x="0" y="3224"/>
                </a:lnTo>
                <a:lnTo>
                  <a:pt x="1866" y="4430"/>
                </a:lnTo>
                <a:lnTo>
                  <a:pt x="3695" y="6627"/>
                </a:lnTo>
                <a:lnTo>
                  <a:pt x="5587" y="6691"/>
                </a:lnTo>
                <a:lnTo>
                  <a:pt x="13754" y="6859"/>
                </a:lnTo>
                <a:lnTo>
                  <a:pt x="21924" y="6895"/>
                </a:lnTo>
                <a:lnTo>
                  <a:pt x="30092" y="6810"/>
                </a:lnTo>
                <a:lnTo>
                  <a:pt x="39433" y="6576"/>
                </a:lnTo>
                <a:lnTo>
                  <a:pt x="40525" y="3909"/>
                </a:lnTo>
                <a:lnTo>
                  <a:pt x="41656" y="2462"/>
                </a:lnTo>
                <a:lnTo>
                  <a:pt x="40703" y="1725"/>
                </a:lnTo>
                <a:lnTo>
                  <a:pt x="39763" y="353"/>
                </a:lnTo>
                <a:lnTo>
                  <a:pt x="22479" y="37"/>
                </a:lnTo>
                <a:lnTo>
                  <a:pt x="1432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94021" y="6728244"/>
            <a:ext cx="7620" cy="42545"/>
          </a:xfrm>
          <a:custGeom>
            <a:avLst/>
            <a:gdLst/>
            <a:ahLst/>
            <a:cxnLst/>
            <a:rect l="l" t="t" r="r" b="b"/>
            <a:pathLst>
              <a:path w="7620" h="42545">
                <a:moveTo>
                  <a:pt x="3271" y="0"/>
                </a:moveTo>
                <a:lnTo>
                  <a:pt x="2116" y="2070"/>
                </a:lnTo>
                <a:lnTo>
                  <a:pt x="48" y="4063"/>
                </a:lnTo>
                <a:lnTo>
                  <a:pt x="0" y="22817"/>
                </a:lnTo>
                <a:lnTo>
                  <a:pt x="175" y="31131"/>
                </a:lnTo>
                <a:lnTo>
                  <a:pt x="427" y="40424"/>
                </a:lnTo>
                <a:lnTo>
                  <a:pt x="2370" y="42290"/>
                </a:lnTo>
                <a:lnTo>
                  <a:pt x="4262" y="41249"/>
                </a:lnTo>
                <a:lnTo>
                  <a:pt x="5748" y="39954"/>
                </a:lnTo>
                <a:lnTo>
                  <a:pt x="7310" y="38773"/>
                </a:lnTo>
                <a:lnTo>
                  <a:pt x="7261" y="19814"/>
                </a:lnTo>
                <a:lnTo>
                  <a:pt x="6824" y="9456"/>
                </a:lnTo>
                <a:lnTo>
                  <a:pt x="5620" y="4063"/>
                </a:lnTo>
                <a:lnTo>
                  <a:pt x="327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37362" y="7104324"/>
            <a:ext cx="7620" cy="43180"/>
          </a:xfrm>
          <a:custGeom>
            <a:avLst/>
            <a:gdLst/>
            <a:ahLst/>
            <a:cxnLst/>
            <a:rect l="l" t="t" r="r" b="b"/>
            <a:pathLst>
              <a:path w="7620" h="43179">
                <a:moveTo>
                  <a:pt x="3625" y="0"/>
                </a:moveTo>
                <a:lnTo>
                  <a:pt x="1341" y="5269"/>
                </a:lnTo>
                <a:lnTo>
                  <a:pt x="210" y="11058"/>
                </a:lnTo>
                <a:lnTo>
                  <a:pt x="109" y="14297"/>
                </a:lnTo>
                <a:lnTo>
                  <a:pt x="0" y="30649"/>
                </a:lnTo>
                <a:lnTo>
                  <a:pt x="82" y="38709"/>
                </a:lnTo>
                <a:lnTo>
                  <a:pt x="831" y="39649"/>
                </a:lnTo>
                <a:lnTo>
                  <a:pt x="1453" y="40767"/>
                </a:lnTo>
                <a:lnTo>
                  <a:pt x="3790" y="42633"/>
                </a:lnTo>
                <a:lnTo>
                  <a:pt x="6635" y="41681"/>
                </a:lnTo>
                <a:lnTo>
                  <a:pt x="6791" y="38709"/>
                </a:lnTo>
                <a:lnTo>
                  <a:pt x="7104" y="30649"/>
                </a:lnTo>
                <a:lnTo>
                  <a:pt x="6978" y="6121"/>
                </a:lnTo>
                <a:lnTo>
                  <a:pt x="6914" y="4051"/>
                </a:lnTo>
                <a:lnTo>
                  <a:pt x="4793" y="2044"/>
                </a:lnTo>
                <a:lnTo>
                  <a:pt x="362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68547" y="5863444"/>
            <a:ext cx="9525" cy="34925"/>
          </a:xfrm>
          <a:custGeom>
            <a:avLst/>
            <a:gdLst/>
            <a:ahLst/>
            <a:cxnLst/>
            <a:rect l="l" t="t" r="r" b="b"/>
            <a:pathLst>
              <a:path w="9525" h="34925">
                <a:moveTo>
                  <a:pt x="3682" y="0"/>
                </a:moveTo>
                <a:lnTo>
                  <a:pt x="2895" y="927"/>
                </a:lnTo>
                <a:lnTo>
                  <a:pt x="1485" y="1803"/>
                </a:lnTo>
                <a:lnTo>
                  <a:pt x="961" y="10667"/>
                </a:lnTo>
                <a:lnTo>
                  <a:pt x="644" y="16887"/>
                </a:lnTo>
                <a:lnTo>
                  <a:pt x="0" y="30695"/>
                </a:lnTo>
                <a:lnTo>
                  <a:pt x="1269" y="32042"/>
                </a:lnTo>
                <a:lnTo>
                  <a:pt x="1955" y="33134"/>
                </a:lnTo>
                <a:lnTo>
                  <a:pt x="4406" y="34620"/>
                </a:lnTo>
                <a:lnTo>
                  <a:pt x="6007" y="33413"/>
                </a:lnTo>
                <a:lnTo>
                  <a:pt x="7327" y="30835"/>
                </a:lnTo>
                <a:lnTo>
                  <a:pt x="7327" y="25844"/>
                </a:lnTo>
                <a:lnTo>
                  <a:pt x="7531" y="21031"/>
                </a:lnTo>
                <a:lnTo>
                  <a:pt x="6972" y="10667"/>
                </a:lnTo>
                <a:lnTo>
                  <a:pt x="9436" y="4394"/>
                </a:lnTo>
                <a:lnTo>
                  <a:pt x="3682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219951" y="4681122"/>
            <a:ext cx="35560" cy="8255"/>
          </a:xfrm>
          <a:custGeom>
            <a:avLst/>
            <a:gdLst/>
            <a:ahLst/>
            <a:cxnLst/>
            <a:rect l="l" t="t" r="r" b="b"/>
            <a:pathLst>
              <a:path w="35559" h="8254">
                <a:moveTo>
                  <a:pt x="3860" y="223"/>
                </a:moveTo>
                <a:lnTo>
                  <a:pt x="2870" y="1023"/>
                </a:lnTo>
                <a:lnTo>
                  <a:pt x="1739" y="1646"/>
                </a:lnTo>
                <a:lnTo>
                  <a:pt x="0" y="3983"/>
                </a:lnTo>
                <a:lnTo>
                  <a:pt x="965" y="6777"/>
                </a:lnTo>
                <a:lnTo>
                  <a:pt x="12179" y="7666"/>
                </a:lnTo>
                <a:lnTo>
                  <a:pt x="20650" y="7577"/>
                </a:lnTo>
                <a:lnTo>
                  <a:pt x="31102" y="7170"/>
                </a:lnTo>
                <a:lnTo>
                  <a:pt x="33058" y="5011"/>
                </a:lnTo>
                <a:lnTo>
                  <a:pt x="35051" y="3805"/>
                </a:lnTo>
                <a:lnTo>
                  <a:pt x="34124" y="3043"/>
                </a:lnTo>
                <a:lnTo>
                  <a:pt x="33312" y="1925"/>
                </a:lnTo>
                <a:lnTo>
                  <a:pt x="32245" y="1557"/>
                </a:lnTo>
                <a:lnTo>
                  <a:pt x="26313" y="337"/>
                </a:lnTo>
                <a:lnTo>
                  <a:pt x="10953" y="337"/>
                </a:lnTo>
                <a:lnTo>
                  <a:pt x="3860" y="223"/>
                </a:lnTo>
                <a:close/>
              </a:path>
              <a:path w="35559" h="8254">
                <a:moveTo>
                  <a:pt x="18081" y="0"/>
                </a:moveTo>
                <a:lnTo>
                  <a:pt x="10953" y="337"/>
                </a:lnTo>
                <a:lnTo>
                  <a:pt x="26313" y="337"/>
                </a:lnTo>
                <a:lnTo>
                  <a:pt x="25195" y="107"/>
                </a:lnTo>
                <a:lnTo>
                  <a:pt x="1808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836921" y="3832990"/>
            <a:ext cx="27940" cy="13335"/>
          </a:xfrm>
          <a:custGeom>
            <a:avLst/>
            <a:gdLst/>
            <a:ahLst/>
            <a:cxnLst/>
            <a:rect l="l" t="t" r="r" b="b"/>
            <a:pathLst>
              <a:path w="27940" h="13335">
                <a:moveTo>
                  <a:pt x="8407" y="0"/>
                </a:moveTo>
                <a:lnTo>
                  <a:pt x="5994" y="2120"/>
                </a:lnTo>
                <a:lnTo>
                  <a:pt x="4076" y="3644"/>
                </a:lnTo>
                <a:lnTo>
                  <a:pt x="1498" y="6210"/>
                </a:lnTo>
                <a:lnTo>
                  <a:pt x="660" y="7327"/>
                </a:lnTo>
                <a:lnTo>
                  <a:pt x="0" y="10299"/>
                </a:lnTo>
                <a:lnTo>
                  <a:pt x="1524" y="12306"/>
                </a:lnTo>
                <a:lnTo>
                  <a:pt x="10515" y="12890"/>
                </a:lnTo>
                <a:lnTo>
                  <a:pt x="16649" y="12611"/>
                </a:lnTo>
                <a:lnTo>
                  <a:pt x="22796" y="12611"/>
                </a:lnTo>
                <a:lnTo>
                  <a:pt x="27559" y="8356"/>
                </a:lnTo>
                <a:lnTo>
                  <a:pt x="27749" y="7175"/>
                </a:lnTo>
                <a:lnTo>
                  <a:pt x="19443" y="4013"/>
                </a:lnTo>
                <a:lnTo>
                  <a:pt x="840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37996" y="5772384"/>
            <a:ext cx="35560" cy="7620"/>
          </a:xfrm>
          <a:custGeom>
            <a:avLst/>
            <a:gdLst/>
            <a:ahLst/>
            <a:cxnLst/>
            <a:rect l="l" t="t" r="r" b="b"/>
            <a:pathLst>
              <a:path w="35559" h="7620">
                <a:moveTo>
                  <a:pt x="21664" y="6835"/>
                </a:moveTo>
                <a:lnTo>
                  <a:pt x="11241" y="6835"/>
                </a:lnTo>
                <a:lnTo>
                  <a:pt x="19227" y="7059"/>
                </a:lnTo>
                <a:lnTo>
                  <a:pt x="21664" y="6835"/>
                </a:lnTo>
                <a:close/>
              </a:path>
              <a:path w="35559" h="7620">
                <a:moveTo>
                  <a:pt x="1866" y="0"/>
                </a:moveTo>
                <a:lnTo>
                  <a:pt x="0" y="1892"/>
                </a:lnTo>
                <a:lnTo>
                  <a:pt x="939" y="3822"/>
                </a:lnTo>
                <a:lnTo>
                  <a:pt x="2184" y="5295"/>
                </a:lnTo>
                <a:lnTo>
                  <a:pt x="3352" y="6908"/>
                </a:lnTo>
                <a:lnTo>
                  <a:pt x="21664" y="6835"/>
                </a:lnTo>
                <a:lnTo>
                  <a:pt x="27195" y="6328"/>
                </a:lnTo>
                <a:lnTo>
                  <a:pt x="35026" y="3390"/>
                </a:lnTo>
                <a:lnTo>
                  <a:pt x="33540" y="2235"/>
                </a:lnTo>
                <a:lnTo>
                  <a:pt x="32600" y="876"/>
                </a:lnTo>
                <a:lnTo>
                  <a:pt x="17208" y="296"/>
                </a:lnTo>
                <a:lnTo>
                  <a:pt x="186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21355" y="2446965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5">
                <a:moveTo>
                  <a:pt x="22407" y="0"/>
                </a:moveTo>
                <a:lnTo>
                  <a:pt x="12006" y="424"/>
                </a:lnTo>
                <a:lnTo>
                  <a:pt x="0" y="1803"/>
                </a:lnTo>
                <a:lnTo>
                  <a:pt x="10660" y="5505"/>
                </a:lnTo>
                <a:lnTo>
                  <a:pt x="20702" y="6796"/>
                </a:lnTo>
                <a:lnTo>
                  <a:pt x="30909" y="5698"/>
                </a:lnTo>
                <a:lnTo>
                  <a:pt x="42062" y="2235"/>
                </a:lnTo>
                <a:lnTo>
                  <a:pt x="32120" y="585"/>
                </a:lnTo>
                <a:lnTo>
                  <a:pt x="2240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6796" y="1287493"/>
            <a:ext cx="14604" cy="33020"/>
          </a:xfrm>
          <a:custGeom>
            <a:avLst/>
            <a:gdLst/>
            <a:ahLst/>
            <a:cxnLst/>
            <a:rect l="l" t="t" r="r" b="b"/>
            <a:pathLst>
              <a:path w="14604" h="33019">
                <a:moveTo>
                  <a:pt x="3748" y="0"/>
                </a:moveTo>
                <a:lnTo>
                  <a:pt x="937" y="8433"/>
                </a:lnTo>
                <a:lnTo>
                  <a:pt x="0" y="14984"/>
                </a:lnTo>
                <a:lnTo>
                  <a:pt x="945" y="22218"/>
                </a:lnTo>
                <a:lnTo>
                  <a:pt x="3786" y="32702"/>
                </a:lnTo>
                <a:lnTo>
                  <a:pt x="6313" y="23355"/>
                </a:lnTo>
                <a:lnTo>
                  <a:pt x="8675" y="17018"/>
                </a:lnTo>
                <a:lnTo>
                  <a:pt x="14301" y="10972"/>
                </a:lnTo>
                <a:lnTo>
                  <a:pt x="374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78103" y="5531072"/>
            <a:ext cx="38735" cy="7620"/>
          </a:xfrm>
          <a:custGeom>
            <a:avLst/>
            <a:gdLst/>
            <a:ahLst/>
            <a:cxnLst/>
            <a:rect l="l" t="t" r="r" b="b"/>
            <a:pathLst>
              <a:path w="38734" h="7620">
                <a:moveTo>
                  <a:pt x="20061" y="0"/>
                </a:moveTo>
                <a:lnTo>
                  <a:pt x="13498" y="47"/>
                </a:lnTo>
                <a:lnTo>
                  <a:pt x="5562" y="306"/>
                </a:lnTo>
                <a:lnTo>
                  <a:pt x="4089" y="2757"/>
                </a:lnTo>
                <a:lnTo>
                  <a:pt x="0" y="6402"/>
                </a:lnTo>
                <a:lnTo>
                  <a:pt x="11103" y="6999"/>
                </a:lnTo>
                <a:lnTo>
                  <a:pt x="20816" y="7407"/>
                </a:lnTo>
                <a:lnTo>
                  <a:pt x="29751" y="6807"/>
                </a:lnTo>
                <a:lnTo>
                  <a:pt x="38519" y="4383"/>
                </a:lnTo>
                <a:lnTo>
                  <a:pt x="34556" y="52"/>
                </a:lnTo>
                <a:lnTo>
                  <a:pt x="2006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11404" y="6718755"/>
            <a:ext cx="6985" cy="36830"/>
          </a:xfrm>
          <a:custGeom>
            <a:avLst/>
            <a:gdLst/>
            <a:ahLst/>
            <a:cxnLst/>
            <a:rect l="l" t="t" r="r" b="b"/>
            <a:pathLst>
              <a:path w="6985" h="36829">
                <a:moveTo>
                  <a:pt x="0" y="0"/>
                </a:moveTo>
                <a:lnTo>
                  <a:pt x="114" y="34810"/>
                </a:lnTo>
                <a:lnTo>
                  <a:pt x="1511" y="35737"/>
                </a:lnTo>
                <a:lnTo>
                  <a:pt x="2260" y="36664"/>
                </a:lnTo>
                <a:lnTo>
                  <a:pt x="3606" y="35242"/>
                </a:lnTo>
                <a:lnTo>
                  <a:pt x="6057" y="33870"/>
                </a:lnTo>
                <a:lnTo>
                  <a:pt x="6381" y="26699"/>
                </a:lnTo>
                <a:lnTo>
                  <a:pt x="6299" y="7378"/>
                </a:lnTo>
                <a:lnTo>
                  <a:pt x="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94126" y="6343679"/>
            <a:ext cx="34290" cy="7620"/>
          </a:xfrm>
          <a:custGeom>
            <a:avLst/>
            <a:gdLst/>
            <a:ahLst/>
            <a:cxnLst/>
            <a:rect l="l" t="t" r="r" b="b"/>
            <a:pathLst>
              <a:path w="34290" h="7620">
                <a:moveTo>
                  <a:pt x="14528" y="0"/>
                </a:moveTo>
                <a:lnTo>
                  <a:pt x="4064" y="266"/>
                </a:lnTo>
                <a:lnTo>
                  <a:pt x="2044" y="2222"/>
                </a:lnTo>
                <a:lnTo>
                  <a:pt x="0" y="3301"/>
                </a:lnTo>
                <a:lnTo>
                  <a:pt x="1727" y="4571"/>
                </a:lnTo>
                <a:lnTo>
                  <a:pt x="3403" y="6857"/>
                </a:lnTo>
                <a:lnTo>
                  <a:pt x="13614" y="7340"/>
                </a:lnTo>
                <a:lnTo>
                  <a:pt x="22072" y="7340"/>
                </a:lnTo>
                <a:lnTo>
                  <a:pt x="31788" y="6921"/>
                </a:lnTo>
                <a:lnTo>
                  <a:pt x="32943" y="4241"/>
                </a:lnTo>
                <a:lnTo>
                  <a:pt x="34163" y="2781"/>
                </a:lnTo>
                <a:lnTo>
                  <a:pt x="33223" y="2031"/>
                </a:lnTo>
                <a:lnTo>
                  <a:pt x="32296" y="673"/>
                </a:lnTo>
                <a:lnTo>
                  <a:pt x="1452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42202" y="5638594"/>
            <a:ext cx="7620" cy="34290"/>
          </a:xfrm>
          <a:custGeom>
            <a:avLst/>
            <a:gdLst/>
            <a:ahLst/>
            <a:cxnLst/>
            <a:rect l="l" t="t" r="r" b="b"/>
            <a:pathLst>
              <a:path w="7619" h="34289">
                <a:moveTo>
                  <a:pt x="2387" y="0"/>
                </a:moveTo>
                <a:lnTo>
                  <a:pt x="457" y="1803"/>
                </a:lnTo>
                <a:lnTo>
                  <a:pt x="182" y="9118"/>
                </a:lnTo>
                <a:lnTo>
                  <a:pt x="0" y="15479"/>
                </a:lnTo>
                <a:lnTo>
                  <a:pt x="0" y="28194"/>
                </a:lnTo>
                <a:lnTo>
                  <a:pt x="50" y="30238"/>
                </a:lnTo>
                <a:lnTo>
                  <a:pt x="2158" y="32219"/>
                </a:lnTo>
                <a:lnTo>
                  <a:pt x="3327" y="34239"/>
                </a:lnTo>
                <a:lnTo>
                  <a:pt x="7238" y="28930"/>
                </a:lnTo>
                <a:lnTo>
                  <a:pt x="7238" y="3505"/>
                </a:lnTo>
                <a:lnTo>
                  <a:pt x="5664" y="2286"/>
                </a:lnTo>
                <a:lnTo>
                  <a:pt x="4229" y="1016"/>
                </a:lnTo>
                <a:lnTo>
                  <a:pt x="238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2175" y="1385763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4" h="8255">
                <a:moveTo>
                  <a:pt x="20005" y="0"/>
                </a:moveTo>
                <a:lnTo>
                  <a:pt x="11905" y="335"/>
                </a:lnTo>
                <a:lnTo>
                  <a:pt x="3876" y="335"/>
                </a:lnTo>
                <a:lnTo>
                  <a:pt x="1155" y="1925"/>
                </a:lnTo>
                <a:lnTo>
                  <a:pt x="0" y="3589"/>
                </a:lnTo>
                <a:lnTo>
                  <a:pt x="1625" y="5964"/>
                </a:lnTo>
                <a:lnTo>
                  <a:pt x="2794" y="6586"/>
                </a:lnTo>
                <a:lnTo>
                  <a:pt x="3797" y="7412"/>
                </a:lnTo>
                <a:lnTo>
                  <a:pt x="11786" y="7469"/>
                </a:lnTo>
                <a:lnTo>
                  <a:pt x="19892" y="7827"/>
                </a:lnTo>
                <a:lnTo>
                  <a:pt x="28044" y="7133"/>
                </a:lnTo>
                <a:lnTo>
                  <a:pt x="36169" y="4033"/>
                </a:lnTo>
                <a:lnTo>
                  <a:pt x="28129" y="748"/>
                </a:lnTo>
                <a:lnTo>
                  <a:pt x="23644" y="335"/>
                </a:lnTo>
                <a:lnTo>
                  <a:pt x="11905" y="335"/>
                </a:lnTo>
                <a:lnTo>
                  <a:pt x="23262" y="300"/>
                </a:lnTo>
                <a:lnTo>
                  <a:pt x="2000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59386" y="1092528"/>
            <a:ext cx="27940" cy="13335"/>
          </a:xfrm>
          <a:custGeom>
            <a:avLst/>
            <a:gdLst/>
            <a:ahLst/>
            <a:cxnLst/>
            <a:rect l="l" t="t" r="r" b="b"/>
            <a:pathLst>
              <a:path w="27940" h="13334">
                <a:moveTo>
                  <a:pt x="13935" y="0"/>
                </a:moveTo>
                <a:lnTo>
                  <a:pt x="6979" y="685"/>
                </a:lnTo>
                <a:lnTo>
                  <a:pt x="0" y="2659"/>
                </a:lnTo>
                <a:lnTo>
                  <a:pt x="1054" y="7840"/>
                </a:lnTo>
                <a:lnTo>
                  <a:pt x="4978" y="10444"/>
                </a:lnTo>
                <a:lnTo>
                  <a:pt x="8699" y="13225"/>
                </a:lnTo>
                <a:lnTo>
                  <a:pt x="27889" y="4170"/>
                </a:lnTo>
                <a:lnTo>
                  <a:pt x="20895" y="1021"/>
                </a:lnTo>
                <a:lnTo>
                  <a:pt x="1393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7763" y="1656737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4" h="8255">
                <a:moveTo>
                  <a:pt x="19870" y="0"/>
                </a:moveTo>
                <a:lnTo>
                  <a:pt x="11893" y="253"/>
                </a:lnTo>
                <a:lnTo>
                  <a:pt x="4000" y="377"/>
                </a:lnTo>
                <a:lnTo>
                  <a:pt x="1130" y="1927"/>
                </a:lnTo>
                <a:lnTo>
                  <a:pt x="0" y="3527"/>
                </a:lnTo>
                <a:lnTo>
                  <a:pt x="1701" y="5864"/>
                </a:lnTo>
                <a:lnTo>
                  <a:pt x="2832" y="6486"/>
                </a:lnTo>
                <a:lnTo>
                  <a:pt x="4597" y="7921"/>
                </a:lnTo>
                <a:lnTo>
                  <a:pt x="12041" y="7339"/>
                </a:lnTo>
                <a:lnTo>
                  <a:pt x="23141" y="7339"/>
                </a:lnTo>
                <a:lnTo>
                  <a:pt x="27796" y="6971"/>
                </a:lnTo>
                <a:lnTo>
                  <a:pt x="35712" y="3717"/>
                </a:lnTo>
                <a:lnTo>
                  <a:pt x="27840" y="770"/>
                </a:lnTo>
                <a:lnTo>
                  <a:pt x="19870" y="0"/>
                </a:lnTo>
                <a:close/>
              </a:path>
              <a:path w="36194" h="8255">
                <a:moveTo>
                  <a:pt x="23141" y="7339"/>
                </a:moveTo>
                <a:lnTo>
                  <a:pt x="12041" y="7339"/>
                </a:lnTo>
                <a:lnTo>
                  <a:pt x="19840" y="7600"/>
                </a:lnTo>
                <a:lnTo>
                  <a:pt x="23141" y="7339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48151" y="5530790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4">
                <a:moveTo>
                  <a:pt x="3987" y="114"/>
                </a:moveTo>
                <a:lnTo>
                  <a:pt x="1219" y="1803"/>
                </a:lnTo>
                <a:lnTo>
                  <a:pt x="0" y="3505"/>
                </a:lnTo>
                <a:lnTo>
                  <a:pt x="1447" y="5892"/>
                </a:lnTo>
                <a:lnTo>
                  <a:pt x="2654" y="7124"/>
                </a:lnTo>
                <a:lnTo>
                  <a:pt x="20548" y="7632"/>
                </a:lnTo>
                <a:lnTo>
                  <a:pt x="31089" y="7251"/>
                </a:lnTo>
                <a:lnTo>
                  <a:pt x="33121" y="5232"/>
                </a:lnTo>
                <a:lnTo>
                  <a:pt x="35585" y="3886"/>
                </a:lnTo>
                <a:lnTo>
                  <a:pt x="27810" y="667"/>
                </a:lnTo>
                <a:lnTo>
                  <a:pt x="23803" y="332"/>
                </a:lnTo>
                <a:lnTo>
                  <a:pt x="11841" y="332"/>
                </a:lnTo>
                <a:lnTo>
                  <a:pt x="3987" y="114"/>
                </a:lnTo>
                <a:close/>
              </a:path>
              <a:path w="36195" h="8254">
                <a:moveTo>
                  <a:pt x="19838" y="0"/>
                </a:moveTo>
                <a:lnTo>
                  <a:pt x="11841" y="332"/>
                </a:lnTo>
                <a:lnTo>
                  <a:pt x="23803" y="332"/>
                </a:lnTo>
                <a:lnTo>
                  <a:pt x="1983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46669" y="1091527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5" h="15240">
                <a:moveTo>
                  <a:pt x="8889" y="0"/>
                </a:moveTo>
                <a:lnTo>
                  <a:pt x="355" y="3644"/>
                </a:lnTo>
                <a:lnTo>
                  <a:pt x="0" y="5397"/>
                </a:lnTo>
                <a:lnTo>
                  <a:pt x="2641" y="8636"/>
                </a:lnTo>
                <a:lnTo>
                  <a:pt x="5143" y="11277"/>
                </a:lnTo>
                <a:lnTo>
                  <a:pt x="8153" y="14630"/>
                </a:lnTo>
                <a:lnTo>
                  <a:pt x="11137" y="12928"/>
                </a:lnTo>
                <a:lnTo>
                  <a:pt x="13881" y="11074"/>
                </a:lnTo>
                <a:lnTo>
                  <a:pt x="20040" y="8356"/>
                </a:lnTo>
                <a:lnTo>
                  <a:pt x="23444" y="7454"/>
                </a:lnTo>
                <a:lnTo>
                  <a:pt x="26885" y="6286"/>
                </a:lnTo>
                <a:lnTo>
                  <a:pt x="26085" y="4813"/>
                </a:lnTo>
                <a:lnTo>
                  <a:pt x="25844" y="3581"/>
                </a:lnTo>
                <a:lnTo>
                  <a:pt x="17068" y="63"/>
                </a:lnTo>
                <a:lnTo>
                  <a:pt x="888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74719" y="4680991"/>
            <a:ext cx="27940" cy="8255"/>
          </a:xfrm>
          <a:custGeom>
            <a:avLst/>
            <a:gdLst/>
            <a:ahLst/>
            <a:cxnLst/>
            <a:rect l="l" t="t" r="r" b="b"/>
            <a:pathLst>
              <a:path w="27940" h="8254">
                <a:moveTo>
                  <a:pt x="9715" y="0"/>
                </a:moveTo>
                <a:lnTo>
                  <a:pt x="901" y="1054"/>
                </a:lnTo>
                <a:lnTo>
                  <a:pt x="0" y="3543"/>
                </a:lnTo>
                <a:lnTo>
                  <a:pt x="1816" y="5930"/>
                </a:lnTo>
                <a:lnTo>
                  <a:pt x="2857" y="6603"/>
                </a:lnTo>
                <a:lnTo>
                  <a:pt x="3759" y="7391"/>
                </a:lnTo>
                <a:lnTo>
                  <a:pt x="9839" y="7541"/>
                </a:lnTo>
                <a:lnTo>
                  <a:pt x="15971" y="8027"/>
                </a:lnTo>
                <a:lnTo>
                  <a:pt x="21934" y="7336"/>
                </a:lnTo>
                <a:lnTo>
                  <a:pt x="27508" y="3949"/>
                </a:lnTo>
                <a:lnTo>
                  <a:pt x="25552" y="2743"/>
                </a:lnTo>
                <a:lnTo>
                  <a:pt x="23672" y="660"/>
                </a:lnTo>
                <a:lnTo>
                  <a:pt x="15735" y="101"/>
                </a:lnTo>
                <a:lnTo>
                  <a:pt x="971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36297" y="7165574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3860" y="0"/>
                </a:moveTo>
                <a:lnTo>
                  <a:pt x="3149" y="965"/>
                </a:lnTo>
                <a:lnTo>
                  <a:pt x="1981" y="1828"/>
                </a:lnTo>
                <a:lnTo>
                  <a:pt x="406" y="9880"/>
                </a:lnTo>
                <a:lnTo>
                  <a:pt x="0" y="16929"/>
                </a:lnTo>
                <a:lnTo>
                  <a:pt x="2285" y="24930"/>
                </a:lnTo>
                <a:lnTo>
                  <a:pt x="3416" y="25755"/>
                </a:lnTo>
                <a:lnTo>
                  <a:pt x="4229" y="26771"/>
                </a:lnTo>
                <a:lnTo>
                  <a:pt x="7975" y="21512"/>
                </a:lnTo>
                <a:lnTo>
                  <a:pt x="8778" y="15778"/>
                </a:lnTo>
                <a:lnTo>
                  <a:pt x="8243" y="9831"/>
                </a:lnTo>
                <a:lnTo>
                  <a:pt x="7975" y="3936"/>
                </a:lnTo>
                <a:lnTo>
                  <a:pt x="386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0480" y="2446684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14065" y="0"/>
                </a:moveTo>
                <a:lnTo>
                  <a:pt x="7067" y="997"/>
                </a:lnTo>
                <a:lnTo>
                  <a:pt x="0" y="3754"/>
                </a:lnTo>
                <a:lnTo>
                  <a:pt x="7024" y="6620"/>
                </a:lnTo>
                <a:lnTo>
                  <a:pt x="14008" y="7600"/>
                </a:lnTo>
                <a:lnTo>
                  <a:pt x="20991" y="6703"/>
                </a:lnTo>
                <a:lnTo>
                  <a:pt x="28016" y="3932"/>
                </a:lnTo>
                <a:lnTo>
                  <a:pt x="21034" y="923"/>
                </a:lnTo>
                <a:lnTo>
                  <a:pt x="140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32763" y="4394853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11325" y="0"/>
                </a:moveTo>
                <a:lnTo>
                  <a:pt x="5438" y="674"/>
                </a:lnTo>
                <a:lnTo>
                  <a:pt x="0" y="4157"/>
                </a:lnTo>
                <a:lnTo>
                  <a:pt x="2057" y="5237"/>
                </a:lnTo>
                <a:lnTo>
                  <a:pt x="4051" y="7091"/>
                </a:lnTo>
                <a:lnTo>
                  <a:pt x="12039" y="7523"/>
                </a:lnTo>
                <a:lnTo>
                  <a:pt x="24879" y="6862"/>
                </a:lnTo>
                <a:lnTo>
                  <a:pt x="26695" y="5046"/>
                </a:lnTo>
                <a:lnTo>
                  <a:pt x="25704" y="3281"/>
                </a:lnTo>
                <a:lnTo>
                  <a:pt x="24485" y="1846"/>
                </a:lnTo>
                <a:lnTo>
                  <a:pt x="23433" y="451"/>
                </a:lnTo>
                <a:lnTo>
                  <a:pt x="17387" y="451"/>
                </a:lnTo>
                <a:lnTo>
                  <a:pt x="11325" y="0"/>
                </a:lnTo>
                <a:close/>
              </a:path>
              <a:path w="27305" h="7620">
                <a:moveTo>
                  <a:pt x="23355" y="347"/>
                </a:moveTo>
                <a:lnTo>
                  <a:pt x="17387" y="451"/>
                </a:lnTo>
                <a:lnTo>
                  <a:pt x="23433" y="451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34451" y="5651976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40" h="14604">
                <a:moveTo>
                  <a:pt x="7823" y="0"/>
                </a:moveTo>
                <a:lnTo>
                  <a:pt x="1612" y="571"/>
                </a:lnTo>
                <a:lnTo>
                  <a:pt x="952" y="1295"/>
                </a:lnTo>
                <a:lnTo>
                  <a:pt x="0" y="10655"/>
                </a:lnTo>
                <a:lnTo>
                  <a:pt x="1727" y="13017"/>
                </a:lnTo>
                <a:lnTo>
                  <a:pt x="10833" y="14439"/>
                </a:lnTo>
                <a:lnTo>
                  <a:pt x="14795" y="10718"/>
                </a:lnTo>
                <a:lnTo>
                  <a:pt x="13093" y="3606"/>
                </a:lnTo>
                <a:lnTo>
                  <a:pt x="11341" y="1879"/>
                </a:lnTo>
                <a:lnTo>
                  <a:pt x="10210" y="88"/>
                </a:lnTo>
                <a:lnTo>
                  <a:pt x="8991" y="88"/>
                </a:lnTo>
                <a:lnTo>
                  <a:pt x="782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95268" y="4394875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40" h="7620">
                <a:moveTo>
                  <a:pt x="16036" y="0"/>
                </a:moveTo>
                <a:lnTo>
                  <a:pt x="9894" y="399"/>
                </a:lnTo>
                <a:lnTo>
                  <a:pt x="3753" y="399"/>
                </a:lnTo>
                <a:lnTo>
                  <a:pt x="1181" y="1920"/>
                </a:lnTo>
                <a:lnTo>
                  <a:pt x="0" y="3559"/>
                </a:lnTo>
                <a:lnTo>
                  <a:pt x="1511" y="5819"/>
                </a:lnTo>
                <a:lnTo>
                  <a:pt x="2679" y="6975"/>
                </a:lnTo>
                <a:lnTo>
                  <a:pt x="15519" y="7585"/>
                </a:lnTo>
                <a:lnTo>
                  <a:pt x="23520" y="7115"/>
                </a:lnTo>
                <a:lnTo>
                  <a:pt x="25501" y="5210"/>
                </a:lnTo>
                <a:lnTo>
                  <a:pt x="27546" y="4117"/>
                </a:lnTo>
                <a:lnTo>
                  <a:pt x="22003" y="719"/>
                </a:lnTo>
                <a:lnTo>
                  <a:pt x="19350" y="399"/>
                </a:lnTo>
                <a:lnTo>
                  <a:pt x="9894" y="399"/>
                </a:lnTo>
                <a:lnTo>
                  <a:pt x="19012" y="358"/>
                </a:lnTo>
                <a:lnTo>
                  <a:pt x="1603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93712" y="6862630"/>
            <a:ext cx="8255" cy="28575"/>
          </a:xfrm>
          <a:custGeom>
            <a:avLst/>
            <a:gdLst/>
            <a:ahLst/>
            <a:cxnLst/>
            <a:rect l="l" t="t" r="r" b="b"/>
            <a:pathLst>
              <a:path w="8254" h="28575">
                <a:moveTo>
                  <a:pt x="3014" y="0"/>
                </a:moveTo>
                <a:lnTo>
                  <a:pt x="988" y="7109"/>
                </a:lnTo>
                <a:lnTo>
                  <a:pt x="0" y="13917"/>
                </a:lnTo>
                <a:lnTo>
                  <a:pt x="394" y="20561"/>
                </a:lnTo>
                <a:lnTo>
                  <a:pt x="2519" y="27177"/>
                </a:lnTo>
                <a:lnTo>
                  <a:pt x="2735" y="27647"/>
                </a:lnTo>
                <a:lnTo>
                  <a:pt x="4233" y="28092"/>
                </a:lnTo>
                <a:lnTo>
                  <a:pt x="5503" y="27127"/>
                </a:lnTo>
                <a:lnTo>
                  <a:pt x="6723" y="26047"/>
                </a:lnTo>
                <a:lnTo>
                  <a:pt x="6748" y="25082"/>
                </a:lnTo>
                <a:lnTo>
                  <a:pt x="7277" y="19004"/>
                </a:lnTo>
                <a:lnTo>
                  <a:pt x="7667" y="12793"/>
                </a:lnTo>
                <a:lnTo>
                  <a:pt x="6664" y="6456"/>
                </a:lnTo>
                <a:lnTo>
                  <a:pt x="301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37096" y="7210179"/>
            <a:ext cx="7620" cy="27305"/>
          </a:xfrm>
          <a:custGeom>
            <a:avLst/>
            <a:gdLst/>
            <a:ahLst/>
            <a:cxnLst/>
            <a:rect l="l" t="t" r="r" b="b"/>
            <a:pathLst>
              <a:path w="7620" h="27304">
                <a:moveTo>
                  <a:pt x="4229" y="0"/>
                </a:moveTo>
                <a:lnTo>
                  <a:pt x="1777" y="1638"/>
                </a:lnTo>
                <a:lnTo>
                  <a:pt x="1193" y="2895"/>
                </a:lnTo>
                <a:lnTo>
                  <a:pt x="406" y="3898"/>
                </a:lnTo>
                <a:lnTo>
                  <a:pt x="385" y="10439"/>
                </a:lnTo>
                <a:lnTo>
                  <a:pt x="0" y="16421"/>
                </a:lnTo>
                <a:lnTo>
                  <a:pt x="863" y="25539"/>
                </a:lnTo>
                <a:lnTo>
                  <a:pt x="3365" y="26746"/>
                </a:lnTo>
                <a:lnTo>
                  <a:pt x="5943" y="25222"/>
                </a:lnTo>
                <a:lnTo>
                  <a:pt x="7162" y="23939"/>
                </a:lnTo>
                <a:lnTo>
                  <a:pt x="7404" y="16687"/>
                </a:lnTo>
                <a:lnTo>
                  <a:pt x="7302" y="4432"/>
                </a:lnTo>
                <a:lnTo>
                  <a:pt x="5829" y="1269"/>
                </a:lnTo>
                <a:lnTo>
                  <a:pt x="422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269" y="6653374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102045"/>
                </a:moveTo>
                <a:lnTo>
                  <a:pt x="0" y="0"/>
                </a:lnTo>
                <a:lnTo>
                  <a:pt x="0" y="102045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27022" y="691671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132756"/>
                </a:moveTo>
                <a:lnTo>
                  <a:pt x="0" y="0"/>
                </a:lnTo>
                <a:lnTo>
                  <a:pt x="0" y="132756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70043" y="3281571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5" h="6985">
                <a:moveTo>
                  <a:pt x="20891" y="0"/>
                </a:moveTo>
                <a:lnTo>
                  <a:pt x="3708" y="330"/>
                </a:lnTo>
                <a:lnTo>
                  <a:pt x="0" y="4762"/>
                </a:lnTo>
                <a:lnTo>
                  <a:pt x="927" y="5537"/>
                </a:lnTo>
                <a:lnTo>
                  <a:pt x="1854" y="6959"/>
                </a:lnTo>
                <a:lnTo>
                  <a:pt x="9867" y="6985"/>
                </a:lnTo>
                <a:lnTo>
                  <a:pt x="16941" y="6807"/>
                </a:lnTo>
                <a:lnTo>
                  <a:pt x="24993" y="6413"/>
                </a:lnTo>
                <a:lnTo>
                  <a:pt x="25895" y="5054"/>
                </a:lnTo>
                <a:lnTo>
                  <a:pt x="26847" y="4292"/>
                </a:lnTo>
                <a:lnTo>
                  <a:pt x="20891" y="38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60187" y="6343073"/>
            <a:ext cx="27305" cy="9525"/>
          </a:xfrm>
          <a:custGeom>
            <a:avLst/>
            <a:gdLst/>
            <a:ahLst/>
            <a:cxnLst/>
            <a:rect l="l" t="t" r="r" b="b"/>
            <a:pathLst>
              <a:path w="27305" h="9525">
                <a:moveTo>
                  <a:pt x="11266" y="0"/>
                </a:moveTo>
                <a:lnTo>
                  <a:pt x="5392" y="732"/>
                </a:lnTo>
                <a:lnTo>
                  <a:pt x="0" y="4433"/>
                </a:lnTo>
                <a:lnTo>
                  <a:pt x="977" y="5233"/>
                </a:lnTo>
                <a:lnTo>
                  <a:pt x="1790" y="6376"/>
                </a:lnTo>
                <a:lnTo>
                  <a:pt x="9842" y="8967"/>
                </a:lnTo>
                <a:lnTo>
                  <a:pt x="16967" y="8193"/>
                </a:lnTo>
                <a:lnTo>
                  <a:pt x="25069" y="7126"/>
                </a:lnTo>
                <a:lnTo>
                  <a:pt x="26822" y="5297"/>
                </a:lnTo>
                <a:lnTo>
                  <a:pt x="25780" y="3532"/>
                </a:lnTo>
                <a:lnTo>
                  <a:pt x="24511" y="2109"/>
                </a:lnTo>
                <a:lnTo>
                  <a:pt x="23342" y="623"/>
                </a:lnTo>
                <a:lnTo>
                  <a:pt x="17343" y="531"/>
                </a:lnTo>
                <a:lnTo>
                  <a:pt x="1126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34121" y="5628173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11836" y="0"/>
                </a:moveTo>
                <a:lnTo>
                  <a:pt x="2057" y="2120"/>
                </a:lnTo>
                <a:lnTo>
                  <a:pt x="1168" y="2527"/>
                </a:lnTo>
                <a:lnTo>
                  <a:pt x="571" y="7696"/>
                </a:lnTo>
                <a:lnTo>
                  <a:pt x="0" y="11798"/>
                </a:lnTo>
                <a:lnTo>
                  <a:pt x="1955" y="14363"/>
                </a:lnTo>
                <a:lnTo>
                  <a:pt x="9715" y="15659"/>
                </a:lnTo>
                <a:lnTo>
                  <a:pt x="13207" y="13652"/>
                </a:lnTo>
                <a:lnTo>
                  <a:pt x="14706" y="4914"/>
                </a:lnTo>
                <a:lnTo>
                  <a:pt x="1183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53213" y="5683297"/>
            <a:ext cx="9525" cy="19685"/>
          </a:xfrm>
          <a:custGeom>
            <a:avLst/>
            <a:gdLst/>
            <a:ahLst/>
            <a:cxnLst/>
            <a:rect l="l" t="t" r="r" b="b"/>
            <a:pathLst>
              <a:path w="9525" h="19685">
                <a:moveTo>
                  <a:pt x="4305" y="0"/>
                </a:moveTo>
                <a:lnTo>
                  <a:pt x="3543" y="914"/>
                </a:lnTo>
                <a:lnTo>
                  <a:pt x="2260" y="1765"/>
                </a:lnTo>
                <a:lnTo>
                  <a:pt x="1308" y="8496"/>
                </a:lnTo>
                <a:lnTo>
                  <a:pt x="0" y="14401"/>
                </a:lnTo>
                <a:lnTo>
                  <a:pt x="4660" y="19354"/>
                </a:lnTo>
                <a:lnTo>
                  <a:pt x="5943" y="17716"/>
                </a:lnTo>
                <a:lnTo>
                  <a:pt x="7975" y="16268"/>
                </a:lnTo>
                <a:lnTo>
                  <a:pt x="8928" y="11023"/>
                </a:lnTo>
                <a:lnTo>
                  <a:pt x="9029" y="7315"/>
                </a:lnTo>
                <a:lnTo>
                  <a:pt x="8229" y="2374"/>
                </a:lnTo>
                <a:lnTo>
                  <a:pt x="5765" y="1270"/>
                </a:lnTo>
                <a:lnTo>
                  <a:pt x="430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0680" y="1895860"/>
            <a:ext cx="19050" cy="10795"/>
          </a:xfrm>
          <a:custGeom>
            <a:avLst/>
            <a:gdLst/>
            <a:ahLst/>
            <a:cxnLst/>
            <a:rect l="l" t="t" r="r" b="b"/>
            <a:pathLst>
              <a:path w="19050" h="10794">
                <a:moveTo>
                  <a:pt x="14858" y="0"/>
                </a:moveTo>
                <a:lnTo>
                  <a:pt x="8775" y="2438"/>
                </a:lnTo>
                <a:lnTo>
                  <a:pt x="2256" y="2438"/>
                </a:lnTo>
                <a:lnTo>
                  <a:pt x="1066" y="4864"/>
                </a:lnTo>
                <a:lnTo>
                  <a:pt x="0" y="6527"/>
                </a:lnTo>
                <a:lnTo>
                  <a:pt x="1663" y="8369"/>
                </a:lnTo>
                <a:lnTo>
                  <a:pt x="8267" y="9182"/>
                </a:lnTo>
                <a:lnTo>
                  <a:pt x="14096" y="10629"/>
                </a:lnTo>
                <a:lnTo>
                  <a:pt x="18884" y="5816"/>
                </a:lnTo>
                <a:lnTo>
                  <a:pt x="16546" y="2438"/>
                </a:lnTo>
                <a:lnTo>
                  <a:pt x="8775" y="2438"/>
                </a:lnTo>
                <a:lnTo>
                  <a:pt x="2349" y="2247"/>
                </a:lnTo>
                <a:lnTo>
                  <a:pt x="16414" y="2247"/>
                </a:lnTo>
                <a:lnTo>
                  <a:pt x="1485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37515" y="3837864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19" h="10160">
                <a:moveTo>
                  <a:pt x="10934" y="0"/>
                </a:moveTo>
                <a:lnTo>
                  <a:pt x="2425" y="1257"/>
                </a:lnTo>
                <a:lnTo>
                  <a:pt x="1384" y="2463"/>
                </a:lnTo>
                <a:lnTo>
                  <a:pt x="0" y="4826"/>
                </a:lnTo>
                <a:lnTo>
                  <a:pt x="1168" y="7353"/>
                </a:lnTo>
                <a:lnTo>
                  <a:pt x="9385" y="7861"/>
                </a:lnTo>
                <a:lnTo>
                  <a:pt x="15544" y="9817"/>
                </a:lnTo>
                <a:lnTo>
                  <a:pt x="19748" y="4051"/>
                </a:lnTo>
                <a:lnTo>
                  <a:pt x="12065" y="279"/>
                </a:lnTo>
                <a:lnTo>
                  <a:pt x="1093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98641" y="4116241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4" h="9525">
                <a:moveTo>
                  <a:pt x="9639" y="0"/>
                </a:moveTo>
                <a:lnTo>
                  <a:pt x="0" y="3809"/>
                </a:lnTo>
                <a:lnTo>
                  <a:pt x="2476" y="9042"/>
                </a:lnTo>
                <a:lnTo>
                  <a:pt x="7289" y="7683"/>
                </a:lnTo>
                <a:lnTo>
                  <a:pt x="16568" y="7683"/>
                </a:lnTo>
                <a:lnTo>
                  <a:pt x="17843" y="7150"/>
                </a:lnTo>
                <a:lnTo>
                  <a:pt x="19278" y="3708"/>
                </a:lnTo>
                <a:lnTo>
                  <a:pt x="9639" y="0"/>
                </a:lnTo>
                <a:close/>
              </a:path>
              <a:path w="19684" h="9525">
                <a:moveTo>
                  <a:pt x="16568" y="7683"/>
                </a:moveTo>
                <a:lnTo>
                  <a:pt x="7289" y="7683"/>
                </a:lnTo>
                <a:lnTo>
                  <a:pt x="15201" y="8254"/>
                </a:lnTo>
                <a:lnTo>
                  <a:pt x="16568" y="7683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9592" y="2174519"/>
            <a:ext cx="19685" cy="10795"/>
          </a:xfrm>
          <a:custGeom>
            <a:avLst/>
            <a:gdLst/>
            <a:ahLst/>
            <a:cxnLst/>
            <a:rect l="l" t="t" r="r" b="b"/>
            <a:pathLst>
              <a:path w="19684" h="10794">
                <a:moveTo>
                  <a:pt x="14884" y="0"/>
                </a:moveTo>
                <a:lnTo>
                  <a:pt x="8978" y="1600"/>
                </a:lnTo>
                <a:lnTo>
                  <a:pt x="2425" y="2158"/>
                </a:lnTo>
                <a:lnTo>
                  <a:pt x="1358" y="3365"/>
                </a:lnTo>
                <a:lnTo>
                  <a:pt x="0" y="5676"/>
                </a:lnTo>
                <a:lnTo>
                  <a:pt x="1168" y="8191"/>
                </a:lnTo>
                <a:lnTo>
                  <a:pt x="9296" y="8686"/>
                </a:lnTo>
                <a:lnTo>
                  <a:pt x="15367" y="10426"/>
                </a:lnTo>
                <a:lnTo>
                  <a:pt x="19583" y="4927"/>
                </a:lnTo>
                <a:lnTo>
                  <a:pt x="1488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45065" y="273449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5">
                <a:moveTo>
                  <a:pt x="3975" y="0"/>
                </a:moveTo>
                <a:lnTo>
                  <a:pt x="520" y="1676"/>
                </a:lnTo>
                <a:lnTo>
                  <a:pt x="0" y="3924"/>
                </a:lnTo>
                <a:lnTo>
                  <a:pt x="3530" y="13614"/>
                </a:lnTo>
                <a:lnTo>
                  <a:pt x="7721" y="14338"/>
                </a:lnTo>
                <a:lnTo>
                  <a:pt x="14135" y="8559"/>
                </a:lnTo>
                <a:lnTo>
                  <a:pt x="11480" y="5981"/>
                </a:lnTo>
                <a:lnTo>
                  <a:pt x="8915" y="3340"/>
                </a:lnTo>
                <a:lnTo>
                  <a:pt x="5499" y="330"/>
                </a:lnTo>
                <a:lnTo>
                  <a:pt x="397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8629" y="2994485"/>
            <a:ext cx="19050" cy="10795"/>
          </a:xfrm>
          <a:custGeom>
            <a:avLst/>
            <a:gdLst/>
            <a:ahLst/>
            <a:cxnLst/>
            <a:rect l="l" t="t" r="r" b="b"/>
            <a:pathLst>
              <a:path w="19050" h="10794">
                <a:moveTo>
                  <a:pt x="16602" y="8242"/>
                </a:moveTo>
                <a:lnTo>
                  <a:pt x="8724" y="8242"/>
                </a:lnTo>
                <a:lnTo>
                  <a:pt x="14884" y="10617"/>
                </a:lnTo>
                <a:lnTo>
                  <a:pt x="16602" y="8242"/>
                </a:lnTo>
                <a:close/>
              </a:path>
              <a:path w="19050" h="10794">
                <a:moveTo>
                  <a:pt x="14249" y="0"/>
                </a:moveTo>
                <a:lnTo>
                  <a:pt x="8305" y="1663"/>
                </a:lnTo>
                <a:lnTo>
                  <a:pt x="1701" y="2171"/>
                </a:lnTo>
                <a:lnTo>
                  <a:pt x="0" y="4025"/>
                </a:lnTo>
                <a:lnTo>
                  <a:pt x="977" y="5854"/>
                </a:lnTo>
                <a:lnTo>
                  <a:pt x="2273" y="8496"/>
                </a:lnTo>
                <a:lnTo>
                  <a:pt x="8724" y="8242"/>
                </a:lnTo>
                <a:lnTo>
                  <a:pt x="16602" y="8242"/>
                </a:lnTo>
                <a:lnTo>
                  <a:pt x="19037" y="4876"/>
                </a:lnTo>
                <a:lnTo>
                  <a:pt x="1424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694" y="4393420"/>
            <a:ext cx="19685" cy="9525"/>
          </a:xfrm>
          <a:custGeom>
            <a:avLst/>
            <a:gdLst/>
            <a:ahLst/>
            <a:cxnLst/>
            <a:rect l="l" t="t" r="r" b="b"/>
            <a:pathLst>
              <a:path w="19684" h="9525">
                <a:moveTo>
                  <a:pt x="4203" y="0"/>
                </a:moveTo>
                <a:lnTo>
                  <a:pt x="0" y="5562"/>
                </a:lnTo>
                <a:lnTo>
                  <a:pt x="7556" y="8902"/>
                </a:lnTo>
                <a:lnTo>
                  <a:pt x="9296" y="9296"/>
                </a:lnTo>
                <a:lnTo>
                  <a:pt x="17208" y="8318"/>
                </a:lnTo>
                <a:lnTo>
                  <a:pt x="18249" y="7112"/>
                </a:lnTo>
                <a:lnTo>
                  <a:pt x="19596" y="4749"/>
                </a:lnTo>
                <a:lnTo>
                  <a:pt x="18427" y="1993"/>
                </a:lnTo>
                <a:lnTo>
                  <a:pt x="10388" y="1790"/>
                </a:lnTo>
                <a:lnTo>
                  <a:pt x="420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95881" y="4114929"/>
            <a:ext cx="19685" cy="10795"/>
          </a:xfrm>
          <a:custGeom>
            <a:avLst/>
            <a:gdLst/>
            <a:ahLst/>
            <a:cxnLst/>
            <a:rect l="l" t="t" r="r" b="b"/>
            <a:pathLst>
              <a:path w="19684" h="10795">
                <a:moveTo>
                  <a:pt x="15201" y="0"/>
                </a:moveTo>
                <a:lnTo>
                  <a:pt x="9004" y="2590"/>
                </a:lnTo>
                <a:lnTo>
                  <a:pt x="2350" y="2590"/>
                </a:lnTo>
                <a:lnTo>
                  <a:pt x="1206" y="5003"/>
                </a:lnTo>
                <a:lnTo>
                  <a:pt x="0" y="6413"/>
                </a:lnTo>
                <a:lnTo>
                  <a:pt x="927" y="7150"/>
                </a:lnTo>
                <a:lnTo>
                  <a:pt x="1803" y="8432"/>
                </a:lnTo>
                <a:lnTo>
                  <a:pt x="8496" y="9105"/>
                </a:lnTo>
                <a:lnTo>
                  <a:pt x="14439" y="10756"/>
                </a:lnTo>
                <a:lnTo>
                  <a:pt x="19329" y="5905"/>
                </a:lnTo>
                <a:lnTo>
                  <a:pt x="17012" y="2590"/>
                </a:lnTo>
                <a:lnTo>
                  <a:pt x="9004" y="2590"/>
                </a:lnTo>
                <a:lnTo>
                  <a:pt x="2476" y="2324"/>
                </a:lnTo>
                <a:lnTo>
                  <a:pt x="16826" y="2324"/>
                </a:lnTo>
                <a:lnTo>
                  <a:pt x="1520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61586" y="1384291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19" h="11430">
                <a:moveTo>
                  <a:pt x="13284" y="0"/>
                </a:moveTo>
                <a:lnTo>
                  <a:pt x="6667" y="165"/>
                </a:lnTo>
                <a:lnTo>
                  <a:pt x="0" y="5283"/>
                </a:lnTo>
                <a:lnTo>
                  <a:pt x="6540" y="10909"/>
                </a:lnTo>
                <a:lnTo>
                  <a:pt x="13157" y="10642"/>
                </a:lnTo>
                <a:lnTo>
                  <a:pt x="19824" y="5511"/>
                </a:lnTo>
                <a:lnTo>
                  <a:pt x="1328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23631" y="5530799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7747" y="0"/>
                </a:moveTo>
                <a:lnTo>
                  <a:pt x="1143" y="1257"/>
                </a:lnTo>
                <a:lnTo>
                  <a:pt x="0" y="3492"/>
                </a:lnTo>
                <a:lnTo>
                  <a:pt x="1574" y="5956"/>
                </a:lnTo>
                <a:lnTo>
                  <a:pt x="2781" y="7124"/>
                </a:lnTo>
                <a:lnTo>
                  <a:pt x="7518" y="7467"/>
                </a:lnTo>
                <a:lnTo>
                  <a:pt x="11341" y="7810"/>
                </a:lnTo>
                <a:lnTo>
                  <a:pt x="17881" y="6603"/>
                </a:lnTo>
                <a:lnTo>
                  <a:pt x="19037" y="4356"/>
                </a:lnTo>
                <a:lnTo>
                  <a:pt x="17526" y="1777"/>
                </a:lnTo>
                <a:lnTo>
                  <a:pt x="16256" y="1181"/>
                </a:lnTo>
                <a:lnTo>
                  <a:pt x="15443" y="520"/>
                </a:lnTo>
                <a:lnTo>
                  <a:pt x="11569" y="520"/>
                </a:lnTo>
                <a:lnTo>
                  <a:pt x="774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7910" y="4394086"/>
            <a:ext cx="19050" cy="10160"/>
          </a:xfrm>
          <a:custGeom>
            <a:avLst/>
            <a:gdLst/>
            <a:ahLst/>
            <a:cxnLst/>
            <a:rect l="l" t="t" r="r" b="b"/>
            <a:pathLst>
              <a:path w="19050" h="10160">
                <a:moveTo>
                  <a:pt x="2336" y="0"/>
                </a:moveTo>
                <a:lnTo>
                  <a:pt x="0" y="5270"/>
                </a:lnTo>
                <a:lnTo>
                  <a:pt x="6324" y="9626"/>
                </a:lnTo>
                <a:lnTo>
                  <a:pt x="12674" y="9829"/>
                </a:lnTo>
                <a:lnTo>
                  <a:pt x="19037" y="5270"/>
                </a:lnTo>
                <a:lnTo>
                  <a:pt x="14504" y="1244"/>
                </a:lnTo>
                <a:lnTo>
                  <a:pt x="7038" y="1231"/>
                </a:lnTo>
                <a:lnTo>
                  <a:pt x="2336" y="0"/>
                </a:lnTo>
                <a:close/>
              </a:path>
              <a:path w="19050" h="10160">
                <a:moveTo>
                  <a:pt x="14490" y="1130"/>
                </a:moveTo>
                <a:lnTo>
                  <a:pt x="7086" y="1244"/>
                </a:lnTo>
                <a:lnTo>
                  <a:pt x="14504" y="1244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05234" y="5771582"/>
            <a:ext cx="19685" cy="8255"/>
          </a:xfrm>
          <a:custGeom>
            <a:avLst/>
            <a:gdLst/>
            <a:ahLst/>
            <a:cxnLst/>
            <a:rect l="l" t="t" r="r" b="b"/>
            <a:pathLst>
              <a:path w="19684" h="8254">
                <a:moveTo>
                  <a:pt x="7874" y="0"/>
                </a:moveTo>
                <a:lnTo>
                  <a:pt x="1199" y="1269"/>
                </a:lnTo>
                <a:lnTo>
                  <a:pt x="0" y="3479"/>
                </a:lnTo>
                <a:lnTo>
                  <a:pt x="1524" y="5930"/>
                </a:lnTo>
                <a:lnTo>
                  <a:pt x="2755" y="7111"/>
                </a:lnTo>
                <a:lnTo>
                  <a:pt x="11341" y="7772"/>
                </a:lnTo>
                <a:lnTo>
                  <a:pt x="17919" y="6654"/>
                </a:lnTo>
                <a:lnTo>
                  <a:pt x="19189" y="4457"/>
                </a:lnTo>
                <a:lnTo>
                  <a:pt x="17818" y="1841"/>
                </a:lnTo>
                <a:lnTo>
                  <a:pt x="16442" y="1257"/>
                </a:lnTo>
                <a:lnTo>
                  <a:pt x="15494" y="520"/>
                </a:lnTo>
                <a:lnTo>
                  <a:pt x="11722" y="520"/>
                </a:lnTo>
                <a:lnTo>
                  <a:pt x="787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4490" y="3281249"/>
            <a:ext cx="20320" cy="9525"/>
          </a:xfrm>
          <a:custGeom>
            <a:avLst/>
            <a:gdLst/>
            <a:ahLst/>
            <a:cxnLst/>
            <a:rect l="l" t="t" r="r" b="b"/>
            <a:pathLst>
              <a:path w="20319" h="9525">
                <a:moveTo>
                  <a:pt x="10134" y="0"/>
                </a:moveTo>
                <a:lnTo>
                  <a:pt x="952" y="1625"/>
                </a:lnTo>
                <a:lnTo>
                  <a:pt x="0" y="3949"/>
                </a:lnTo>
                <a:lnTo>
                  <a:pt x="1650" y="6184"/>
                </a:lnTo>
                <a:lnTo>
                  <a:pt x="2717" y="7340"/>
                </a:lnTo>
                <a:lnTo>
                  <a:pt x="9347" y="7721"/>
                </a:lnTo>
                <a:lnTo>
                  <a:pt x="15316" y="9169"/>
                </a:lnTo>
                <a:lnTo>
                  <a:pt x="20015" y="4356"/>
                </a:lnTo>
                <a:lnTo>
                  <a:pt x="13487" y="1041"/>
                </a:lnTo>
                <a:lnTo>
                  <a:pt x="1013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40742" y="538932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5245" y="0"/>
                </a:moveTo>
                <a:lnTo>
                  <a:pt x="0" y="4483"/>
                </a:lnTo>
                <a:lnTo>
                  <a:pt x="1239" y="10706"/>
                </a:lnTo>
                <a:lnTo>
                  <a:pt x="2120" y="19024"/>
                </a:lnTo>
                <a:lnTo>
                  <a:pt x="4724" y="20066"/>
                </a:lnTo>
                <a:lnTo>
                  <a:pt x="6959" y="18529"/>
                </a:lnTo>
                <a:lnTo>
                  <a:pt x="8064" y="17424"/>
                </a:lnTo>
                <a:lnTo>
                  <a:pt x="8665" y="10629"/>
                </a:lnTo>
                <a:lnTo>
                  <a:pt x="9944" y="4775"/>
                </a:lnTo>
                <a:lnTo>
                  <a:pt x="524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60631" y="1091157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5118" y="0"/>
                </a:moveTo>
                <a:lnTo>
                  <a:pt x="0" y="4648"/>
                </a:lnTo>
                <a:lnTo>
                  <a:pt x="1816" y="8191"/>
                </a:lnTo>
                <a:lnTo>
                  <a:pt x="4775" y="11595"/>
                </a:lnTo>
                <a:lnTo>
                  <a:pt x="7023" y="12865"/>
                </a:lnTo>
                <a:lnTo>
                  <a:pt x="8991" y="14389"/>
                </a:lnTo>
                <a:lnTo>
                  <a:pt x="9880" y="13995"/>
                </a:lnTo>
                <a:lnTo>
                  <a:pt x="11379" y="13779"/>
                </a:lnTo>
                <a:lnTo>
                  <a:pt x="12242" y="10909"/>
                </a:lnTo>
                <a:lnTo>
                  <a:pt x="13639" y="7734"/>
                </a:lnTo>
                <a:lnTo>
                  <a:pt x="9626" y="1714"/>
                </a:lnTo>
                <a:lnTo>
                  <a:pt x="511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51653" y="1092834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6565" y="0"/>
                </a:moveTo>
                <a:lnTo>
                  <a:pt x="3263" y="368"/>
                </a:lnTo>
                <a:lnTo>
                  <a:pt x="2247" y="1270"/>
                </a:lnTo>
                <a:lnTo>
                  <a:pt x="825" y="2578"/>
                </a:lnTo>
                <a:lnTo>
                  <a:pt x="0" y="3784"/>
                </a:lnTo>
                <a:lnTo>
                  <a:pt x="774" y="5118"/>
                </a:lnTo>
                <a:lnTo>
                  <a:pt x="1777" y="6311"/>
                </a:lnTo>
                <a:lnTo>
                  <a:pt x="9588" y="7391"/>
                </a:lnTo>
                <a:lnTo>
                  <a:pt x="14998" y="6870"/>
                </a:lnTo>
                <a:lnTo>
                  <a:pt x="17221" y="5562"/>
                </a:lnTo>
                <a:lnTo>
                  <a:pt x="20065" y="2946"/>
                </a:lnTo>
                <a:lnTo>
                  <a:pt x="15430" y="190"/>
                </a:lnTo>
                <a:lnTo>
                  <a:pt x="8928" y="177"/>
                </a:lnTo>
                <a:lnTo>
                  <a:pt x="65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08222" y="1657351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2865" y="0"/>
                </a:moveTo>
                <a:lnTo>
                  <a:pt x="9017" y="546"/>
                </a:lnTo>
                <a:lnTo>
                  <a:pt x="5969" y="1447"/>
                </a:lnTo>
                <a:lnTo>
                  <a:pt x="0" y="2857"/>
                </a:lnTo>
                <a:lnTo>
                  <a:pt x="5829" y="4686"/>
                </a:lnTo>
                <a:lnTo>
                  <a:pt x="8902" y="6515"/>
                </a:lnTo>
                <a:lnTo>
                  <a:pt x="14465" y="6108"/>
                </a:lnTo>
                <a:lnTo>
                  <a:pt x="15494" y="3568"/>
                </a:lnTo>
                <a:lnTo>
                  <a:pt x="14058" y="1308"/>
                </a:lnTo>
                <a:lnTo>
                  <a:pt x="128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19119" y="1657180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69" h="7619">
                <a:moveTo>
                  <a:pt x="10833" y="0"/>
                </a:moveTo>
                <a:lnTo>
                  <a:pt x="6972" y="647"/>
                </a:lnTo>
                <a:lnTo>
                  <a:pt x="3873" y="1638"/>
                </a:lnTo>
                <a:lnTo>
                  <a:pt x="0" y="2666"/>
                </a:lnTo>
                <a:lnTo>
                  <a:pt x="2743" y="4419"/>
                </a:lnTo>
                <a:lnTo>
                  <a:pt x="4445" y="5753"/>
                </a:lnTo>
                <a:lnTo>
                  <a:pt x="7289" y="7048"/>
                </a:lnTo>
                <a:lnTo>
                  <a:pt x="8712" y="6870"/>
                </a:lnTo>
                <a:lnTo>
                  <a:pt x="12585" y="5600"/>
                </a:lnTo>
                <a:lnTo>
                  <a:pt x="13614" y="4038"/>
                </a:lnTo>
                <a:lnTo>
                  <a:pt x="11988" y="1473"/>
                </a:lnTo>
                <a:lnTo>
                  <a:pt x="1083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26753" y="6886359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5" h="15875">
                <a:moveTo>
                  <a:pt x="3670" y="0"/>
                </a:moveTo>
                <a:lnTo>
                  <a:pt x="1320" y="1511"/>
                </a:lnTo>
                <a:lnTo>
                  <a:pt x="0" y="2705"/>
                </a:lnTo>
                <a:lnTo>
                  <a:pt x="629" y="6642"/>
                </a:lnTo>
                <a:lnTo>
                  <a:pt x="1587" y="9753"/>
                </a:lnTo>
                <a:lnTo>
                  <a:pt x="3111" y="15786"/>
                </a:lnTo>
                <a:lnTo>
                  <a:pt x="4838" y="9753"/>
                </a:lnTo>
                <a:lnTo>
                  <a:pt x="6540" y="6642"/>
                </a:lnTo>
                <a:lnTo>
                  <a:pt x="6146" y="1003"/>
                </a:lnTo>
                <a:lnTo>
                  <a:pt x="367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51452" y="6969059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3848" y="0"/>
                </a:moveTo>
                <a:lnTo>
                  <a:pt x="2727" y="2133"/>
                </a:lnTo>
                <a:lnTo>
                  <a:pt x="1282" y="4064"/>
                </a:lnTo>
                <a:lnTo>
                  <a:pt x="0" y="8750"/>
                </a:lnTo>
                <a:lnTo>
                  <a:pt x="1346" y="12153"/>
                </a:lnTo>
                <a:lnTo>
                  <a:pt x="5943" y="12306"/>
                </a:lnTo>
                <a:lnTo>
                  <a:pt x="7429" y="8915"/>
                </a:lnTo>
                <a:lnTo>
                  <a:pt x="6299" y="4178"/>
                </a:lnTo>
                <a:lnTo>
                  <a:pt x="4858" y="2095"/>
                </a:lnTo>
                <a:lnTo>
                  <a:pt x="384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69313" y="5837343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3301" y="0"/>
                </a:moveTo>
                <a:lnTo>
                  <a:pt x="1600" y="6007"/>
                </a:lnTo>
                <a:lnTo>
                  <a:pt x="0" y="9017"/>
                </a:lnTo>
                <a:lnTo>
                  <a:pt x="266" y="14490"/>
                </a:lnTo>
                <a:lnTo>
                  <a:pt x="2628" y="15544"/>
                </a:lnTo>
                <a:lnTo>
                  <a:pt x="5003" y="14160"/>
                </a:lnTo>
                <a:lnTo>
                  <a:pt x="6222" y="12954"/>
                </a:lnTo>
                <a:lnTo>
                  <a:pt x="5664" y="9144"/>
                </a:lnTo>
                <a:lnTo>
                  <a:pt x="4744" y="6007"/>
                </a:lnTo>
                <a:lnTo>
                  <a:pt x="330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94154" y="6561840"/>
            <a:ext cx="6985" cy="13970"/>
          </a:xfrm>
          <a:custGeom>
            <a:avLst/>
            <a:gdLst/>
            <a:ahLst/>
            <a:cxnLst/>
            <a:rect l="l" t="t" r="r" b="b"/>
            <a:pathLst>
              <a:path w="6984" h="13970">
                <a:moveTo>
                  <a:pt x="4279" y="0"/>
                </a:moveTo>
                <a:lnTo>
                  <a:pt x="2590" y="2844"/>
                </a:lnTo>
                <a:lnTo>
                  <a:pt x="1320" y="4622"/>
                </a:lnTo>
                <a:lnTo>
                  <a:pt x="25" y="7556"/>
                </a:lnTo>
                <a:lnTo>
                  <a:pt x="0" y="8991"/>
                </a:lnTo>
                <a:lnTo>
                  <a:pt x="1549" y="12674"/>
                </a:lnTo>
                <a:lnTo>
                  <a:pt x="3213" y="13652"/>
                </a:lnTo>
                <a:lnTo>
                  <a:pt x="5562" y="12039"/>
                </a:lnTo>
                <a:lnTo>
                  <a:pt x="6845" y="10845"/>
                </a:lnTo>
                <a:lnTo>
                  <a:pt x="6235" y="6972"/>
                </a:lnTo>
                <a:lnTo>
                  <a:pt x="5270" y="3886"/>
                </a:lnTo>
                <a:lnTo>
                  <a:pt x="427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25161" y="6343591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8978" y="0"/>
                </a:moveTo>
                <a:lnTo>
                  <a:pt x="4203" y="1092"/>
                </a:lnTo>
                <a:lnTo>
                  <a:pt x="2159" y="2514"/>
                </a:lnTo>
                <a:lnTo>
                  <a:pt x="0" y="3530"/>
                </a:lnTo>
                <a:lnTo>
                  <a:pt x="2082" y="4648"/>
                </a:lnTo>
                <a:lnTo>
                  <a:pt x="4051" y="6134"/>
                </a:lnTo>
                <a:lnTo>
                  <a:pt x="8737" y="7480"/>
                </a:lnTo>
                <a:lnTo>
                  <a:pt x="12065" y="6172"/>
                </a:lnTo>
                <a:lnTo>
                  <a:pt x="12331" y="1524"/>
                </a:lnTo>
                <a:lnTo>
                  <a:pt x="897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94584" y="6600625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09">
                <a:moveTo>
                  <a:pt x="3683" y="0"/>
                </a:moveTo>
                <a:lnTo>
                  <a:pt x="1282" y="1320"/>
                </a:lnTo>
                <a:lnTo>
                  <a:pt x="0" y="2590"/>
                </a:lnTo>
                <a:lnTo>
                  <a:pt x="558" y="6527"/>
                </a:lnTo>
                <a:lnTo>
                  <a:pt x="1522" y="9791"/>
                </a:lnTo>
                <a:lnTo>
                  <a:pt x="2984" y="15913"/>
                </a:lnTo>
                <a:lnTo>
                  <a:pt x="4749" y="9791"/>
                </a:lnTo>
                <a:lnTo>
                  <a:pt x="6426" y="6718"/>
                </a:lnTo>
                <a:lnTo>
                  <a:pt x="6146" y="1142"/>
                </a:lnTo>
                <a:lnTo>
                  <a:pt x="368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0963" y="2176359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2865" y="0"/>
                </a:moveTo>
                <a:lnTo>
                  <a:pt x="9131" y="609"/>
                </a:lnTo>
                <a:lnTo>
                  <a:pt x="6121" y="1574"/>
                </a:lnTo>
                <a:lnTo>
                  <a:pt x="0" y="3187"/>
                </a:lnTo>
                <a:lnTo>
                  <a:pt x="5969" y="4787"/>
                </a:lnTo>
                <a:lnTo>
                  <a:pt x="8915" y="6248"/>
                </a:lnTo>
                <a:lnTo>
                  <a:pt x="14516" y="6070"/>
                </a:lnTo>
                <a:lnTo>
                  <a:pt x="15532" y="3936"/>
                </a:lnTo>
                <a:lnTo>
                  <a:pt x="13982" y="1422"/>
                </a:lnTo>
                <a:lnTo>
                  <a:pt x="128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68389" y="6680018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5" h="15875">
                <a:moveTo>
                  <a:pt x="3670" y="0"/>
                </a:moveTo>
                <a:lnTo>
                  <a:pt x="1816" y="6032"/>
                </a:lnTo>
                <a:lnTo>
                  <a:pt x="0" y="9118"/>
                </a:lnTo>
                <a:lnTo>
                  <a:pt x="431" y="14732"/>
                </a:lnTo>
                <a:lnTo>
                  <a:pt x="2971" y="15748"/>
                </a:lnTo>
                <a:lnTo>
                  <a:pt x="5232" y="14274"/>
                </a:lnTo>
                <a:lnTo>
                  <a:pt x="6540" y="13093"/>
                </a:lnTo>
                <a:lnTo>
                  <a:pt x="6007" y="9207"/>
                </a:lnTo>
                <a:lnTo>
                  <a:pt x="5088" y="6032"/>
                </a:lnTo>
                <a:lnTo>
                  <a:pt x="367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1016" y="6774102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4419" y="0"/>
                </a:moveTo>
                <a:lnTo>
                  <a:pt x="1562" y="584"/>
                </a:lnTo>
                <a:lnTo>
                  <a:pt x="876" y="2133"/>
                </a:lnTo>
                <a:lnTo>
                  <a:pt x="165" y="2959"/>
                </a:lnTo>
                <a:lnTo>
                  <a:pt x="165" y="4305"/>
                </a:lnTo>
                <a:lnTo>
                  <a:pt x="0" y="5575"/>
                </a:lnTo>
                <a:lnTo>
                  <a:pt x="419" y="7912"/>
                </a:lnTo>
                <a:lnTo>
                  <a:pt x="838" y="9118"/>
                </a:lnTo>
                <a:lnTo>
                  <a:pt x="1993" y="10579"/>
                </a:lnTo>
                <a:lnTo>
                  <a:pt x="3340" y="11125"/>
                </a:lnTo>
                <a:lnTo>
                  <a:pt x="6616" y="9613"/>
                </a:lnTo>
                <a:lnTo>
                  <a:pt x="7302" y="7404"/>
                </a:lnTo>
                <a:lnTo>
                  <a:pt x="5689" y="1765"/>
                </a:lnTo>
                <a:lnTo>
                  <a:pt x="441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7102" y="1240884"/>
            <a:ext cx="6985" cy="15875"/>
          </a:xfrm>
          <a:custGeom>
            <a:avLst/>
            <a:gdLst/>
            <a:ahLst/>
            <a:cxnLst/>
            <a:rect l="l" t="t" r="r" b="b"/>
            <a:pathLst>
              <a:path w="6984" h="15875">
                <a:moveTo>
                  <a:pt x="3086" y="0"/>
                </a:moveTo>
                <a:lnTo>
                  <a:pt x="1485" y="6096"/>
                </a:lnTo>
                <a:lnTo>
                  <a:pt x="0" y="9105"/>
                </a:lnTo>
                <a:lnTo>
                  <a:pt x="254" y="14846"/>
                </a:lnTo>
                <a:lnTo>
                  <a:pt x="2425" y="15786"/>
                </a:lnTo>
                <a:lnTo>
                  <a:pt x="4914" y="14058"/>
                </a:lnTo>
                <a:lnTo>
                  <a:pt x="6362" y="12966"/>
                </a:lnTo>
                <a:lnTo>
                  <a:pt x="5727" y="9207"/>
                </a:lnTo>
                <a:lnTo>
                  <a:pt x="4725" y="6096"/>
                </a:lnTo>
                <a:lnTo>
                  <a:pt x="308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5929" y="5772288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10807" y="0"/>
                </a:moveTo>
                <a:lnTo>
                  <a:pt x="6908" y="533"/>
                </a:lnTo>
                <a:lnTo>
                  <a:pt x="3848" y="1435"/>
                </a:lnTo>
                <a:lnTo>
                  <a:pt x="0" y="2349"/>
                </a:lnTo>
                <a:lnTo>
                  <a:pt x="7035" y="7251"/>
                </a:lnTo>
                <a:lnTo>
                  <a:pt x="7188" y="7531"/>
                </a:lnTo>
                <a:lnTo>
                  <a:pt x="12598" y="5524"/>
                </a:lnTo>
                <a:lnTo>
                  <a:pt x="13563" y="3581"/>
                </a:lnTo>
                <a:lnTo>
                  <a:pt x="12001" y="1282"/>
                </a:lnTo>
                <a:lnTo>
                  <a:pt x="1080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54104" y="5772389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09" h="6350">
                <a:moveTo>
                  <a:pt x="13271" y="0"/>
                </a:moveTo>
                <a:lnTo>
                  <a:pt x="9359" y="571"/>
                </a:lnTo>
                <a:lnTo>
                  <a:pt x="6273" y="1498"/>
                </a:lnTo>
                <a:lnTo>
                  <a:pt x="0" y="3022"/>
                </a:lnTo>
                <a:lnTo>
                  <a:pt x="6184" y="4711"/>
                </a:lnTo>
                <a:lnTo>
                  <a:pt x="9283" y="6324"/>
                </a:lnTo>
                <a:lnTo>
                  <a:pt x="14960" y="5981"/>
                </a:lnTo>
                <a:lnTo>
                  <a:pt x="16002" y="3581"/>
                </a:lnTo>
                <a:lnTo>
                  <a:pt x="14503" y="1231"/>
                </a:lnTo>
                <a:lnTo>
                  <a:pt x="1327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64940" y="4117443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2992" y="0"/>
                </a:moveTo>
                <a:lnTo>
                  <a:pt x="9131" y="546"/>
                </a:lnTo>
                <a:lnTo>
                  <a:pt x="6083" y="1447"/>
                </a:lnTo>
                <a:lnTo>
                  <a:pt x="0" y="2882"/>
                </a:lnTo>
                <a:lnTo>
                  <a:pt x="5956" y="4622"/>
                </a:lnTo>
                <a:lnTo>
                  <a:pt x="9004" y="6286"/>
                </a:lnTo>
                <a:lnTo>
                  <a:pt x="14541" y="5994"/>
                </a:lnTo>
                <a:lnTo>
                  <a:pt x="15608" y="3581"/>
                </a:lnTo>
                <a:lnTo>
                  <a:pt x="14211" y="1257"/>
                </a:lnTo>
                <a:lnTo>
                  <a:pt x="12992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27499" y="1898313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6731" y="0"/>
                </a:moveTo>
                <a:lnTo>
                  <a:pt x="939" y="304"/>
                </a:lnTo>
                <a:lnTo>
                  <a:pt x="0" y="2552"/>
                </a:lnTo>
                <a:lnTo>
                  <a:pt x="1739" y="5130"/>
                </a:lnTo>
                <a:lnTo>
                  <a:pt x="2844" y="6654"/>
                </a:lnTo>
                <a:lnTo>
                  <a:pt x="6629" y="5943"/>
                </a:lnTo>
                <a:lnTo>
                  <a:pt x="9690" y="4889"/>
                </a:lnTo>
                <a:lnTo>
                  <a:pt x="15887" y="3111"/>
                </a:lnTo>
                <a:lnTo>
                  <a:pt x="9779" y="1524"/>
                </a:lnTo>
                <a:lnTo>
                  <a:pt x="673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40909" y="5772801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4368" y="0"/>
                </a:moveTo>
                <a:lnTo>
                  <a:pt x="1282" y="2171"/>
                </a:lnTo>
                <a:lnTo>
                  <a:pt x="0" y="5346"/>
                </a:lnTo>
                <a:lnTo>
                  <a:pt x="1638" y="11595"/>
                </a:lnTo>
                <a:lnTo>
                  <a:pt x="3670" y="12623"/>
                </a:lnTo>
                <a:lnTo>
                  <a:pt x="6108" y="11201"/>
                </a:lnTo>
                <a:lnTo>
                  <a:pt x="7073" y="10121"/>
                </a:lnTo>
                <a:lnTo>
                  <a:pt x="8140" y="5562"/>
                </a:lnTo>
                <a:lnTo>
                  <a:pt x="7277" y="2387"/>
                </a:lnTo>
                <a:lnTo>
                  <a:pt x="436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381039" y="6773933"/>
            <a:ext cx="8255" cy="12065"/>
          </a:xfrm>
          <a:custGeom>
            <a:avLst/>
            <a:gdLst/>
            <a:ahLst/>
            <a:cxnLst/>
            <a:rect l="l" t="t" r="r" b="b"/>
            <a:pathLst>
              <a:path w="8254" h="12065">
                <a:moveTo>
                  <a:pt x="5206" y="0"/>
                </a:moveTo>
                <a:lnTo>
                  <a:pt x="634" y="1816"/>
                </a:lnTo>
                <a:lnTo>
                  <a:pt x="0" y="4241"/>
                </a:lnTo>
                <a:lnTo>
                  <a:pt x="1574" y="9931"/>
                </a:lnTo>
                <a:lnTo>
                  <a:pt x="3035" y="12014"/>
                </a:lnTo>
                <a:lnTo>
                  <a:pt x="7378" y="10248"/>
                </a:lnTo>
                <a:lnTo>
                  <a:pt x="7810" y="7708"/>
                </a:lnTo>
                <a:lnTo>
                  <a:pt x="6451" y="1879"/>
                </a:lnTo>
                <a:lnTo>
                  <a:pt x="520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938394" y="3838819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09" h="6985">
                <a:moveTo>
                  <a:pt x="13106" y="0"/>
                </a:moveTo>
                <a:lnTo>
                  <a:pt x="9232" y="635"/>
                </a:lnTo>
                <a:lnTo>
                  <a:pt x="6159" y="1600"/>
                </a:lnTo>
                <a:lnTo>
                  <a:pt x="0" y="3200"/>
                </a:lnTo>
                <a:lnTo>
                  <a:pt x="6121" y="4876"/>
                </a:lnTo>
                <a:lnTo>
                  <a:pt x="9258" y="6527"/>
                </a:lnTo>
                <a:lnTo>
                  <a:pt x="14973" y="6134"/>
                </a:lnTo>
                <a:lnTo>
                  <a:pt x="15925" y="3683"/>
                </a:lnTo>
                <a:lnTo>
                  <a:pt x="14300" y="1282"/>
                </a:lnTo>
                <a:lnTo>
                  <a:pt x="1310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68302" y="5819147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5" h="11429">
                <a:moveTo>
                  <a:pt x="5524" y="0"/>
                </a:moveTo>
                <a:lnTo>
                  <a:pt x="3429" y="126"/>
                </a:lnTo>
                <a:lnTo>
                  <a:pt x="774" y="1536"/>
                </a:lnTo>
                <a:lnTo>
                  <a:pt x="0" y="3632"/>
                </a:lnTo>
                <a:lnTo>
                  <a:pt x="1562" y="9258"/>
                </a:lnTo>
                <a:lnTo>
                  <a:pt x="3022" y="11391"/>
                </a:lnTo>
                <a:lnTo>
                  <a:pt x="7493" y="9753"/>
                </a:lnTo>
                <a:lnTo>
                  <a:pt x="7950" y="7213"/>
                </a:lnTo>
                <a:lnTo>
                  <a:pt x="6604" y="1460"/>
                </a:lnTo>
                <a:lnTo>
                  <a:pt x="552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75301" y="3553658"/>
            <a:ext cx="7620" cy="12700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5016" y="0"/>
                </a:moveTo>
                <a:lnTo>
                  <a:pt x="825" y="2362"/>
                </a:lnTo>
                <a:lnTo>
                  <a:pt x="0" y="5448"/>
                </a:lnTo>
                <a:lnTo>
                  <a:pt x="634" y="9791"/>
                </a:lnTo>
                <a:lnTo>
                  <a:pt x="1866" y="10680"/>
                </a:lnTo>
                <a:lnTo>
                  <a:pt x="4330" y="12306"/>
                </a:lnTo>
                <a:lnTo>
                  <a:pt x="6819" y="11506"/>
                </a:lnTo>
                <a:lnTo>
                  <a:pt x="7429" y="6121"/>
                </a:lnTo>
                <a:lnTo>
                  <a:pt x="5829" y="3124"/>
                </a:lnTo>
                <a:lnTo>
                  <a:pt x="501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07320" y="3552327"/>
            <a:ext cx="11430" cy="7620"/>
          </a:xfrm>
          <a:custGeom>
            <a:avLst/>
            <a:gdLst/>
            <a:ahLst/>
            <a:cxnLst/>
            <a:rect l="l" t="t" r="r" b="b"/>
            <a:pathLst>
              <a:path w="11429" h="7620">
                <a:moveTo>
                  <a:pt x="7454" y="0"/>
                </a:moveTo>
                <a:lnTo>
                  <a:pt x="1727" y="1663"/>
                </a:lnTo>
                <a:lnTo>
                  <a:pt x="0" y="2971"/>
                </a:lnTo>
                <a:lnTo>
                  <a:pt x="711" y="5880"/>
                </a:lnTo>
                <a:lnTo>
                  <a:pt x="2184" y="6578"/>
                </a:lnTo>
                <a:lnTo>
                  <a:pt x="3022" y="7353"/>
                </a:lnTo>
                <a:lnTo>
                  <a:pt x="4343" y="7353"/>
                </a:lnTo>
                <a:lnTo>
                  <a:pt x="5626" y="7531"/>
                </a:lnTo>
                <a:lnTo>
                  <a:pt x="7962" y="7099"/>
                </a:lnTo>
                <a:lnTo>
                  <a:pt x="9182" y="6667"/>
                </a:lnTo>
                <a:lnTo>
                  <a:pt x="10642" y="5435"/>
                </a:lnTo>
                <a:lnTo>
                  <a:pt x="11188" y="4051"/>
                </a:lnTo>
                <a:lnTo>
                  <a:pt x="9690" y="698"/>
                </a:lnTo>
                <a:lnTo>
                  <a:pt x="745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821160" y="1093080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6616" y="0"/>
                </a:moveTo>
                <a:lnTo>
                  <a:pt x="965" y="431"/>
                </a:lnTo>
                <a:lnTo>
                  <a:pt x="0" y="3035"/>
                </a:lnTo>
                <a:lnTo>
                  <a:pt x="1549" y="5410"/>
                </a:lnTo>
                <a:lnTo>
                  <a:pt x="2717" y="6756"/>
                </a:lnTo>
                <a:lnTo>
                  <a:pt x="6565" y="6172"/>
                </a:lnTo>
                <a:lnTo>
                  <a:pt x="9626" y="5219"/>
                </a:lnTo>
                <a:lnTo>
                  <a:pt x="15671" y="3695"/>
                </a:lnTo>
                <a:lnTo>
                  <a:pt x="9740" y="1854"/>
                </a:lnTo>
                <a:lnTo>
                  <a:pt x="661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22433" y="1093217"/>
            <a:ext cx="13970" cy="8255"/>
          </a:xfrm>
          <a:custGeom>
            <a:avLst/>
            <a:gdLst/>
            <a:ahLst/>
            <a:cxnLst/>
            <a:rect l="l" t="t" r="r" b="b"/>
            <a:pathLst>
              <a:path w="13969" h="8255">
                <a:moveTo>
                  <a:pt x="10693" y="0"/>
                </a:moveTo>
                <a:lnTo>
                  <a:pt x="6819" y="546"/>
                </a:lnTo>
                <a:lnTo>
                  <a:pt x="3810" y="1473"/>
                </a:lnTo>
                <a:lnTo>
                  <a:pt x="0" y="2412"/>
                </a:lnTo>
                <a:lnTo>
                  <a:pt x="6985" y="7327"/>
                </a:lnTo>
                <a:lnTo>
                  <a:pt x="7150" y="7670"/>
                </a:lnTo>
                <a:lnTo>
                  <a:pt x="12661" y="5549"/>
                </a:lnTo>
                <a:lnTo>
                  <a:pt x="13550" y="3517"/>
                </a:lnTo>
                <a:lnTo>
                  <a:pt x="11912" y="1231"/>
                </a:lnTo>
                <a:lnTo>
                  <a:pt x="1069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42954" y="5720221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819" y="0"/>
                </a:moveTo>
                <a:lnTo>
                  <a:pt x="1028" y="952"/>
                </a:lnTo>
                <a:lnTo>
                  <a:pt x="469" y="1269"/>
                </a:lnTo>
                <a:lnTo>
                  <a:pt x="330" y="2349"/>
                </a:lnTo>
                <a:lnTo>
                  <a:pt x="0" y="3086"/>
                </a:lnTo>
                <a:lnTo>
                  <a:pt x="2019" y="5499"/>
                </a:lnTo>
                <a:lnTo>
                  <a:pt x="2743" y="4737"/>
                </a:lnTo>
                <a:lnTo>
                  <a:pt x="4064" y="4000"/>
                </a:lnTo>
                <a:lnTo>
                  <a:pt x="4140" y="901"/>
                </a:lnTo>
                <a:lnTo>
                  <a:pt x="281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39355" y="494557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663" y="0"/>
                </a:moveTo>
                <a:lnTo>
                  <a:pt x="266" y="1155"/>
                </a:lnTo>
                <a:lnTo>
                  <a:pt x="0" y="3848"/>
                </a:lnTo>
                <a:lnTo>
                  <a:pt x="1282" y="4622"/>
                </a:lnTo>
                <a:lnTo>
                  <a:pt x="3276" y="4127"/>
                </a:lnTo>
                <a:lnTo>
                  <a:pt x="3670" y="3467"/>
                </a:lnTo>
                <a:lnTo>
                  <a:pt x="4521" y="2616"/>
                </a:lnTo>
                <a:lnTo>
                  <a:pt x="3987" y="1295"/>
                </a:lnTo>
                <a:lnTo>
                  <a:pt x="3111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56162" y="5727708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2882" y="0"/>
                </a:moveTo>
                <a:lnTo>
                  <a:pt x="533" y="1193"/>
                </a:lnTo>
                <a:lnTo>
                  <a:pt x="355" y="2298"/>
                </a:lnTo>
                <a:lnTo>
                  <a:pt x="0" y="3035"/>
                </a:lnTo>
                <a:lnTo>
                  <a:pt x="2006" y="5448"/>
                </a:lnTo>
                <a:lnTo>
                  <a:pt x="2743" y="4711"/>
                </a:lnTo>
                <a:lnTo>
                  <a:pt x="4076" y="3987"/>
                </a:lnTo>
                <a:lnTo>
                  <a:pt x="4191" y="927"/>
                </a:lnTo>
                <a:lnTo>
                  <a:pt x="2882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01393" y="217715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638" y="0"/>
                </a:moveTo>
                <a:lnTo>
                  <a:pt x="254" y="1155"/>
                </a:lnTo>
                <a:lnTo>
                  <a:pt x="0" y="3860"/>
                </a:lnTo>
                <a:lnTo>
                  <a:pt x="1282" y="4635"/>
                </a:lnTo>
                <a:lnTo>
                  <a:pt x="3276" y="4127"/>
                </a:lnTo>
                <a:lnTo>
                  <a:pt x="3657" y="3467"/>
                </a:lnTo>
                <a:lnTo>
                  <a:pt x="4495" y="2616"/>
                </a:lnTo>
                <a:lnTo>
                  <a:pt x="3962" y="1295"/>
                </a:lnTo>
                <a:lnTo>
                  <a:pt x="3086" y="88"/>
                </a:lnTo>
                <a:lnTo>
                  <a:pt x="1638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129397" y="4682604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2463" y="0"/>
                </a:moveTo>
                <a:lnTo>
                  <a:pt x="1498" y="800"/>
                </a:lnTo>
                <a:lnTo>
                  <a:pt x="723" y="1143"/>
                </a:lnTo>
                <a:lnTo>
                  <a:pt x="0" y="3060"/>
                </a:lnTo>
                <a:lnTo>
                  <a:pt x="736" y="4368"/>
                </a:lnTo>
                <a:lnTo>
                  <a:pt x="3721" y="4305"/>
                </a:lnTo>
                <a:lnTo>
                  <a:pt x="4508" y="3048"/>
                </a:lnTo>
                <a:lnTo>
                  <a:pt x="5308" y="2362"/>
                </a:lnTo>
                <a:lnTo>
                  <a:pt x="4559" y="1612"/>
                </a:lnTo>
                <a:lnTo>
                  <a:pt x="3924" y="584"/>
                </a:lnTo>
                <a:lnTo>
                  <a:pt x="246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65153" y="468242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3035" y="0"/>
                </a:moveTo>
                <a:lnTo>
                  <a:pt x="558" y="1015"/>
                </a:lnTo>
                <a:lnTo>
                  <a:pt x="355" y="2082"/>
                </a:lnTo>
                <a:lnTo>
                  <a:pt x="0" y="2768"/>
                </a:lnTo>
                <a:lnTo>
                  <a:pt x="2070" y="5067"/>
                </a:lnTo>
                <a:lnTo>
                  <a:pt x="2832" y="4368"/>
                </a:lnTo>
                <a:lnTo>
                  <a:pt x="4191" y="3708"/>
                </a:lnTo>
                <a:lnTo>
                  <a:pt x="4381" y="876"/>
                </a:lnTo>
                <a:lnTo>
                  <a:pt x="303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32044" y="21771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1625" y="0"/>
                </a:moveTo>
                <a:lnTo>
                  <a:pt x="203" y="1219"/>
                </a:lnTo>
                <a:lnTo>
                  <a:pt x="0" y="4025"/>
                </a:lnTo>
                <a:lnTo>
                  <a:pt x="1320" y="4800"/>
                </a:lnTo>
                <a:lnTo>
                  <a:pt x="3352" y="4229"/>
                </a:lnTo>
                <a:lnTo>
                  <a:pt x="3733" y="3543"/>
                </a:lnTo>
                <a:lnTo>
                  <a:pt x="4597" y="2667"/>
                </a:lnTo>
                <a:lnTo>
                  <a:pt x="4025" y="1320"/>
                </a:lnTo>
                <a:lnTo>
                  <a:pt x="3124" y="76"/>
                </a:lnTo>
                <a:lnTo>
                  <a:pt x="162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042664" y="165851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2400" y="0"/>
                </a:moveTo>
                <a:lnTo>
                  <a:pt x="0" y="1943"/>
                </a:lnTo>
                <a:lnTo>
                  <a:pt x="736" y="2667"/>
                </a:lnTo>
                <a:lnTo>
                  <a:pt x="1447" y="3949"/>
                </a:lnTo>
                <a:lnTo>
                  <a:pt x="4470" y="4102"/>
                </a:lnTo>
                <a:lnTo>
                  <a:pt x="5397" y="2832"/>
                </a:lnTo>
                <a:lnTo>
                  <a:pt x="4254" y="508"/>
                </a:lnTo>
                <a:lnTo>
                  <a:pt x="3136" y="355"/>
                </a:lnTo>
                <a:lnTo>
                  <a:pt x="240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64631" y="217681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790" y="0"/>
                </a:moveTo>
                <a:lnTo>
                  <a:pt x="0" y="2159"/>
                </a:lnTo>
                <a:lnTo>
                  <a:pt x="241" y="3098"/>
                </a:lnTo>
                <a:lnTo>
                  <a:pt x="203" y="3810"/>
                </a:lnTo>
                <a:lnTo>
                  <a:pt x="939" y="4165"/>
                </a:lnTo>
                <a:lnTo>
                  <a:pt x="1803" y="4940"/>
                </a:lnTo>
                <a:lnTo>
                  <a:pt x="3289" y="4483"/>
                </a:lnTo>
                <a:lnTo>
                  <a:pt x="4787" y="3175"/>
                </a:lnTo>
                <a:lnTo>
                  <a:pt x="3416" y="457"/>
                </a:lnTo>
                <a:lnTo>
                  <a:pt x="179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42894" y="5607508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2895" y="0"/>
                </a:moveTo>
                <a:lnTo>
                  <a:pt x="482" y="1193"/>
                </a:lnTo>
                <a:lnTo>
                  <a:pt x="330" y="2273"/>
                </a:lnTo>
                <a:lnTo>
                  <a:pt x="0" y="2971"/>
                </a:lnTo>
                <a:lnTo>
                  <a:pt x="2057" y="5334"/>
                </a:lnTo>
                <a:lnTo>
                  <a:pt x="2806" y="4597"/>
                </a:lnTo>
                <a:lnTo>
                  <a:pt x="4152" y="3886"/>
                </a:lnTo>
                <a:lnTo>
                  <a:pt x="4254" y="876"/>
                </a:lnTo>
                <a:lnTo>
                  <a:pt x="289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878" y="1658222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80">
                <a:moveTo>
                  <a:pt x="2997" y="0"/>
                </a:moveTo>
                <a:lnTo>
                  <a:pt x="571" y="965"/>
                </a:lnTo>
                <a:lnTo>
                  <a:pt x="368" y="2006"/>
                </a:lnTo>
                <a:lnTo>
                  <a:pt x="0" y="2666"/>
                </a:lnTo>
                <a:lnTo>
                  <a:pt x="673" y="3416"/>
                </a:lnTo>
                <a:lnTo>
                  <a:pt x="1320" y="4724"/>
                </a:lnTo>
                <a:lnTo>
                  <a:pt x="2743" y="4800"/>
                </a:lnTo>
                <a:lnTo>
                  <a:pt x="4127" y="3619"/>
                </a:lnTo>
                <a:lnTo>
                  <a:pt x="4318" y="863"/>
                </a:lnTo>
                <a:lnTo>
                  <a:pt x="2997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47097" y="3839526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1612" y="0"/>
                </a:moveTo>
                <a:lnTo>
                  <a:pt x="203" y="1244"/>
                </a:lnTo>
                <a:lnTo>
                  <a:pt x="0" y="4127"/>
                </a:lnTo>
                <a:lnTo>
                  <a:pt x="1333" y="4902"/>
                </a:lnTo>
                <a:lnTo>
                  <a:pt x="3378" y="4292"/>
                </a:lnTo>
                <a:lnTo>
                  <a:pt x="3759" y="3594"/>
                </a:lnTo>
                <a:lnTo>
                  <a:pt x="4597" y="2705"/>
                </a:lnTo>
                <a:lnTo>
                  <a:pt x="4025" y="1320"/>
                </a:lnTo>
                <a:lnTo>
                  <a:pt x="3111" y="63"/>
                </a:lnTo>
                <a:lnTo>
                  <a:pt x="1612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01165" y="55319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790" y="0"/>
                </a:moveTo>
                <a:lnTo>
                  <a:pt x="0" y="2120"/>
                </a:lnTo>
                <a:lnTo>
                  <a:pt x="228" y="3060"/>
                </a:lnTo>
                <a:lnTo>
                  <a:pt x="190" y="3759"/>
                </a:lnTo>
                <a:lnTo>
                  <a:pt x="927" y="4114"/>
                </a:lnTo>
                <a:lnTo>
                  <a:pt x="1777" y="4889"/>
                </a:lnTo>
                <a:lnTo>
                  <a:pt x="3263" y="4444"/>
                </a:lnTo>
                <a:lnTo>
                  <a:pt x="4762" y="3149"/>
                </a:lnTo>
                <a:lnTo>
                  <a:pt x="3403" y="444"/>
                </a:lnTo>
                <a:lnTo>
                  <a:pt x="179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25723" y="634519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2451" y="0"/>
                </a:moveTo>
                <a:lnTo>
                  <a:pt x="0" y="1968"/>
                </a:lnTo>
                <a:lnTo>
                  <a:pt x="761" y="2692"/>
                </a:lnTo>
                <a:lnTo>
                  <a:pt x="1498" y="3975"/>
                </a:lnTo>
                <a:lnTo>
                  <a:pt x="4610" y="4127"/>
                </a:lnTo>
                <a:lnTo>
                  <a:pt x="5562" y="2832"/>
                </a:lnTo>
                <a:lnTo>
                  <a:pt x="4356" y="495"/>
                </a:lnTo>
                <a:lnTo>
                  <a:pt x="3213" y="342"/>
                </a:lnTo>
                <a:lnTo>
                  <a:pt x="245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95656" y="6585420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2895" y="0"/>
                </a:moveTo>
                <a:lnTo>
                  <a:pt x="533" y="1117"/>
                </a:lnTo>
                <a:lnTo>
                  <a:pt x="368" y="2273"/>
                </a:lnTo>
                <a:lnTo>
                  <a:pt x="0" y="3035"/>
                </a:lnTo>
                <a:lnTo>
                  <a:pt x="1968" y="5486"/>
                </a:lnTo>
                <a:lnTo>
                  <a:pt x="2705" y="4724"/>
                </a:lnTo>
                <a:lnTo>
                  <a:pt x="4000" y="4013"/>
                </a:lnTo>
                <a:lnTo>
                  <a:pt x="4178" y="965"/>
                </a:lnTo>
                <a:lnTo>
                  <a:pt x="289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7293" y="217689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1765" y="0"/>
                </a:moveTo>
                <a:lnTo>
                  <a:pt x="0" y="2095"/>
                </a:lnTo>
                <a:lnTo>
                  <a:pt x="241" y="3022"/>
                </a:lnTo>
                <a:lnTo>
                  <a:pt x="203" y="3721"/>
                </a:lnTo>
                <a:lnTo>
                  <a:pt x="927" y="4064"/>
                </a:lnTo>
                <a:lnTo>
                  <a:pt x="1765" y="4813"/>
                </a:lnTo>
                <a:lnTo>
                  <a:pt x="3225" y="4381"/>
                </a:lnTo>
                <a:lnTo>
                  <a:pt x="4699" y="3111"/>
                </a:lnTo>
                <a:lnTo>
                  <a:pt x="3365" y="444"/>
                </a:lnTo>
                <a:lnTo>
                  <a:pt x="17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339487" y="634449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790" y="0"/>
                </a:moveTo>
                <a:lnTo>
                  <a:pt x="0" y="2146"/>
                </a:lnTo>
                <a:lnTo>
                  <a:pt x="254" y="3086"/>
                </a:lnTo>
                <a:lnTo>
                  <a:pt x="215" y="3784"/>
                </a:lnTo>
                <a:lnTo>
                  <a:pt x="939" y="4127"/>
                </a:lnTo>
                <a:lnTo>
                  <a:pt x="1790" y="4902"/>
                </a:lnTo>
                <a:lnTo>
                  <a:pt x="3263" y="4445"/>
                </a:lnTo>
                <a:lnTo>
                  <a:pt x="4749" y="3162"/>
                </a:lnTo>
                <a:lnTo>
                  <a:pt x="3403" y="444"/>
                </a:lnTo>
                <a:lnTo>
                  <a:pt x="1790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43557" y="541966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774" y="0"/>
                </a:moveTo>
                <a:lnTo>
                  <a:pt x="0" y="1295"/>
                </a:lnTo>
                <a:lnTo>
                  <a:pt x="520" y="3289"/>
                </a:lnTo>
                <a:lnTo>
                  <a:pt x="1193" y="3682"/>
                </a:lnTo>
                <a:lnTo>
                  <a:pt x="2070" y="4559"/>
                </a:lnTo>
                <a:lnTo>
                  <a:pt x="3416" y="4025"/>
                </a:lnTo>
                <a:lnTo>
                  <a:pt x="4635" y="3124"/>
                </a:lnTo>
                <a:lnTo>
                  <a:pt x="4724" y="1650"/>
                </a:lnTo>
                <a:lnTo>
                  <a:pt x="3543" y="228"/>
                </a:lnTo>
                <a:lnTo>
                  <a:pt x="77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57191" y="356173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2349" y="0"/>
                </a:moveTo>
                <a:lnTo>
                  <a:pt x="0" y="1943"/>
                </a:lnTo>
                <a:lnTo>
                  <a:pt x="723" y="2654"/>
                </a:lnTo>
                <a:lnTo>
                  <a:pt x="1422" y="3937"/>
                </a:lnTo>
                <a:lnTo>
                  <a:pt x="4368" y="4089"/>
                </a:lnTo>
                <a:lnTo>
                  <a:pt x="5270" y="2806"/>
                </a:lnTo>
                <a:lnTo>
                  <a:pt x="4140" y="482"/>
                </a:lnTo>
                <a:lnTo>
                  <a:pt x="3060" y="330"/>
                </a:lnTo>
                <a:lnTo>
                  <a:pt x="234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65502" y="717939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251" y="0"/>
                </a:moveTo>
                <a:lnTo>
                  <a:pt x="444" y="1435"/>
                </a:lnTo>
                <a:lnTo>
                  <a:pt x="0" y="3124"/>
                </a:lnTo>
                <a:lnTo>
                  <a:pt x="2222" y="4940"/>
                </a:lnTo>
                <a:lnTo>
                  <a:pt x="3213" y="4635"/>
                </a:lnTo>
                <a:lnTo>
                  <a:pt x="3975" y="4635"/>
                </a:lnTo>
                <a:lnTo>
                  <a:pt x="4292" y="3937"/>
                </a:lnTo>
                <a:lnTo>
                  <a:pt x="5079" y="3048"/>
                </a:lnTo>
                <a:lnTo>
                  <a:pt x="4597" y="1524"/>
                </a:lnTo>
                <a:lnTo>
                  <a:pt x="325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904291" y="10936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1765" y="0"/>
                </a:moveTo>
                <a:lnTo>
                  <a:pt x="0" y="2197"/>
                </a:lnTo>
                <a:lnTo>
                  <a:pt x="304" y="3162"/>
                </a:lnTo>
                <a:lnTo>
                  <a:pt x="304" y="3911"/>
                </a:lnTo>
                <a:lnTo>
                  <a:pt x="977" y="4229"/>
                </a:lnTo>
                <a:lnTo>
                  <a:pt x="1841" y="4978"/>
                </a:lnTo>
                <a:lnTo>
                  <a:pt x="3289" y="4495"/>
                </a:lnTo>
                <a:lnTo>
                  <a:pt x="4775" y="3200"/>
                </a:lnTo>
                <a:lnTo>
                  <a:pt x="3403" y="431"/>
                </a:lnTo>
                <a:lnTo>
                  <a:pt x="176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7293" y="4396382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3124" y="0"/>
                </a:moveTo>
                <a:lnTo>
                  <a:pt x="622" y="990"/>
                </a:lnTo>
                <a:lnTo>
                  <a:pt x="393" y="2044"/>
                </a:lnTo>
                <a:lnTo>
                  <a:pt x="0" y="2717"/>
                </a:lnTo>
                <a:lnTo>
                  <a:pt x="711" y="3479"/>
                </a:lnTo>
                <a:lnTo>
                  <a:pt x="1371" y="4800"/>
                </a:lnTo>
                <a:lnTo>
                  <a:pt x="2870" y="4889"/>
                </a:lnTo>
                <a:lnTo>
                  <a:pt x="4318" y="3682"/>
                </a:lnTo>
                <a:lnTo>
                  <a:pt x="4483" y="888"/>
                </a:lnTo>
                <a:lnTo>
                  <a:pt x="3124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17190" y="524618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1739" y="0"/>
                </a:moveTo>
                <a:lnTo>
                  <a:pt x="0" y="2095"/>
                </a:lnTo>
                <a:lnTo>
                  <a:pt x="228" y="3022"/>
                </a:lnTo>
                <a:lnTo>
                  <a:pt x="190" y="3721"/>
                </a:lnTo>
                <a:lnTo>
                  <a:pt x="901" y="4064"/>
                </a:lnTo>
                <a:lnTo>
                  <a:pt x="1739" y="4826"/>
                </a:lnTo>
                <a:lnTo>
                  <a:pt x="3187" y="4381"/>
                </a:lnTo>
                <a:lnTo>
                  <a:pt x="4648" y="3111"/>
                </a:lnTo>
                <a:lnTo>
                  <a:pt x="3327" y="444"/>
                </a:lnTo>
                <a:lnTo>
                  <a:pt x="1739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52389" y="4396154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1625" y="0"/>
                </a:moveTo>
                <a:lnTo>
                  <a:pt x="190" y="1257"/>
                </a:lnTo>
                <a:lnTo>
                  <a:pt x="0" y="4178"/>
                </a:lnTo>
                <a:lnTo>
                  <a:pt x="1358" y="4953"/>
                </a:lnTo>
                <a:lnTo>
                  <a:pt x="3441" y="4330"/>
                </a:lnTo>
                <a:lnTo>
                  <a:pt x="3822" y="3619"/>
                </a:lnTo>
                <a:lnTo>
                  <a:pt x="4673" y="2717"/>
                </a:lnTo>
                <a:lnTo>
                  <a:pt x="4089" y="1333"/>
                </a:lnTo>
                <a:lnTo>
                  <a:pt x="3149" y="50"/>
                </a:lnTo>
                <a:lnTo>
                  <a:pt x="1625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30408" y="1094034"/>
            <a:ext cx="4445" cy="5080"/>
          </a:xfrm>
          <a:custGeom>
            <a:avLst/>
            <a:gdLst/>
            <a:ahLst/>
            <a:cxnLst/>
            <a:rect l="l" t="t" r="r" b="b"/>
            <a:pathLst>
              <a:path w="4444" h="5080">
                <a:moveTo>
                  <a:pt x="3073" y="0"/>
                </a:moveTo>
                <a:lnTo>
                  <a:pt x="584" y="1003"/>
                </a:lnTo>
                <a:lnTo>
                  <a:pt x="368" y="2057"/>
                </a:lnTo>
                <a:lnTo>
                  <a:pt x="0" y="2730"/>
                </a:lnTo>
                <a:lnTo>
                  <a:pt x="698" y="3492"/>
                </a:lnTo>
                <a:lnTo>
                  <a:pt x="1371" y="4813"/>
                </a:lnTo>
                <a:lnTo>
                  <a:pt x="2832" y="4889"/>
                </a:lnTo>
                <a:lnTo>
                  <a:pt x="4229" y="3682"/>
                </a:lnTo>
                <a:lnTo>
                  <a:pt x="4419" y="876"/>
                </a:lnTo>
                <a:lnTo>
                  <a:pt x="307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001848" y="524615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2311" y="0"/>
                </a:moveTo>
                <a:lnTo>
                  <a:pt x="1562" y="698"/>
                </a:lnTo>
                <a:lnTo>
                  <a:pt x="215" y="1358"/>
                </a:lnTo>
                <a:lnTo>
                  <a:pt x="0" y="4190"/>
                </a:lnTo>
                <a:lnTo>
                  <a:pt x="1295" y="4965"/>
                </a:lnTo>
                <a:lnTo>
                  <a:pt x="3276" y="4381"/>
                </a:lnTo>
                <a:lnTo>
                  <a:pt x="3644" y="3695"/>
                </a:lnTo>
                <a:lnTo>
                  <a:pt x="4457" y="2819"/>
                </a:lnTo>
                <a:lnTo>
                  <a:pt x="3924" y="1447"/>
                </a:lnTo>
                <a:lnTo>
                  <a:pt x="2997" y="761"/>
                </a:lnTo>
                <a:lnTo>
                  <a:pt x="2311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66507" y="35633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136" y="0"/>
                </a:moveTo>
                <a:lnTo>
                  <a:pt x="431" y="1384"/>
                </a:lnTo>
                <a:lnTo>
                  <a:pt x="0" y="3022"/>
                </a:lnTo>
                <a:lnTo>
                  <a:pt x="2133" y="4813"/>
                </a:lnTo>
                <a:lnTo>
                  <a:pt x="3086" y="4521"/>
                </a:lnTo>
                <a:lnTo>
                  <a:pt x="3822" y="4521"/>
                </a:lnTo>
                <a:lnTo>
                  <a:pt x="4127" y="3860"/>
                </a:lnTo>
                <a:lnTo>
                  <a:pt x="4889" y="2997"/>
                </a:lnTo>
                <a:lnTo>
                  <a:pt x="4444" y="1498"/>
                </a:lnTo>
                <a:lnTo>
                  <a:pt x="313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677273" y="140198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213" y="0"/>
                </a:moveTo>
                <a:lnTo>
                  <a:pt x="431" y="1384"/>
                </a:lnTo>
                <a:lnTo>
                  <a:pt x="0" y="3035"/>
                </a:lnTo>
                <a:lnTo>
                  <a:pt x="2209" y="4813"/>
                </a:lnTo>
                <a:lnTo>
                  <a:pt x="3174" y="4508"/>
                </a:lnTo>
                <a:lnTo>
                  <a:pt x="3924" y="4508"/>
                </a:lnTo>
                <a:lnTo>
                  <a:pt x="4241" y="3835"/>
                </a:lnTo>
                <a:lnTo>
                  <a:pt x="5003" y="2959"/>
                </a:lnTo>
                <a:lnTo>
                  <a:pt x="4508" y="1498"/>
                </a:lnTo>
                <a:lnTo>
                  <a:pt x="321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05482" y="4389312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278" y="5667"/>
                </a:moveTo>
                <a:lnTo>
                  <a:pt x="127" y="5714"/>
                </a:lnTo>
                <a:lnTo>
                  <a:pt x="304" y="5892"/>
                </a:lnTo>
                <a:lnTo>
                  <a:pt x="278" y="5667"/>
                </a:lnTo>
                <a:close/>
              </a:path>
              <a:path w="7620" h="6350">
                <a:moveTo>
                  <a:pt x="3746" y="0"/>
                </a:moveTo>
                <a:lnTo>
                  <a:pt x="850" y="1257"/>
                </a:lnTo>
                <a:lnTo>
                  <a:pt x="0" y="3263"/>
                </a:lnTo>
                <a:lnTo>
                  <a:pt x="278" y="5667"/>
                </a:lnTo>
                <a:lnTo>
                  <a:pt x="6223" y="3822"/>
                </a:lnTo>
                <a:lnTo>
                  <a:pt x="7543" y="2616"/>
                </a:lnTo>
                <a:lnTo>
                  <a:pt x="5105" y="203"/>
                </a:lnTo>
                <a:lnTo>
                  <a:pt x="3746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676680" y="1762448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3073" y="0"/>
                </a:moveTo>
                <a:lnTo>
                  <a:pt x="1930" y="2997"/>
                </a:lnTo>
                <a:lnTo>
                  <a:pt x="673" y="5003"/>
                </a:lnTo>
                <a:lnTo>
                  <a:pt x="0" y="12128"/>
                </a:lnTo>
                <a:lnTo>
                  <a:pt x="3543" y="15113"/>
                </a:lnTo>
                <a:lnTo>
                  <a:pt x="11899" y="13995"/>
                </a:lnTo>
                <a:lnTo>
                  <a:pt x="13525" y="11557"/>
                </a:lnTo>
                <a:lnTo>
                  <a:pt x="9740" y="6591"/>
                </a:lnTo>
                <a:lnTo>
                  <a:pt x="6438" y="3556"/>
                </a:lnTo>
                <a:lnTo>
                  <a:pt x="3073" y="0"/>
                </a:lnTo>
                <a:close/>
              </a:path>
            </a:pathLst>
          </a:custGeom>
          <a:solidFill>
            <a:srgbClr val="0256AC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2691052" y="5001683"/>
            <a:ext cx="4698365" cy="783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87350">
              <a:lnSpc>
                <a:spcPct val="101499"/>
              </a:lnSpc>
              <a:spcBef>
                <a:spcPts val="90"/>
              </a:spcBef>
            </a:pPr>
            <a:r>
              <a:rPr sz="2450" spc="130" dirty="0">
                <a:solidFill>
                  <a:srgbClr val="00649B"/>
                </a:solidFill>
                <a:latin typeface="Calibri"/>
                <a:cs typeface="Calibri"/>
              </a:rPr>
              <a:t>Skola ikviena </a:t>
            </a:r>
            <a:r>
              <a:rPr sz="2450" spc="145" dirty="0">
                <a:solidFill>
                  <a:srgbClr val="00649B"/>
                </a:solidFill>
                <a:latin typeface="Calibri"/>
                <a:cs typeface="Calibri"/>
              </a:rPr>
              <a:t>bērna </a:t>
            </a:r>
            <a:r>
              <a:rPr sz="2450" spc="75" dirty="0">
                <a:solidFill>
                  <a:srgbClr val="00649B"/>
                </a:solidFill>
                <a:latin typeface="Calibri"/>
                <a:cs typeface="Calibri"/>
              </a:rPr>
              <a:t>talanta,  </a:t>
            </a:r>
            <a:r>
              <a:rPr sz="2450" spc="110" dirty="0">
                <a:solidFill>
                  <a:srgbClr val="00649B"/>
                </a:solidFill>
                <a:latin typeface="Calibri"/>
                <a:cs typeface="Calibri"/>
              </a:rPr>
              <a:t>patstāvības </a:t>
            </a:r>
            <a:r>
              <a:rPr sz="2450" spc="215" dirty="0">
                <a:solidFill>
                  <a:srgbClr val="00649B"/>
                </a:solidFill>
                <a:latin typeface="Calibri"/>
                <a:cs typeface="Calibri"/>
              </a:rPr>
              <a:t>un </a:t>
            </a:r>
            <a:r>
              <a:rPr sz="2450" spc="95" dirty="0">
                <a:solidFill>
                  <a:srgbClr val="00649B"/>
                </a:solidFill>
                <a:latin typeface="Calibri"/>
                <a:cs typeface="Calibri"/>
              </a:rPr>
              <a:t>intelekta</a:t>
            </a:r>
            <a:r>
              <a:rPr sz="2450" spc="20" dirty="0">
                <a:solidFill>
                  <a:srgbClr val="00649B"/>
                </a:solidFill>
                <a:latin typeface="Calibri"/>
                <a:cs typeface="Calibri"/>
              </a:rPr>
              <a:t> </a:t>
            </a:r>
            <a:r>
              <a:rPr sz="2450" spc="75" dirty="0">
                <a:solidFill>
                  <a:srgbClr val="00649B"/>
                </a:solidFill>
                <a:latin typeface="Calibri"/>
                <a:cs typeface="Calibri"/>
              </a:rPr>
              <a:t>attīstībai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151639" y="2368987"/>
            <a:ext cx="3776979" cy="2306320"/>
          </a:xfrm>
          <a:custGeom>
            <a:avLst/>
            <a:gdLst/>
            <a:ahLst/>
            <a:cxnLst/>
            <a:rect l="l" t="t" r="r" b="b"/>
            <a:pathLst>
              <a:path w="3776979" h="2306320">
                <a:moveTo>
                  <a:pt x="1888350" y="0"/>
                </a:moveTo>
                <a:lnTo>
                  <a:pt x="1829623" y="549"/>
                </a:lnTo>
                <a:lnTo>
                  <a:pt x="1771337" y="2188"/>
                </a:lnTo>
                <a:lnTo>
                  <a:pt x="1713519" y="4899"/>
                </a:lnTo>
                <a:lnTo>
                  <a:pt x="1656194" y="8668"/>
                </a:lnTo>
                <a:lnTo>
                  <a:pt x="1599389" y="13476"/>
                </a:lnTo>
                <a:lnTo>
                  <a:pt x="1543130" y="19310"/>
                </a:lnTo>
                <a:lnTo>
                  <a:pt x="1487444" y="26152"/>
                </a:lnTo>
                <a:lnTo>
                  <a:pt x="1432357" y="33986"/>
                </a:lnTo>
                <a:lnTo>
                  <a:pt x="1377895" y="42797"/>
                </a:lnTo>
                <a:lnTo>
                  <a:pt x="1324085" y="52568"/>
                </a:lnTo>
                <a:lnTo>
                  <a:pt x="1270952" y="63284"/>
                </a:lnTo>
                <a:lnTo>
                  <a:pt x="1218524" y="74927"/>
                </a:lnTo>
                <a:lnTo>
                  <a:pt x="1166826" y="87483"/>
                </a:lnTo>
                <a:lnTo>
                  <a:pt x="1115885" y="100934"/>
                </a:lnTo>
                <a:lnTo>
                  <a:pt x="1065727" y="115266"/>
                </a:lnTo>
                <a:lnTo>
                  <a:pt x="1016378" y="130461"/>
                </a:lnTo>
                <a:lnTo>
                  <a:pt x="967865" y="146505"/>
                </a:lnTo>
                <a:lnTo>
                  <a:pt x="920215" y="163380"/>
                </a:lnTo>
                <a:lnTo>
                  <a:pt x="873452" y="181071"/>
                </a:lnTo>
                <a:lnTo>
                  <a:pt x="827604" y="199561"/>
                </a:lnTo>
                <a:lnTo>
                  <a:pt x="782698" y="218835"/>
                </a:lnTo>
                <a:lnTo>
                  <a:pt x="738758" y="238876"/>
                </a:lnTo>
                <a:lnTo>
                  <a:pt x="695812" y="259669"/>
                </a:lnTo>
                <a:lnTo>
                  <a:pt x="653887" y="281197"/>
                </a:lnTo>
                <a:lnTo>
                  <a:pt x="613007" y="303445"/>
                </a:lnTo>
                <a:lnTo>
                  <a:pt x="573200" y="326395"/>
                </a:lnTo>
                <a:lnTo>
                  <a:pt x="534492" y="350033"/>
                </a:lnTo>
                <a:lnTo>
                  <a:pt x="496909" y="374342"/>
                </a:lnTo>
                <a:lnTo>
                  <a:pt x="460477" y="399305"/>
                </a:lnTo>
                <a:lnTo>
                  <a:pt x="425224" y="424908"/>
                </a:lnTo>
                <a:lnTo>
                  <a:pt x="391174" y="451133"/>
                </a:lnTo>
                <a:lnTo>
                  <a:pt x="358355" y="477966"/>
                </a:lnTo>
                <a:lnTo>
                  <a:pt x="326793" y="505389"/>
                </a:lnTo>
                <a:lnTo>
                  <a:pt x="296514" y="533386"/>
                </a:lnTo>
                <a:lnTo>
                  <a:pt x="267544" y="561942"/>
                </a:lnTo>
                <a:lnTo>
                  <a:pt x="239911" y="591041"/>
                </a:lnTo>
                <a:lnTo>
                  <a:pt x="213639" y="620666"/>
                </a:lnTo>
                <a:lnTo>
                  <a:pt x="188691" y="650885"/>
                </a:lnTo>
                <a:lnTo>
                  <a:pt x="165286" y="681431"/>
                </a:lnTo>
                <a:lnTo>
                  <a:pt x="143258" y="712539"/>
                </a:lnTo>
                <a:lnTo>
                  <a:pt x="103631" y="776125"/>
                </a:lnTo>
                <a:lnTo>
                  <a:pt x="70083" y="841431"/>
                </a:lnTo>
                <a:lnTo>
                  <a:pt x="42826" y="908329"/>
                </a:lnTo>
                <a:lnTo>
                  <a:pt x="22069" y="976689"/>
                </a:lnTo>
                <a:lnTo>
                  <a:pt x="8023" y="1046384"/>
                </a:lnTo>
                <a:lnTo>
                  <a:pt x="900" y="1117285"/>
                </a:lnTo>
                <a:lnTo>
                  <a:pt x="0" y="1153147"/>
                </a:lnTo>
                <a:lnTo>
                  <a:pt x="900" y="1189010"/>
                </a:lnTo>
                <a:lnTo>
                  <a:pt x="8023" y="1259912"/>
                </a:lnTo>
                <a:lnTo>
                  <a:pt x="22069" y="1329608"/>
                </a:lnTo>
                <a:lnTo>
                  <a:pt x="42826" y="1397970"/>
                </a:lnTo>
                <a:lnTo>
                  <a:pt x="70083" y="1464869"/>
                </a:lnTo>
                <a:lnTo>
                  <a:pt x="103631" y="1530176"/>
                </a:lnTo>
                <a:lnTo>
                  <a:pt x="143258" y="1593764"/>
                </a:lnTo>
                <a:lnTo>
                  <a:pt x="165286" y="1624872"/>
                </a:lnTo>
                <a:lnTo>
                  <a:pt x="188755" y="1655503"/>
                </a:lnTo>
                <a:lnTo>
                  <a:pt x="213639" y="1685639"/>
                </a:lnTo>
                <a:lnTo>
                  <a:pt x="239911" y="1715265"/>
                </a:lnTo>
                <a:lnTo>
                  <a:pt x="267544" y="1744364"/>
                </a:lnTo>
                <a:lnTo>
                  <a:pt x="296514" y="1772921"/>
                </a:lnTo>
                <a:lnTo>
                  <a:pt x="326793" y="1800919"/>
                </a:lnTo>
                <a:lnTo>
                  <a:pt x="358355" y="1828342"/>
                </a:lnTo>
                <a:lnTo>
                  <a:pt x="391174" y="1855175"/>
                </a:lnTo>
                <a:lnTo>
                  <a:pt x="425224" y="1881401"/>
                </a:lnTo>
                <a:lnTo>
                  <a:pt x="460477" y="1907004"/>
                </a:lnTo>
                <a:lnTo>
                  <a:pt x="496909" y="1931969"/>
                </a:lnTo>
                <a:lnTo>
                  <a:pt x="534492" y="1956278"/>
                </a:lnTo>
                <a:lnTo>
                  <a:pt x="573200" y="1979916"/>
                </a:lnTo>
                <a:lnTo>
                  <a:pt x="613007" y="2002867"/>
                </a:lnTo>
                <a:lnTo>
                  <a:pt x="653887" y="2025115"/>
                </a:lnTo>
                <a:lnTo>
                  <a:pt x="695812" y="2046644"/>
                </a:lnTo>
                <a:lnTo>
                  <a:pt x="738758" y="2067437"/>
                </a:lnTo>
                <a:lnTo>
                  <a:pt x="782698" y="2087479"/>
                </a:lnTo>
                <a:lnTo>
                  <a:pt x="827604" y="2106753"/>
                </a:lnTo>
                <a:lnTo>
                  <a:pt x="873452" y="2125244"/>
                </a:lnTo>
                <a:lnTo>
                  <a:pt x="920215" y="2142935"/>
                </a:lnTo>
                <a:lnTo>
                  <a:pt x="967865" y="2159811"/>
                </a:lnTo>
                <a:lnTo>
                  <a:pt x="1016378" y="2175854"/>
                </a:lnTo>
                <a:lnTo>
                  <a:pt x="1065727" y="2191050"/>
                </a:lnTo>
                <a:lnTo>
                  <a:pt x="1115885" y="2205382"/>
                </a:lnTo>
                <a:lnTo>
                  <a:pt x="1166826" y="2218834"/>
                </a:lnTo>
                <a:lnTo>
                  <a:pt x="1218524" y="2231390"/>
                </a:lnTo>
                <a:lnTo>
                  <a:pt x="1270952" y="2243034"/>
                </a:lnTo>
                <a:lnTo>
                  <a:pt x="1324085" y="2253750"/>
                </a:lnTo>
                <a:lnTo>
                  <a:pt x="1377895" y="2263521"/>
                </a:lnTo>
                <a:lnTo>
                  <a:pt x="1432357" y="2272332"/>
                </a:lnTo>
                <a:lnTo>
                  <a:pt x="1487444" y="2280166"/>
                </a:lnTo>
                <a:lnTo>
                  <a:pt x="1543130" y="2287009"/>
                </a:lnTo>
                <a:lnTo>
                  <a:pt x="1599389" y="2292842"/>
                </a:lnTo>
                <a:lnTo>
                  <a:pt x="1656194" y="2297651"/>
                </a:lnTo>
                <a:lnTo>
                  <a:pt x="1713519" y="2301419"/>
                </a:lnTo>
                <a:lnTo>
                  <a:pt x="1771337" y="2304131"/>
                </a:lnTo>
                <a:lnTo>
                  <a:pt x="1829623" y="2305770"/>
                </a:lnTo>
                <a:lnTo>
                  <a:pt x="1888350" y="2306319"/>
                </a:lnTo>
                <a:lnTo>
                  <a:pt x="1942105" y="2305865"/>
                </a:lnTo>
                <a:lnTo>
                  <a:pt x="1995608" y="2304506"/>
                </a:lnTo>
                <a:lnTo>
                  <a:pt x="2048835" y="2302249"/>
                </a:lnTo>
                <a:lnTo>
                  <a:pt x="2101763" y="2299099"/>
                </a:lnTo>
                <a:lnTo>
                  <a:pt x="2154367" y="2295063"/>
                </a:lnTo>
                <a:lnTo>
                  <a:pt x="2206623" y="2290146"/>
                </a:lnTo>
                <a:lnTo>
                  <a:pt x="2258508" y="2284355"/>
                </a:lnTo>
                <a:lnTo>
                  <a:pt x="2309999" y="2277695"/>
                </a:lnTo>
                <a:lnTo>
                  <a:pt x="2361070" y="2270173"/>
                </a:lnTo>
                <a:lnTo>
                  <a:pt x="2411698" y="2261794"/>
                </a:lnTo>
                <a:lnTo>
                  <a:pt x="2461861" y="2252564"/>
                </a:lnTo>
                <a:lnTo>
                  <a:pt x="2511532" y="2242490"/>
                </a:lnTo>
                <a:lnTo>
                  <a:pt x="2560690" y="2231578"/>
                </a:lnTo>
                <a:lnTo>
                  <a:pt x="2609310" y="2219832"/>
                </a:lnTo>
                <a:lnTo>
                  <a:pt x="2657368" y="2207261"/>
                </a:lnTo>
                <a:lnTo>
                  <a:pt x="2704840" y="2193869"/>
                </a:lnTo>
                <a:lnTo>
                  <a:pt x="2751703" y="2179662"/>
                </a:lnTo>
                <a:lnTo>
                  <a:pt x="2797933" y="2164647"/>
                </a:lnTo>
                <a:lnTo>
                  <a:pt x="2843505" y="2148829"/>
                </a:lnTo>
                <a:lnTo>
                  <a:pt x="2888397" y="2132215"/>
                </a:lnTo>
                <a:lnTo>
                  <a:pt x="2932584" y="2114810"/>
                </a:lnTo>
                <a:lnTo>
                  <a:pt x="2976042" y="2096620"/>
                </a:lnTo>
                <a:lnTo>
                  <a:pt x="3018749" y="2077652"/>
                </a:lnTo>
                <a:lnTo>
                  <a:pt x="3060679" y="2057912"/>
                </a:lnTo>
                <a:lnTo>
                  <a:pt x="3101809" y="2037405"/>
                </a:lnTo>
                <a:lnTo>
                  <a:pt x="3142115" y="2016137"/>
                </a:lnTo>
                <a:lnTo>
                  <a:pt x="3181574" y="1994115"/>
                </a:lnTo>
                <a:lnTo>
                  <a:pt x="3220161" y="1971344"/>
                </a:lnTo>
                <a:lnTo>
                  <a:pt x="3270330" y="1939740"/>
                </a:lnTo>
                <a:lnTo>
                  <a:pt x="3318282" y="1907181"/>
                </a:lnTo>
                <a:lnTo>
                  <a:pt x="3363993" y="1873701"/>
                </a:lnTo>
                <a:lnTo>
                  <a:pt x="3407440" y="1839336"/>
                </a:lnTo>
                <a:lnTo>
                  <a:pt x="3448599" y="1804119"/>
                </a:lnTo>
                <a:lnTo>
                  <a:pt x="3487446" y="1768086"/>
                </a:lnTo>
                <a:lnTo>
                  <a:pt x="3523958" y="1731271"/>
                </a:lnTo>
                <a:lnTo>
                  <a:pt x="3558112" y="1693708"/>
                </a:lnTo>
                <a:lnTo>
                  <a:pt x="3589883" y="1655433"/>
                </a:lnTo>
                <a:lnTo>
                  <a:pt x="3619247" y="1616479"/>
                </a:lnTo>
                <a:lnTo>
                  <a:pt x="3646183" y="1576883"/>
                </a:lnTo>
                <a:lnTo>
                  <a:pt x="3670665" y="1536677"/>
                </a:lnTo>
                <a:lnTo>
                  <a:pt x="3692670" y="1495898"/>
                </a:lnTo>
                <a:lnTo>
                  <a:pt x="3712175" y="1454578"/>
                </a:lnTo>
                <a:lnTo>
                  <a:pt x="3729155" y="1412754"/>
                </a:lnTo>
                <a:lnTo>
                  <a:pt x="3743588" y="1370460"/>
                </a:lnTo>
                <a:lnTo>
                  <a:pt x="3755450" y="1327730"/>
                </a:lnTo>
                <a:lnTo>
                  <a:pt x="3764717" y="1284599"/>
                </a:lnTo>
                <a:lnTo>
                  <a:pt x="3771366" y="1241102"/>
                </a:lnTo>
                <a:lnTo>
                  <a:pt x="3775372" y="1197273"/>
                </a:lnTo>
                <a:lnTo>
                  <a:pt x="3776713" y="1153147"/>
                </a:lnTo>
                <a:lnTo>
                  <a:pt x="3775372" y="1109026"/>
                </a:lnTo>
                <a:lnTo>
                  <a:pt x="3771366" y="1065201"/>
                </a:lnTo>
                <a:lnTo>
                  <a:pt x="3764717" y="1021707"/>
                </a:lnTo>
                <a:lnTo>
                  <a:pt x="3755450" y="978579"/>
                </a:lnTo>
                <a:lnTo>
                  <a:pt x="3743588" y="935851"/>
                </a:lnTo>
                <a:lnTo>
                  <a:pt x="3729155" y="893559"/>
                </a:lnTo>
                <a:lnTo>
                  <a:pt x="3712175" y="851736"/>
                </a:lnTo>
                <a:lnTo>
                  <a:pt x="3692670" y="810418"/>
                </a:lnTo>
                <a:lnTo>
                  <a:pt x="3670665" y="769639"/>
                </a:lnTo>
                <a:lnTo>
                  <a:pt x="3646183" y="729434"/>
                </a:lnTo>
                <a:lnTo>
                  <a:pt x="3619247" y="689838"/>
                </a:lnTo>
                <a:lnTo>
                  <a:pt x="3589813" y="650801"/>
                </a:lnTo>
                <a:lnTo>
                  <a:pt x="3558112" y="612610"/>
                </a:lnTo>
                <a:lnTo>
                  <a:pt x="3523958" y="575048"/>
                </a:lnTo>
                <a:lnTo>
                  <a:pt x="3487446" y="538234"/>
                </a:lnTo>
                <a:lnTo>
                  <a:pt x="3448599" y="502202"/>
                </a:lnTo>
                <a:lnTo>
                  <a:pt x="3407440" y="466986"/>
                </a:lnTo>
                <a:lnTo>
                  <a:pt x="3363993" y="432622"/>
                </a:lnTo>
                <a:lnTo>
                  <a:pt x="3318282" y="399145"/>
                </a:lnTo>
                <a:lnTo>
                  <a:pt x="3270330" y="366588"/>
                </a:lnTo>
                <a:lnTo>
                  <a:pt x="3220161" y="334987"/>
                </a:lnTo>
                <a:lnTo>
                  <a:pt x="3181574" y="312213"/>
                </a:lnTo>
                <a:lnTo>
                  <a:pt x="3142115" y="290187"/>
                </a:lnTo>
                <a:lnTo>
                  <a:pt x="3101809" y="268917"/>
                </a:lnTo>
                <a:lnTo>
                  <a:pt x="3060679" y="248407"/>
                </a:lnTo>
                <a:lnTo>
                  <a:pt x="3018749" y="228664"/>
                </a:lnTo>
                <a:lnTo>
                  <a:pt x="2976042" y="209695"/>
                </a:lnTo>
                <a:lnTo>
                  <a:pt x="2932584" y="191504"/>
                </a:lnTo>
                <a:lnTo>
                  <a:pt x="2888397" y="174098"/>
                </a:lnTo>
                <a:lnTo>
                  <a:pt x="2843505" y="157483"/>
                </a:lnTo>
                <a:lnTo>
                  <a:pt x="2797933" y="141664"/>
                </a:lnTo>
                <a:lnTo>
                  <a:pt x="2751703" y="126649"/>
                </a:lnTo>
                <a:lnTo>
                  <a:pt x="2704840" y="112442"/>
                </a:lnTo>
                <a:lnTo>
                  <a:pt x="2657368" y="99050"/>
                </a:lnTo>
                <a:lnTo>
                  <a:pt x="2609310" y="86479"/>
                </a:lnTo>
                <a:lnTo>
                  <a:pt x="2560690" y="74734"/>
                </a:lnTo>
                <a:lnTo>
                  <a:pt x="2511532" y="63822"/>
                </a:lnTo>
                <a:lnTo>
                  <a:pt x="2461861" y="53749"/>
                </a:lnTo>
                <a:lnTo>
                  <a:pt x="2411698" y="44520"/>
                </a:lnTo>
                <a:lnTo>
                  <a:pt x="2361070" y="36142"/>
                </a:lnTo>
                <a:lnTo>
                  <a:pt x="2309999" y="28620"/>
                </a:lnTo>
                <a:lnTo>
                  <a:pt x="2258508" y="21961"/>
                </a:lnTo>
                <a:lnTo>
                  <a:pt x="2206623" y="16170"/>
                </a:lnTo>
                <a:lnTo>
                  <a:pt x="2154367" y="11254"/>
                </a:lnTo>
                <a:lnTo>
                  <a:pt x="2101763" y="7218"/>
                </a:lnTo>
                <a:lnTo>
                  <a:pt x="2048835" y="4069"/>
                </a:lnTo>
                <a:lnTo>
                  <a:pt x="1995608" y="1812"/>
                </a:lnTo>
                <a:lnTo>
                  <a:pt x="1942105" y="454"/>
                </a:lnTo>
                <a:lnTo>
                  <a:pt x="1888350" y="0"/>
                </a:lnTo>
                <a:close/>
              </a:path>
            </a:pathLst>
          </a:custGeom>
          <a:solidFill>
            <a:srgbClr val="009A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58095" y="3659559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67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07346" y="3629080"/>
            <a:ext cx="262890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420" y="0"/>
                </a:lnTo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45287" y="3337614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758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04881" y="3563217"/>
            <a:ext cx="65405" cy="64135"/>
          </a:xfrm>
          <a:custGeom>
            <a:avLst/>
            <a:gdLst/>
            <a:ahLst/>
            <a:cxnLst/>
            <a:rect l="l" t="t" r="r" b="b"/>
            <a:pathLst>
              <a:path w="65404" h="64135">
                <a:moveTo>
                  <a:pt x="64884" y="0"/>
                </a:moveTo>
                <a:lnTo>
                  <a:pt x="0" y="0"/>
                </a:lnTo>
                <a:lnTo>
                  <a:pt x="0" y="63715"/>
                </a:lnTo>
                <a:lnTo>
                  <a:pt x="64884" y="63715"/>
                </a:lnTo>
                <a:lnTo>
                  <a:pt x="64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458095" y="330687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955" y="0"/>
                </a:lnTo>
              </a:path>
            </a:pathLst>
          </a:custGeom>
          <a:ln w="608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87600" y="3276465"/>
            <a:ext cx="408940" cy="411480"/>
          </a:xfrm>
          <a:custGeom>
            <a:avLst/>
            <a:gdLst/>
            <a:ahLst/>
            <a:cxnLst/>
            <a:rect l="l" t="t" r="r" b="b"/>
            <a:pathLst>
              <a:path w="408939" h="411479">
                <a:moveTo>
                  <a:pt x="154089" y="354520"/>
                </a:moveTo>
                <a:lnTo>
                  <a:pt x="0" y="354520"/>
                </a:lnTo>
                <a:lnTo>
                  <a:pt x="0" y="411302"/>
                </a:lnTo>
                <a:lnTo>
                  <a:pt x="154089" y="411302"/>
                </a:lnTo>
                <a:lnTo>
                  <a:pt x="154089" y="354520"/>
                </a:lnTo>
                <a:close/>
              </a:path>
              <a:path w="408939" h="411479">
                <a:moveTo>
                  <a:pt x="408406" y="354520"/>
                </a:moveTo>
                <a:lnTo>
                  <a:pt x="253733" y="354520"/>
                </a:lnTo>
                <a:lnTo>
                  <a:pt x="253733" y="411302"/>
                </a:lnTo>
                <a:lnTo>
                  <a:pt x="408406" y="411302"/>
                </a:lnTo>
                <a:lnTo>
                  <a:pt x="408406" y="354520"/>
                </a:lnTo>
                <a:close/>
              </a:path>
              <a:path w="408939" h="411479">
                <a:moveTo>
                  <a:pt x="247357" y="0"/>
                </a:moveTo>
                <a:lnTo>
                  <a:pt x="161036" y="0"/>
                </a:lnTo>
                <a:lnTo>
                  <a:pt x="37642" y="354520"/>
                </a:lnTo>
                <a:lnTo>
                  <a:pt x="113538" y="354520"/>
                </a:lnTo>
                <a:lnTo>
                  <a:pt x="139026" y="277482"/>
                </a:lnTo>
                <a:lnTo>
                  <a:pt x="343947" y="277482"/>
                </a:lnTo>
                <a:lnTo>
                  <a:pt x="323377" y="218389"/>
                </a:lnTo>
                <a:lnTo>
                  <a:pt x="156413" y="218389"/>
                </a:lnTo>
                <a:lnTo>
                  <a:pt x="195808" y="101942"/>
                </a:lnTo>
                <a:lnTo>
                  <a:pt x="199183" y="89973"/>
                </a:lnTo>
                <a:lnTo>
                  <a:pt x="201093" y="82242"/>
                </a:lnTo>
                <a:lnTo>
                  <a:pt x="202243" y="75382"/>
                </a:lnTo>
                <a:lnTo>
                  <a:pt x="203339" y="66027"/>
                </a:lnTo>
                <a:lnTo>
                  <a:pt x="270341" y="66027"/>
                </a:lnTo>
                <a:lnTo>
                  <a:pt x="247357" y="0"/>
                </a:lnTo>
                <a:close/>
              </a:path>
              <a:path w="408939" h="411479">
                <a:moveTo>
                  <a:pt x="343947" y="277482"/>
                </a:moveTo>
                <a:lnTo>
                  <a:pt x="268795" y="277482"/>
                </a:lnTo>
                <a:lnTo>
                  <a:pt x="294284" y="354520"/>
                </a:lnTo>
                <a:lnTo>
                  <a:pt x="370763" y="354520"/>
                </a:lnTo>
                <a:lnTo>
                  <a:pt x="343947" y="277482"/>
                </a:lnTo>
                <a:close/>
              </a:path>
              <a:path w="408939" h="411479">
                <a:moveTo>
                  <a:pt x="270341" y="66027"/>
                </a:moveTo>
                <a:lnTo>
                  <a:pt x="205066" y="66027"/>
                </a:lnTo>
                <a:lnTo>
                  <a:pt x="205348" y="68786"/>
                </a:lnTo>
                <a:lnTo>
                  <a:pt x="206446" y="76379"/>
                </a:lnTo>
                <a:lnTo>
                  <a:pt x="208737" y="87774"/>
                </a:lnTo>
                <a:lnTo>
                  <a:pt x="212598" y="101942"/>
                </a:lnTo>
                <a:lnTo>
                  <a:pt x="251421" y="218389"/>
                </a:lnTo>
                <a:lnTo>
                  <a:pt x="323377" y="218389"/>
                </a:lnTo>
                <a:lnTo>
                  <a:pt x="270341" y="66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77729" y="3276467"/>
            <a:ext cx="433070" cy="418465"/>
          </a:xfrm>
          <a:custGeom>
            <a:avLst/>
            <a:gdLst/>
            <a:ahLst/>
            <a:cxnLst/>
            <a:rect l="l" t="t" r="r" b="b"/>
            <a:pathLst>
              <a:path w="433070" h="418464">
                <a:moveTo>
                  <a:pt x="125133" y="57340"/>
                </a:moveTo>
                <a:lnTo>
                  <a:pt x="49250" y="57340"/>
                </a:lnTo>
                <a:lnTo>
                  <a:pt x="49250" y="256603"/>
                </a:lnTo>
                <a:lnTo>
                  <a:pt x="56561" y="313896"/>
                </a:lnTo>
                <a:lnTo>
                  <a:pt x="79959" y="360311"/>
                </a:lnTo>
                <a:lnTo>
                  <a:pt x="137018" y="402967"/>
                </a:lnTo>
                <a:lnTo>
                  <a:pt x="174615" y="414329"/>
                </a:lnTo>
                <a:lnTo>
                  <a:pt x="216661" y="418249"/>
                </a:lnTo>
                <a:lnTo>
                  <a:pt x="257010" y="414645"/>
                </a:lnTo>
                <a:lnTo>
                  <a:pt x="294370" y="403763"/>
                </a:lnTo>
                <a:lnTo>
                  <a:pt x="327057" y="385496"/>
                </a:lnTo>
                <a:lnTo>
                  <a:pt x="353390" y="359740"/>
                </a:lnTo>
                <a:lnTo>
                  <a:pt x="358204" y="351637"/>
                </a:lnTo>
                <a:lnTo>
                  <a:pt x="216661" y="351637"/>
                </a:lnTo>
                <a:lnTo>
                  <a:pt x="191910" y="349192"/>
                </a:lnTo>
                <a:lnTo>
                  <a:pt x="152381" y="330597"/>
                </a:lnTo>
                <a:lnTo>
                  <a:pt x="128835" y="289137"/>
                </a:lnTo>
                <a:lnTo>
                  <a:pt x="125133" y="256603"/>
                </a:lnTo>
                <a:lnTo>
                  <a:pt x="125133" y="57340"/>
                </a:lnTo>
                <a:close/>
              </a:path>
              <a:path w="433070" h="418464">
                <a:moveTo>
                  <a:pt x="383501" y="57340"/>
                </a:moveTo>
                <a:lnTo>
                  <a:pt x="307619" y="57340"/>
                </a:lnTo>
                <a:lnTo>
                  <a:pt x="307590" y="256603"/>
                </a:lnTo>
                <a:lnTo>
                  <a:pt x="306750" y="273010"/>
                </a:lnTo>
                <a:lnTo>
                  <a:pt x="293712" y="314540"/>
                </a:lnTo>
                <a:lnTo>
                  <a:pt x="262364" y="342209"/>
                </a:lnTo>
                <a:lnTo>
                  <a:pt x="216661" y="351637"/>
                </a:lnTo>
                <a:lnTo>
                  <a:pt x="358204" y="351637"/>
                </a:lnTo>
                <a:lnTo>
                  <a:pt x="366158" y="338249"/>
                </a:lnTo>
                <a:lnTo>
                  <a:pt x="375613" y="313391"/>
                </a:lnTo>
                <a:lnTo>
                  <a:pt x="381484" y="285923"/>
                </a:lnTo>
                <a:lnTo>
                  <a:pt x="383501" y="256603"/>
                </a:lnTo>
                <a:lnTo>
                  <a:pt x="383501" y="57340"/>
                </a:lnTo>
                <a:close/>
              </a:path>
              <a:path w="433070" h="418464">
                <a:moveTo>
                  <a:pt x="174955" y="0"/>
                </a:moveTo>
                <a:lnTo>
                  <a:pt x="0" y="0"/>
                </a:lnTo>
                <a:lnTo>
                  <a:pt x="0" y="57340"/>
                </a:lnTo>
                <a:lnTo>
                  <a:pt x="174955" y="57340"/>
                </a:lnTo>
                <a:lnTo>
                  <a:pt x="174955" y="0"/>
                </a:lnTo>
                <a:close/>
              </a:path>
              <a:path w="433070" h="418464">
                <a:moveTo>
                  <a:pt x="432752" y="0"/>
                </a:moveTo>
                <a:lnTo>
                  <a:pt x="258381" y="0"/>
                </a:lnTo>
                <a:lnTo>
                  <a:pt x="258381" y="57340"/>
                </a:lnTo>
                <a:lnTo>
                  <a:pt x="432752" y="57340"/>
                </a:lnTo>
                <a:lnTo>
                  <a:pt x="432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640593" y="3276459"/>
            <a:ext cx="367030" cy="411480"/>
          </a:xfrm>
          <a:custGeom>
            <a:avLst/>
            <a:gdLst/>
            <a:ahLst/>
            <a:cxnLst/>
            <a:rect l="l" t="t" r="r" b="b"/>
            <a:pathLst>
              <a:path w="367029" h="411479">
                <a:moveTo>
                  <a:pt x="172631" y="354520"/>
                </a:moveTo>
                <a:lnTo>
                  <a:pt x="0" y="354520"/>
                </a:lnTo>
                <a:lnTo>
                  <a:pt x="0" y="411302"/>
                </a:lnTo>
                <a:lnTo>
                  <a:pt x="172631" y="411302"/>
                </a:lnTo>
                <a:lnTo>
                  <a:pt x="172631" y="354520"/>
                </a:lnTo>
                <a:close/>
              </a:path>
              <a:path w="367029" h="411479">
                <a:moveTo>
                  <a:pt x="277110" y="253733"/>
                </a:moveTo>
                <a:lnTo>
                  <a:pt x="162788" y="253733"/>
                </a:lnTo>
                <a:lnTo>
                  <a:pt x="177830" y="254793"/>
                </a:lnTo>
                <a:lnTo>
                  <a:pt x="188420" y="258297"/>
                </a:lnTo>
                <a:lnTo>
                  <a:pt x="196185" y="264732"/>
                </a:lnTo>
                <a:lnTo>
                  <a:pt x="202755" y="274586"/>
                </a:lnTo>
                <a:lnTo>
                  <a:pt x="261264" y="380606"/>
                </a:lnTo>
                <a:lnTo>
                  <a:pt x="270799" y="395421"/>
                </a:lnTo>
                <a:lnTo>
                  <a:pt x="281908" y="404860"/>
                </a:lnTo>
                <a:lnTo>
                  <a:pt x="297036" y="409845"/>
                </a:lnTo>
                <a:lnTo>
                  <a:pt x="318630" y="411302"/>
                </a:lnTo>
                <a:lnTo>
                  <a:pt x="366699" y="411302"/>
                </a:lnTo>
                <a:lnTo>
                  <a:pt x="366699" y="354520"/>
                </a:lnTo>
                <a:lnTo>
                  <a:pt x="353364" y="354520"/>
                </a:lnTo>
                <a:lnTo>
                  <a:pt x="343981" y="353908"/>
                </a:lnTo>
                <a:lnTo>
                  <a:pt x="336435" y="351780"/>
                </a:lnTo>
                <a:lnTo>
                  <a:pt x="330404" y="347694"/>
                </a:lnTo>
                <a:lnTo>
                  <a:pt x="325564" y="341210"/>
                </a:lnTo>
                <a:lnTo>
                  <a:pt x="277110" y="253733"/>
                </a:lnTo>
                <a:close/>
              </a:path>
              <a:path w="367029" h="411479">
                <a:moveTo>
                  <a:pt x="181317" y="0"/>
                </a:moveTo>
                <a:lnTo>
                  <a:pt x="0" y="0"/>
                </a:lnTo>
                <a:lnTo>
                  <a:pt x="0" y="57353"/>
                </a:lnTo>
                <a:lnTo>
                  <a:pt x="49237" y="57353"/>
                </a:lnTo>
                <a:lnTo>
                  <a:pt x="49237" y="354520"/>
                </a:lnTo>
                <a:lnTo>
                  <a:pt x="125133" y="354520"/>
                </a:lnTo>
                <a:lnTo>
                  <a:pt x="125133" y="253733"/>
                </a:lnTo>
                <a:lnTo>
                  <a:pt x="277110" y="253733"/>
                </a:lnTo>
                <a:lnTo>
                  <a:pt x="273191" y="246658"/>
                </a:lnTo>
                <a:lnTo>
                  <a:pt x="269454" y="241488"/>
                </a:lnTo>
                <a:lnTo>
                  <a:pt x="264952" y="237954"/>
                </a:lnTo>
                <a:lnTo>
                  <a:pt x="257784" y="234048"/>
                </a:lnTo>
                <a:lnTo>
                  <a:pt x="257784" y="232867"/>
                </a:lnTo>
                <a:lnTo>
                  <a:pt x="289956" y="216255"/>
                </a:lnTo>
                <a:lnTo>
                  <a:pt x="312781" y="192900"/>
                </a:lnTo>
                <a:lnTo>
                  <a:pt x="125133" y="192900"/>
                </a:lnTo>
                <a:lnTo>
                  <a:pt x="125133" y="60820"/>
                </a:lnTo>
                <a:lnTo>
                  <a:pt x="321041" y="60820"/>
                </a:lnTo>
                <a:lnTo>
                  <a:pt x="314631" y="47632"/>
                </a:lnTo>
                <a:lnTo>
                  <a:pt x="259537" y="8686"/>
                </a:lnTo>
                <a:lnTo>
                  <a:pt x="202994" y="378"/>
                </a:lnTo>
                <a:lnTo>
                  <a:pt x="181317" y="0"/>
                </a:lnTo>
                <a:close/>
              </a:path>
              <a:path w="367029" h="411479">
                <a:moveTo>
                  <a:pt x="321041" y="60820"/>
                </a:moveTo>
                <a:lnTo>
                  <a:pt x="180746" y="60820"/>
                </a:lnTo>
                <a:lnTo>
                  <a:pt x="194422" y="61264"/>
                </a:lnTo>
                <a:lnTo>
                  <a:pt x="206741" y="62633"/>
                </a:lnTo>
                <a:lnTo>
                  <a:pt x="251785" y="90225"/>
                </a:lnTo>
                <a:lnTo>
                  <a:pt x="259537" y="125120"/>
                </a:lnTo>
                <a:lnTo>
                  <a:pt x="254838" y="154291"/>
                </a:lnTo>
                <a:lnTo>
                  <a:pt x="241504" y="175526"/>
                </a:lnTo>
                <a:lnTo>
                  <a:pt x="220676" y="188503"/>
                </a:lnTo>
                <a:lnTo>
                  <a:pt x="193497" y="192900"/>
                </a:lnTo>
                <a:lnTo>
                  <a:pt x="312781" y="192900"/>
                </a:lnTo>
                <a:lnTo>
                  <a:pt x="314412" y="191231"/>
                </a:lnTo>
                <a:lnTo>
                  <a:pt x="329959" y="158495"/>
                </a:lnTo>
                <a:lnTo>
                  <a:pt x="335406" y="118745"/>
                </a:lnTo>
                <a:lnTo>
                  <a:pt x="329987" y="79225"/>
                </a:lnTo>
                <a:lnTo>
                  <a:pt x="321041" y="60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37923" y="3659559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94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87174" y="3629080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744" y="0"/>
                </a:lnTo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25115" y="3511605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758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87174" y="348112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442" y="0"/>
                </a:lnTo>
              </a:path>
            </a:pathLst>
          </a:custGeom>
          <a:ln w="609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25115" y="3337614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758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087174" y="333570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57" y="0"/>
                </a:lnTo>
              </a:path>
            </a:pathLst>
          </a:custGeom>
          <a:ln w="38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37923" y="3305230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08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287046" y="3580591"/>
            <a:ext cx="65405" cy="46355"/>
          </a:xfrm>
          <a:custGeom>
            <a:avLst/>
            <a:gdLst/>
            <a:ahLst/>
            <a:cxnLst/>
            <a:rect l="l" t="t" r="r" b="b"/>
            <a:pathLst>
              <a:path w="65404" h="46354">
                <a:moveTo>
                  <a:pt x="64871" y="0"/>
                </a:moveTo>
                <a:lnTo>
                  <a:pt x="0" y="0"/>
                </a:lnTo>
                <a:lnTo>
                  <a:pt x="0" y="46342"/>
                </a:lnTo>
                <a:lnTo>
                  <a:pt x="64871" y="46342"/>
                </a:lnTo>
                <a:lnTo>
                  <a:pt x="64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78347" y="3337284"/>
            <a:ext cx="65405" cy="45720"/>
          </a:xfrm>
          <a:custGeom>
            <a:avLst/>
            <a:gdLst/>
            <a:ahLst/>
            <a:cxnLst/>
            <a:rect l="l" t="t" r="r" b="b"/>
            <a:pathLst>
              <a:path w="65404" h="45720">
                <a:moveTo>
                  <a:pt x="64884" y="0"/>
                </a:moveTo>
                <a:lnTo>
                  <a:pt x="0" y="0"/>
                </a:lnTo>
                <a:lnTo>
                  <a:pt x="0" y="45186"/>
                </a:lnTo>
                <a:lnTo>
                  <a:pt x="64884" y="45186"/>
                </a:lnTo>
                <a:lnTo>
                  <a:pt x="64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89788" y="3276464"/>
            <a:ext cx="438150" cy="411480"/>
          </a:xfrm>
          <a:custGeom>
            <a:avLst/>
            <a:gdLst/>
            <a:ahLst/>
            <a:cxnLst/>
            <a:rect l="l" t="t" r="r" b="b"/>
            <a:pathLst>
              <a:path w="438150" h="411479">
                <a:moveTo>
                  <a:pt x="176098" y="354520"/>
                </a:moveTo>
                <a:lnTo>
                  <a:pt x="0" y="354520"/>
                </a:lnTo>
                <a:lnTo>
                  <a:pt x="0" y="411302"/>
                </a:lnTo>
                <a:lnTo>
                  <a:pt x="176098" y="411302"/>
                </a:lnTo>
                <a:lnTo>
                  <a:pt x="176098" y="354520"/>
                </a:lnTo>
                <a:close/>
              </a:path>
              <a:path w="438150" h="411479">
                <a:moveTo>
                  <a:pt x="199047" y="112966"/>
                </a:moveTo>
                <a:lnTo>
                  <a:pt x="124548" y="112966"/>
                </a:lnTo>
                <a:lnTo>
                  <a:pt x="125760" y="116441"/>
                </a:lnTo>
                <a:lnTo>
                  <a:pt x="129035" y="125129"/>
                </a:lnTo>
                <a:lnTo>
                  <a:pt x="133828" y="136423"/>
                </a:lnTo>
                <a:lnTo>
                  <a:pt x="139598" y="147713"/>
                </a:lnTo>
                <a:lnTo>
                  <a:pt x="312813" y="411302"/>
                </a:lnTo>
                <a:lnTo>
                  <a:pt x="388721" y="411302"/>
                </a:lnTo>
                <a:lnTo>
                  <a:pt x="388721" y="299491"/>
                </a:lnTo>
                <a:lnTo>
                  <a:pt x="313397" y="299491"/>
                </a:lnTo>
                <a:lnTo>
                  <a:pt x="312187" y="295933"/>
                </a:lnTo>
                <a:lnTo>
                  <a:pt x="308916" y="287107"/>
                </a:lnTo>
                <a:lnTo>
                  <a:pt x="304123" y="275783"/>
                </a:lnTo>
                <a:lnTo>
                  <a:pt x="298348" y="264731"/>
                </a:lnTo>
                <a:lnTo>
                  <a:pt x="199047" y="112966"/>
                </a:lnTo>
                <a:close/>
              </a:path>
              <a:path w="438150" h="411479">
                <a:moveTo>
                  <a:pt x="125133" y="0"/>
                </a:moveTo>
                <a:lnTo>
                  <a:pt x="0" y="0"/>
                </a:lnTo>
                <a:lnTo>
                  <a:pt x="0" y="57340"/>
                </a:lnTo>
                <a:lnTo>
                  <a:pt x="49225" y="57340"/>
                </a:lnTo>
                <a:lnTo>
                  <a:pt x="49225" y="354520"/>
                </a:lnTo>
                <a:lnTo>
                  <a:pt x="125133" y="354520"/>
                </a:lnTo>
                <a:lnTo>
                  <a:pt x="125235" y="147713"/>
                </a:lnTo>
                <a:lnTo>
                  <a:pt x="125401" y="142118"/>
                </a:lnTo>
                <a:lnTo>
                  <a:pt x="125187" y="135116"/>
                </a:lnTo>
                <a:lnTo>
                  <a:pt x="124215" y="126593"/>
                </a:lnTo>
                <a:lnTo>
                  <a:pt x="122212" y="112966"/>
                </a:lnTo>
                <a:lnTo>
                  <a:pt x="199047" y="112966"/>
                </a:lnTo>
                <a:lnTo>
                  <a:pt x="125133" y="0"/>
                </a:lnTo>
                <a:close/>
              </a:path>
              <a:path w="438150" h="411479">
                <a:moveTo>
                  <a:pt x="388721" y="57340"/>
                </a:moveTo>
                <a:lnTo>
                  <a:pt x="312813" y="57340"/>
                </a:lnTo>
                <a:lnTo>
                  <a:pt x="312813" y="260680"/>
                </a:lnTo>
                <a:lnTo>
                  <a:pt x="312683" y="264731"/>
                </a:lnTo>
                <a:lnTo>
                  <a:pt x="312646" y="275783"/>
                </a:lnTo>
                <a:lnTo>
                  <a:pt x="312667" y="276818"/>
                </a:lnTo>
                <a:lnTo>
                  <a:pt x="313470" y="285519"/>
                </a:lnTo>
                <a:lnTo>
                  <a:pt x="315150" y="299491"/>
                </a:lnTo>
                <a:lnTo>
                  <a:pt x="388721" y="299491"/>
                </a:lnTo>
                <a:lnTo>
                  <a:pt x="388721" y="57340"/>
                </a:lnTo>
                <a:close/>
              </a:path>
              <a:path w="438150" h="411479">
                <a:moveTo>
                  <a:pt x="437959" y="0"/>
                </a:moveTo>
                <a:lnTo>
                  <a:pt x="261848" y="0"/>
                </a:lnTo>
                <a:lnTo>
                  <a:pt x="261848" y="57340"/>
                </a:lnTo>
                <a:lnTo>
                  <a:pt x="437959" y="57340"/>
                </a:lnTo>
                <a:lnTo>
                  <a:pt x="437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46834" y="3170443"/>
            <a:ext cx="377825" cy="524510"/>
          </a:xfrm>
          <a:custGeom>
            <a:avLst/>
            <a:gdLst/>
            <a:ahLst/>
            <a:cxnLst/>
            <a:rect l="l" t="t" r="r" b="b"/>
            <a:pathLst>
              <a:path w="377825" h="524510">
                <a:moveTo>
                  <a:pt x="176695" y="0"/>
                </a:moveTo>
                <a:lnTo>
                  <a:pt x="115303" y="0"/>
                </a:lnTo>
                <a:lnTo>
                  <a:pt x="168579" y="78790"/>
                </a:lnTo>
                <a:lnTo>
                  <a:pt x="243903" y="78790"/>
                </a:lnTo>
                <a:lnTo>
                  <a:pt x="265454" y="46926"/>
                </a:lnTo>
                <a:lnTo>
                  <a:pt x="205651" y="46926"/>
                </a:lnTo>
                <a:lnTo>
                  <a:pt x="176695" y="0"/>
                </a:lnTo>
                <a:close/>
              </a:path>
              <a:path w="377825" h="524510">
                <a:moveTo>
                  <a:pt x="297192" y="0"/>
                </a:moveTo>
                <a:lnTo>
                  <a:pt x="235800" y="0"/>
                </a:lnTo>
                <a:lnTo>
                  <a:pt x="206844" y="46926"/>
                </a:lnTo>
                <a:lnTo>
                  <a:pt x="265454" y="46926"/>
                </a:lnTo>
                <a:lnTo>
                  <a:pt x="297192" y="0"/>
                </a:lnTo>
                <a:close/>
              </a:path>
              <a:path w="377825" h="524510">
                <a:moveTo>
                  <a:pt x="212039" y="99072"/>
                </a:moveTo>
                <a:lnTo>
                  <a:pt x="162716" y="104368"/>
                </a:lnTo>
                <a:lnTo>
                  <a:pt x="117811" y="119592"/>
                </a:lnTo>
                <a:lnTo>
                  <a:pt x="78480" y="143753"/>
                </a:lnTo>
                <a:lnTo>
                  <a:pt x="45878" y="175859"/>
                </a:lnTo>
                <a:lnTo>
                  <a:pt x="21160" y="214916"/>
                </a:lnTo>
                <a:lnTo>
                  <a:pt x="5482" y="259933"/>
                </a:lnTo>
                <a:lnTo>
                  <a:pt x="0" y="309918"/>
                </a:lnTo>
                <a:lnTo>
                  <a:pt x="5369" y="359552"/>
                </a:lnTo>
                <a:lnTo>
                  <a:pt x="20822" y="404859"/>
                </a:lnTo>
                <a:lnTo>
                  <a:pt x="45375" y="444631"/>
                </a:lnTo>
                <a:lnTo>
                  <a:pt x="78047" y="477664"/>
                </a:lnTo>
                <a:lnTo>
                  <a:pt x="117855" y="502751"/>
                </a:lnTo>
                <a:lnTo>
                  <a:pt x="163816" y="518688"/>
                </a:lnTo>
                <a:lnTo>
                  <a:pt x="214947" y="524268"/>
                </a:lnTo>
                <a:lnTo>
                  <a:pt x="264325" y="520233"/>
                </a:lnTo>
                <a:lnTo>
                  <a:pt x="317619" y="506749"/>
                </a:lnTo>
                <a:lnTo>
                  <a:pt x="360271" y="481749"/>
                </a:lnTo>
                <a:lnTo>
                  <a:pt x="370387" y="459384"/>
                </a:lnTo>
                <a:lnTo>
                  <a:pt x="219570" y="459384"/>
                </a:lnTo>
                <a:lnTo>
                  <a:pt x="173732" y="452375"/>
                </a:lnTo>
                <a:lnTo>
                  <a:pt x="134788" y="432240"/>
                </a:lnTo>
                <a:lnTo>
                  <a:pt x="104629" y="400315"/>
                </a:lnTo>
                <a:lnTo>
                  <a:pt x="85146" y="357935"/>
                </a:lnTo>
                <a:lnTo>
                  <a:pt x="78232" y="306438"/>
                </a:lnTo>
                <a:lnTo>
                  <a:pt x="84889" y="258250"/>
                </a:lnTo>
                <a:lnTo>
                  <a:pt x="103697" y="218737"/>
                </a:lnTo>
                <a:lnTo>
                  <a:pt x="132903" y="189068"/>
                </a:lnTo>
                <a:lnTo>
                  <a:pt x="170761" y="170410"/>
                </a:lnTo>
                <a:lnTo>
                  <a:pt x="215519" y="163931"/>
                </a:lnTo>
                <a:lnTo>
                  <a:pt x="364677" y="163931"/>
                </a:lnTo>
                <a:lnTo>
                  <a:pt x="354426" y="141104"/>
                </a:lnTo>
                <a:lnTo>
                  <a:pt x="310948" y="115870"/>
                </a:lnTo>
                <a:lnTo>
                  <a:pt x="258128" y="102801"/>
                </a:lnTo>
                <a:lnTo>
                  <a:pt x="212039" y="99072"/>
                </a:lnTo>
                <a:close/>
              </a:path>
              <a:path w="377825" h="524510">
                <a:moveTo>
                  <a:pt x="377723" y="386981"/>
                </a:moveTo>
                <a:lnTo>
                  <a:pt x="308800" y="386981"/>
                </a:lnTo>
                <a:lnTo>
                  <a:pt x="308800" y="418845"/>
                </a:lnTo>
                <a:lnTo>
                  <a:pt x="298364" y="438863"/>
                </a:lnTo>
                <a:lnTo>
                  <a:pt x="273534" y="451278"/>
                </a:lnTo>
                <a:lnTo>
                  <a:pt x="244029" y="457611"/>
                </a:lnTo>
                <a:lnTo>
                  <a:pt x="219570" y="459384"/>
                </a:lnTo>
                <a:lnTo>
                  <a:pt x="370387" y="459384"/>
                </a:lnTo>
                <a:lnTo>
                  <a:pt x="377723" y="443166"/>
                </a:lnTo>
                <a:lnTo>
                  <a:pt x="377723" y="386981"/>
                </a:lnTo>
                <a:close/>
              </a:path>
              <a:path w="377825" h="524510">
                <a:moveTo>
                  <a:pt x="364677" y="163931"/>
                </a:moveTo>
                <a:lnTo>
                  <a:pt x="215519" y="163931"/>
                </a:lnTo>
                <a:lnTo>
                  <a:pt x="243453" y="166042"/>
                </a:lnTo>
                <a:lnTo>
                  <a:pt x="272145" y="172986"/>
                </a:lnTo>
                <a:lnTo>
                  <a:pt x="294536" y="185684"/>
                </a:lnTo>
                <a:lnTo>
                  <a:pt x="303568" y="205054"/>
                </a:lnTo>
                <a:lnTo>
                  <a:pt x="303568" y="236943"/>
                </a:lnTo>
                <a:lnTo>
                  <a:pt x="372491" y="236943"/>
                </a:lnTo>
                <a:lnTo>
                  <a:pt x="372491" y="181330"/>
                </a:lnTo>
                <a:lnTo>
                  <a:pt x="364677" y="163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51294" y="3276467"/>
            <a:ext cx="433070" cy="418465"/>
          </a:xfrm>
          <a:custGeom>
            <a:avLst/>
            <a:gdLst/>
            <a:ahLst/>
            <a:cxnLst/>
            <a:rect l="l" t="t" r="r" b="b"/>
            <a:pathLst>
              <a:path w="433070" h="418464">
                <a:moveTo>
                  <a:pt x="125145" y="57340"/>
                </a:moveTo>
                <a:lnTo>
                  <a:pt x="49250" y="57340"/>
                </a:lnTo>
                <a:lnTo>
                  <a:pt x="49250" y="256603"/>
                </a:lnTo>
                <a:lnTo>
                  <a:pt x="56564" y="313896"/>
                </a:lnTo>
                <a:lnTo>
                  <a:pt x="79946" y="360311"/>
                </a:lnTo>
                <a:lnTo>
                  <a:pt x="137012" y="402967"/>
                </a:lnTo>
                <a:lnTo>
                  <a:pt x="174613" y="414329"/>
                </a:lnTo>
                <a:lnTo>
                  <a:pt x="216661" y="418249"/>
                </a:lnTo>
                <a:lnTo>
                  <a:pt x="257013" y="414645"/>
                </a:lnTo>
                <a:lnTo>
                  <a:pt x="294370" y="403763"/>
                </a:lnTo>
                <a:lnTo>
                  <a:pt x="327054" y="385496"/>
                </a:lnTo>
                <a:lnTo>
                  <a:pt x="353390" y="359740"/>
                </a:lnTo>
                <a:lnTo>
                  <a:pt x="358205" y="351637"/>
                </a:lnTo>
                <a:lnTo>
                  <a:pt x="216661" y="351637"/>
                </a:lnTo>
                <a:lnTo>
                  <a:pt x="191915" y="349192"/>
                </a:lnTo>
                <a:lnTo>
                  <a:pt x="152377" y="330597"/>
                </a:lnTo>
                <a:lnTo>
                  <a:pt x="128835" y="289137"/>
                </a:lnTo>
                <a:lnTo>
                  <a:pt x="125145" y="256603"/>
                </a:lnTo>
                <a:lnTo>
                  <a:pt x="125145" y="57340"/>
                </a:lnTo>
                <a:close/>
              </a:path>
              <a:path w="433070" h="418464">
                <a:moveTo>
                  <a:pt x="383527" y="57340"/>
                </a:moveTo>
                <a:lnTo>
                  <a:pt x="307632" y="57340"/>
                </a:lnTo>
                <a:lnTo>
                  <a:pt x="307603" y="256603"/>
                </a:lnTo>
                <a:lnTo>
                  <a:pt x="306761" y="273010"/>
                </a:lnTo>
                <a:lnTo>
                  <a:pt x="293738" y="314540"/>
                </a:lnTo>
                <a:lnTo>
                  <a:pt x="262362" y="342209"/>
                </a:lnTo>
                <a:lnTo>
                  <a:pt x="216661" y="351637"/>
                </a:lnTo>
                <a:lnTo>
                  <a:pt x="358205" y="351637"/>
                </a:lnTo>
                <a:lnTo>
                  <a:pt x="366162" y="338249"/>
                </a:lnTo>
                <a:lnTo>
                  <a:pt x="375626" y="313391"/>
                </a:lnTo>
                <a:lnTo>
                  <a:pt x="381506" y="285923"/>
                </a:lnTo>
                <a:lnTo>
                  <a:pt x="383527" y="256603"/>
                </a:lnTo>
                <a:lnTo>
                  <a:pt x="383527" y="57340"/>
                </a:lnTo>
                <a:close/>
              </a:path>
              <a:path w="433070" h="418464">
                <a:moveTo>
                  <a:pt x="174942" y="0"/>
                </a:moveTo>
                <a:lnTo>
                  <a:pt x="0" y="0"/>
                </a:lnTo>
                <a:lnTo>
                  <a:pt x="0" y="57340"/>
                </a:lnTo>
                <a:lnTo>
                  <a:pt x="174942" y="57340"/>
                </a:lnTo>
                <a:lnTo>
                  <a:pt x="174942" y="0"/>
                </a:lnTo>
                <a:close/>
              </a:path>
              <a:path w="433070" h="418464">
                <a:moveTo>
                  <a:pt x="432739" y="0"/>
                </a:moveTo>
                <a:lnTo>
                  <a:pt x="258394" y="0"/>
                </a:lnTo>
                <a:lnTo>
                  <a:pt x="258394" y="57340"/>
                </a:lnTo>
                <a:lnTo>
                  <a:pt x="432739" y="57340"/>
                </a:lnTo>
                <a:lnTo>
                  <a:pt x="4327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050718" y="3854401"/>
            <a:ext cx="150380" cy="212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222191" y="3790226"/>
            <a:ext cx="170180" cy="276860"/>
          </a:xfrm>
          <a:custGeom>
            <a:avLst/>
            <a:gdLst/>
            <a:ahLst/>
            <a:cxnLst/>
            <a:rect l="l" t="t" r="r" b="b"/>
            <a:pathLst>
              <a:path w="170179" h="276860">
                <a:moveTo>
                  <a:pt x="142366" y="0"/>
                </a:moveTo>
                <a:lnTo>
                  <a:pt x="40106" y="0"/>
                </a:lnTo>
                <a:lnTo>
                  <a:pt x="40106" y="28079"/>
                </a:lnTo>
                <a:lnTo>
                  <a:pt x="142366" y="28079"/>
                </a:lnTo>
                <a:lnTo>
                  <a:pt x="142366" y="0"/>
                </a:lnTo>
                <a:close/>
              </a:path>
              <a:path w="170179" h="276860">
                <a:moveTo>
                  <a:pt x="156950" y="97053"/>
                </a:moveTo>
                <a:lnTo>
                  <a:pt x="86639" y="97053"/>
                </a:lnTo>
                <a:lnTo>
                  <a:pt x="104415" y="99329"/>
                </a:lnTo>
                <a:lnTo>
                  <a:pt x="118510" y="106833"/>
                </a:lnTo>
                <a:lnTo>
                  <a:pt x="127794" y="120579"/>
                </a:lnTo>
                <a:lnTo>
                  <a:pt x="131140" y="141579"/>
                </a:lnTo>
                <a:lnTo>
                  <a:pt x="131140" y="145186"/>
                </a:lnTo>
                <a:lnTo>
                  <a:pt x="122313" y="145186"/>
                </a:lnTo>
                <a:lnTo>
                  <a:pt x="88827" y="146671"/>
                </a:lnTo>
                <a:lnTo>
                  <a:pt x="48379" y="154959"/>
                </a:lnTo>
                <a:lnTo>
                  <a:pt x="14319" y="175800"/>
                </a:lnTo>
                <a:lnTo>
                  <a:pt x="0" y="214947"/>
                </a:lnTo>
                <a:lnTo>
                  <a:pt x="5871" y="241696"/>
                </a:lnTo>
                <a:lnTo>
                  <a:pt x="21405" y="261031"/>
                </a:lnTo>
                <a:lnTo>
                  <a:pt x="43484" y="272767"/>
                </a:lnTo>
                <a:lnTo>
                  <a:pt x="68986" y="276720"/>
                </a:lnTo>
                <a:lnTo>
                  <a:pt x="97297" y="276093"/>
                </a:lnTo>
                <a:lnTo>
                  <a:pt x="113499" y="271706"/>
                </a:lnTo>
                <a:lnTo>
                  <a:pt x="123682" y="259800"/>
                </a:lnTo>
                <a:lnTo>
                  <a:pt x="130031" y="245440"/>
                </a:lnTo>
                <a:lnTo>
                  <a:pt x="77406" y="245440"/>
                </a:lnTo>
                <a:lnTo>
                  <a:pt x="60789" y="242676"/>
                </a:lnTo>
                <a:lnTo>
                  <a:pt x="48872" y="235364"/>
                </a:lnTo>
                <a:lnTo>
                  <a:pt x="41694" y="224967"/>
                </a:lnTo>
                <a:lnTo>
                  <a:pt x="39293" y="212953"/>
                </a:lnTo>
                <a:lnTo>
                  <a:pt x="48024" y="191538"/>
                </a:lnTo>
                <a:lnTo>
                  <a:pt x="69426" y="180012"/>
                </a:lnTo>
                <a:lnTo>
                  <a:pt x="96316" y="175331"/>
                </a:lnTo>
                <a:lnTo>
                  <a:pt x="121513" y="174447"/>
                </a:lnTo>
                <a:lnTo>
                  <a:pt x="170040" y="174447"/>
                </a:lnTo>
                <a:lnTo>
                  <a:pt x="170040" y="143573"/>
                </a:lnTo>
                <a:lnTo>
                  <a:pt x="164727" y="109510"/>
                </a:lnTo>
                <a:lnTo>
                  <a:pt x="156950" y="97053"/>
                </a:lnTo>
                <a:close/>
              </a:path>
              <a:path w="170179" h="276860">
                <a:moveTo>
                  <a:pt x="170040" y="236613"/>
                </a:moveTo>
                <a:lnTo>
                  <a:pt x="134746" y="236613"/>
                </a:lnTo>
                <a:lnTo>
                  <a:pt x="134023" y="242676"/>
                </a:lnTo>
                <a:lnTo>
                  <a:pt x="133934" y="271894"/>
                </a:lnTo>
                <a:lnTo>
                  <a:pt x="170040" y="271894"/>
                </a:lnTo>
                <a:lnTo>
                  <a:pt x="170040" y="236613"/>
                </a:lnTo>
                <a:close/>
              </a:path>
              <a:path w="170179" h="276860">
                <a:moveTo>
                  <a:pt x="170040" y="174447"/>
                </a:moveTo>
                <a:lnTo>
                  <a:pt x="131533" y="174447"/>
                </a:lnTo>
                <a:lnTo>
                  <a:pt x="131533" y="180848"/>
                </a:lnTo>
                <a:lnTo>
                  <a:pt x="127700" y="203638"/>
                </a:lnTo>
                <a:lnTo>
                  <a:pt x="116800" y="224431"/>
                </a:lnTo>
                <a:lnTo>
                  <a:pt x="99735" y="239580"/>
                </a:lnTo>
                <a:lnTo>
                  <a:pt x="77406" y="245440"/>
                </a:lnTo>
                <a:lnTo>
                  <a:pt x="130031" y="245440"/>
                </a:lnTo>
                <a:lnTo>
                  <a:pt x="133934" y="236613"/>
                </a:lnTo>
                <a:lnTo>
                  <a:pt x="170040" y="236613"/>
                </a:lnTo>
                <a:lnTo>
                  <a:pt x="170040" y="174447"/>
                </a:lnTo>
                <a:close/>
              </a:path>
              <a:path w="170179" h="276860">
                <a:moveTo>
                  <a:pt x="89839" y="64173"/>
                </a:moveTo>
                <a:lnTo>
                  <a:pt x="62487" y="64549"/>
                </a:lnTo>
                <a:lnTo>
                  <a:pt x="45473" y="67181"/>
                </a:lnTo>
                <a:lnTo>
                  <a:pt x="31691" y="74326"/>
                </a:lnTo>
                <a:lnTo>
                  <a:pt x="14033" y="88239"/>
                </a:lnTo>
                <a:lnTo>
                  <a:pt x="30073" y="116687"/>
                </a:lnTo>
                <a:lnTo>
                  <a:pt x="34511" y="113619"/>
                </a:lnTo>
                <a:lnTo>
                  <a:pt x="46621" y="106870"/>
                </a:lnTo>
                <a:lnTo>
                  <a:pt x="64599" y="100121"/>
                </a:lnTo>
                <a:lnTo>
                  <a:pt x="86639" y="97053"/>
                </a:lnTo>
                <a:lnTo>
                  <a:pt x="156950" y="97053"/>
                </a:lnTo>
                <a:lnTo>
                  <a:pt x="149190" y="84623"/>
                </a:lnTo>
                <a:lnTo>
                  <a:pt x="124027" y="69360"/>
                </a:lnTo>
                <a:lnTo>
                  <a:pt x="89839" y="64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440109" y="3778995"/>
            <a:ext cx="174625" cy="283210"/>
          </a:xfrm>
          <a:custGeom>
            <a:avLst/>
            <a:gdLst/>
            <a:ahLst/>
            <a:cxnLst/>
            <a:rect l="l" t="t" r="r" b="b"/>
            <a:pathLst>
              <a:path w="174625" h="283210">
                <a:moveTo>
                  <a:pt x="38900" y="0"/>
                </a:moveTo>
                <a:lnTo>
                  <a:pt x="0" y="0"/>
                </a:lnTo>
                <a:lnTo>
                  <a:pt x="0" y="283133"/>
                </a:lnTo>
                <a:lnTo>
                  <a:pt x="38900" y="283133"/>
                </a:lnTo>
                <a:lnTo>
                  <a:pt x="38900" y="187680"/>
                </a:lnTo>
                <a:lnTo>
                  <a:pt x="110922" y="187680"/>
                </a:lnTo>
                <a:lnTo>
                  <a:pt x="99453" y="170446"/>
                </a:lnTo>
                <a:lnTo>
                  <a:pt x="99453" y="169646"/>
                </a:lnTo>
                <a:lnTo>
                  <a:pt x="110628" y="154812"/>
                </a:lnTo>
                <a:lnTo>
                  <a:pt x="38900" y="154813"/>
                </a:lnTo>
                <a:lnTo>
                  <a:pt x="38900" y="0"/>
                </a:lnTo>
                <a:close/>
              </a:path>
              <a:path w="174625" h="283210">
                <a:moveTo>
                  <a:pt x="110922" y="187680"/>
                </a:moveTo>
                <a:lnTo>
                  <a:pt x="68186" y="187680"/>
                </a:lnTo>
                <a:lnTo>
                  <a:pt x="129133" y="283133"/>
                </a:lnTo>
                <a:lnTo>
                  <a:pt x="174447" y="283133"/>
                </a:lnTo>
                <a:lnTo>
                  <a:pt x="110922" y="187680"/>
                </a:lnTo>
                <a:close/>
              </a:path>
              <a:path w="174625" h="283210">
                <a:moveTo>
                  <a:pt x="166827" y="80213"/>
                </a:moveTo>
                <a:lnTo>
                  <a:pt x="122720" y="80213"/>
                </a:lnTo>
                <a:lnTo>
                  <a:pt x="67373" y="154813"/>
                </a:lnTo>
                <a:lnTo>
                  <a:pt x="110628" y="154812"/>
                </a:lnTo>
                <a:lnTo>
                  <a:pt x="166827" y="80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632401" y="3859202"/>
            <a:ext cx="181660" cy="207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861944" y="3854401"/>
            <a:ext cx="308610" cy="208279"/>
          </a:xfrm>
          <a:custGeom>
            <a:avLst/>
            <a:gdLst/>
            <a:ahLst/>
            <a:cxnLst/>
            <a:rect l="l" t="t" r="r" b="b"/>
            <a:pathLst>
              <a:path w="308610" h="208279">
                <a:moveTo>
                  <a:pt x="37693" y="4800"/>
                </a:moveTo>
                <a:lnTo>
                  <a:pt x="0" y="4800"/>
                </a:lnTo>
                <a:lnTo>
                  <a:pt x="0" y="207721"/>
                </a:lnTo>
                <a:lnTo>
                  <a:pt x="38900" y="207721"/>
                </a:lnTo>
                <a:lnTo>
                  <a:pt x="38994" y="108196"/>
                </a:lnTo>
                <a:lnTo>
                  <a:pt x="39354" y="101411"/>
                </a:lnTo>
                <a:lnTo>
                  <a:pt x="62106" y="51130"/>
                </a:lnTo>
                <a:lnTo>
                  <a:pt x="68821" y="46507"/>
                </a:lnTo>
                <a:lnTo>
                  <a:pt x="36893" y="46507"/>
                </a:lnTo>
                <a:lnTo>
                  <a:pt x="37693" y="39674"/>
                </a:lnTo>
                <a:lnTo>
                  <a:pt x="37693" y="4800"/>
                </a:lnTo>
                <a:close/>
              </a:path>
              <a:path w="308610" h="208279">
                <a:moveTo>
                  <a:pt x="164335" y="35280"/>
                </a:moveTo>
                <a:lnTo>
                  <a:pt x="99453" y="35280"/>
                </a:lnTo>
                <a:lnTo>
                  <a:pt x="118164" y="39519"/>
                </a:lnTo>
                <a:lnTo>
                  <a:pt x="128830" y="50830"/>
                </a:lnTo>
                <a:lnTo>
                  <a:pt x="133631" y="67100"/>
                </a:lnTo>
                <a:lnTo>
                  <a:pt x="134747" y="86220"/>
                </a:lnTo>
                <a:lnTo>
                  <a:pt x="134747" y="207721"/>
                </a:lnTo>
                <a:lnTo>
                  <a:pt x="173634" y="207721"/>
                </a:lnTo>
                <a:lnTo>
                  <a:pt x="173634" y="115087"/>
                </a:lnTo>
                <a:lnTo>
                  <a:pt x="173792" y="107485"/>
                </a:lnTo>
                <a:lnTo>
                  <a:pt x="184396" y="67266"/>
                </a:lnTo>
                <a:lnTo>
                  <a:pt x="203802" y="46100"/>
                </a:lnTo>
                <a:lnTo>
                  <a:pt x="168440" y="46100"/>
                </a:lnTo>
                <a:lnTo>
                  <a:pt x="164335" y="35280"/>
                </a:lnTo>
                <a:close/>
              </a:path>
              <a:path w="308610" h="208279">
                <a:moveTo>
                  <a:pt x="300029" y="35280"/>
                </a:moveTo>
                <a:lnTo>
                  <a:pt x="233400" y="35280"/>
                </a:lnTo>
                <a:lnTo>
                  <a:pt x="251904" y="39235"/>
                </a:lnTo>
                <a:lnTo>
                  <a:pt x="262882" y="50072"/>
                </a:lnTo>
                <a:lnTo>
                  <a:pt x="268142" y="66248"/>
                </a:lnTo>
                <a:lnTo>
                  <a:pt x="269494" y="86220"/>
                </a:lnTo>
                <a:lnTo>
                  <a:pt x="269494" y="207721"/>
                </a:lnTo>
                <a:lnTo>
                  <a:pt x="308381" y="207721"/>
                </a:lnTo>
                <a:lnTo>
                  <a:pt x="308381" y="77800"/>
                </a:lnTo>
                <a:lnTo>
                  <a:pt x="304347" y="43816"/>
                </a:lnTo>
                <a:lnTo>
                  <a:pt x="300029" y="35280"/>
                </a:lnTo>
                <a:close/>
              </a:path>
              <a:path w="308610" h="208279">
                <a:moveTo>
                  <a:pt x="107480" y="0"/>
                </a:moveTo>
                <a:lnTo>
                  <a:pt x="84561" y="3939"/>
                </a:lnTo>
                <a:lnTo>
                  <a:pt x="64314" y="14381"/>
                </a:lnTo>
                <a:lnTo>
                  <a:pt x="48203" y="29259"/>
                </a:lnTo>
                <a:lnTo>
                  <a:pt x="37693" y="46507"/>
                </a:lnTo>
                <a:lnTo>
                  <a:pt x="68821" y="46507"/>
                </a:lnTo>
                <a:lnTo>
                  <a:pt x="78917" y="39557"/>
                </a:lnTo>
                <a:lnTo>
                  <a:pt x="99453" y="35280"/>
                </a:lnTo>
                <a:lnTo>
                  <a:pt x="164335" y="35280"/>
                </a:lnTo>
                <a:lnTo>
                  <a:pt x="160829" y="26038"/>
                </a:lnTo>
                <a:lnTo>
                  <a:pt x="148180" y="11620"/>
                </a:lnTo>
                <a:lnTo>
                  <a:pt x="130421" y="2917"/>
                </a:lnTo>
                <a:lnTo>
                  <a:pt x="107480" y="0"/>
                </a:lnTo>
                <a:close/>
              </a:path>
              <a:path w="308610" h="208279">
                <a:moveTo>
                  <a:pt x="241439" y="0"/>
                </a:moveTo>
                <a:lnTo>
                  <a:pt x="217860" y="3763"/>
                </a:lnTo>
                <a:lnTo>
                  <a:pt x="197213" y="13877"/>
                </a:lnTo>
                <a:lnTo>
                  <a:pt x="180626" y="28578"/>
                </a:lnTo>
                <a:lnTo>
                  <a:pt x="169227" y="46100"/>
                </a:lnTo>
                <a:lnTo>
                  <a:pt x="203802" y="46100"/>
                </a:lnTo>
                <a:lnTo>
                  <a:pt x="213506" y="39473"/>
                </a:lnTo>
                <a:lnTo>
                  <a:pt x="233400" y="35280"/>
                </a:lnTo>
                <a:lnTo>
                  <a:pt x="300029" y="35280"/>
                </a:lnTo>
                <a:lnTo>
                  <a:pt x="292046" y="19497"/>
                </a:lnTo>
                <a:lnTo>
                  <a:pt x="271176" y="4880"/>
                </a:lnTo>
                <a:lnTo>
                  <a:pt x="241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200232" y="3854401"/>
            <a:ext cx="150393" cy="212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84261" y="3778995"/>
            <a:ext cx="174625" cy="283210"/>
          </a:xfrm>
          <a:custGeom>
            <a:avLst/>
            <a:gdLst/>
            <a:ahLst/>
            <a:cxnLst/>
            <a:rect l="l" t="t" r="r" b="b"/>
            <a:pathLst>
              <a:path w="174625" h="283210">
                <a:moveTo>
                  <a:pt x="38900" y="0"/>
                </a:moveTo>
                <a:lnTo>
                  <a:pt x="0" y="0"/>
                </a:lnTo>
                <a:lnTo>
                  <a:pt x="0" y="283133"/>
                </a:lnTo>
                <a:lnTo>
                  <a:pt x="38900" y="283133"/>
                </a:lnTo>
                <a:lnTo>
                  <a:pt x="38900" y="187680"/>
                </a:lnTo>
                <a:lnTo>
                  <a:pt x="110924" y="187680"/>
                </a:lnTo>
                <a:lnTo>
                  <a:pt x="99453" y="170446"/>
                </a:lnTo>
                <a:lnTo>
                  <a:pt x="99453" y="169646"/>
                </a:lnTo>
                <a:lnTo>
                  <a:pt x="110628" y="154813"/>
                </a:lnTo>
                <a:lnTo>
                  <a:pt x="38900" y="154813"/>
                </a:lnTo>
                <a:lnTo>
                  <a:pt x="38900" y="0"/>
                </a:lnTo>
                <a:close/>
              </a:path>
              <a:path w="174625" h="283210">
                <a:moveTo>
                  <a:pt x="110924" y="187680"/>
                </a:moveTo>
                <a:lnTo>
                  <a:pt x="68186" y="187680"/>
                </a:lnTo>
                <a:lnTo>
                  <a:pt x="129133" y="283133"/>
                </a:lnTo>
                <a:lnTo>
                  <a:pt x="174459" y="283133"/>
                </a:lnTo>
                <a:lnTo>
                  <a:pt x="110924" y="187680"/>
                </a:lnTo>
                <a:close/>
              </a:path>
              <a:path w="174625" h="283210">
                <a:moveTo>
                  <a:pt x="166827" y="80213"/>
                </a:moveTo>
                <a:lnTo>
                  <a:pt x="122707" y="80213"/>
                </a:lnTo>
                <a:lnTo>
                  <a:pt x="67373" y="154813"/>
                </a:lnTo>
                <a:lnTo>
                  <a:pt x="110628" y="154813"/>
                </a:lnTo>
                <a:lnTo>
                  <a:pt x="166827" y="80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560748" y="3854400"/>
            <a:ext cx="218948" cy="212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12788" y="3778995"/>
            <a:ext cx="67945" cy="285115"/>
          </a:xfrm>
          <a:custGeom>
            <a:avLst/>
            <a:gdLst/>
            <a:ahLst/>
            <a:cxnLst/>
            <a:rect l="l" t="t" r="r" b="b"/>
            <a:pathLst>
              <a:path w="67945" h="285114">
                <a:moveTo>
                  <a:pt x="38912" y="0"/>
                </a:moveTo>
                <a:lnTo>
                  <a:pt x="0" y="0"/>
                </a:lnTo>
                <a:lnTo>
                  <a:pt x="0" y="227787"/>
                </a:lnTo>
                <a:lnTo>
                  <a:pt x="5422" y="258175"/>
                </a:lnTo>
                <a:lnTo>
                  <a:pt x="19003" y="275362"/>
                </a:lnTo>
                <a:lnTo>
                  <a:pt x="36717" y="282999"/>
                </a:lnTo>
                <a:lnTo>
                  <a:pt x="54533" y="284734"/>
                </a:lnTo>
                <a:lnTo>
                  <a:pt x="61366" y="284734"/>
                </a:lnTo>
                <a:lnTo>
                  <a:pt x="67373" y="283946"/>
                </a:lnTo>
                <a:lnTo>
                  <a:pt x="67373" y="249859"/>
                </a:lnTo>
                <a:lnTo>
                  <a:pt x="60553" y="249859"/>
                </a:lnTo>
                <a:lnTo>
                  <a:pt x="52098" y="248786"/>
                </a:lnTo>
                <a:lnTo>
                  <a:pt x="45223" y="244590"/>
                </a:lnTo>
                <a:lnTo>
                  <a:pt x="40602" y="235806"/>
                </a:lnTo>
                <a:lnTo>
                  <a:pt x="38912" y="220967"/>
                </a:lnTo>
                <a:lnTo>
                  <a:pt x="38912" y="0"/>
                </a:lnTo>
                <a:close/>
              </a:path>
              <a:path w="67945" h="285114">
                <a:moveTo>
                  <a:pt x="67373" y="249440"/>
                </a:moveTo>
                <a:lnTo>
                  <a:pt x="64160" y="249859"/>
                </a:lnTo>
                <a:lnTo>
                  <a:pt x="67373" y="249859"/>
                </a:lnTo>
                <a:lnTo>
                  <a:pt x="67373" y="249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96189" y="3854403"/>
            <a:ext cx="170027" cy="2125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86705" y="2509457"/>
            <a:ext cx="282842" cy="371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59495" y="2145465"/>
            <a:ext cx="296545" cy="699135"/>
          </a:xfrm>
          <a:custGeom>
            <a:avLst/>
            <a:gdLst/>
            <a:ahLst/>
            <a:cxnLst/>
            <a:rect l="l" t="t" r="r" b="b"/>
            <a:pathLst>
              <a:path w="296545" h="699135">
                <a:moveTo>
                  <a:pt x="9423" y="0"/>
                </a:moveTo>
                <a:lnTo>
                  <a:pt x="0" y="3898"/>
                </a:lnTo>
                <a:lnTo>
                  <a:pt x="286677" y="698550"/>
                </a:lnTo>
                <a:lnTo>
                  <a:pt x="296100" y="694677"/>
                </a:lnTo>
                <a:lnTo>
                  <a:pt x="9423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913365" y="2146692"/>
            <a:ext cx="106045" cy="696595"/>
          </a:xfrm>
          <a:custGeom>
            <a:avLst/>
            <a:gdLst/>
            <a:ahLst/>
            <a:cxnLst/>
            <a:rect l="l" t="t" r="r" b="b"/>
            <a:pathLst>
              <a:path w="106045" h="696594">
                <a:moveTo>
                  <a:pt x="10096" y="0"/>
                </a:moveTo>
                <a:lnTo>
                  <a:pt x="0" y="1384"/>
                </a:lnTo>
                <a:lnTo>
                  <a:pt x="95529" y="696099"/>
                </a:lnTo>
                <a:lnTo>
                  <a:pt x="105625" y="694715"/>
                </a:lnTo>
                <a:lnTo>
                  <a:pt x="10096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72009" y="2146718"/>
            <a:ext cx="106045" cy="696595"/>
          </a:xfrm>
          <a:custGeom>
            <a:avLst/>
            <a:gdLst/>
            <a:ahLst/>
            <a:cxnLst/>
            <a:rect l="l" t="t" r="r" b="b"/>
            <a:pathLst>
              <a:path w="106045" h="696594">
                <a:moveTo>
                  <a:pt x="95567" y="0"/>
                </a:moveTo>
                <a:lnTo>
                  <a:pt x="0" y="694690"/>
                </a:lnTo>
                <a:lnTo>
                  <a:pt x="10096" y="696074"/>
                </a:lnTo>
                <a:lnTo>
                  <a:pt x="105664" y="1397"/>
                </a:lnTo>
                <a:lnTo>
                  <a:pt x="95567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135465" y="2145465"/>
            <a:ext cx="296545" cy="699135"/>
          </a:xfrm>
          <a:custGeom>
            <a:avLst/>
            <a:gdLst/>
            <a:ahLst/>
            <a:cxnLst/>
            <a:rect l="l" t="t" r="r" b="b"/>
            <a:pathLst>
              <a:path w="296545" h="699135">
                <a:moveTo>
                  <a:pt x="286600" y="0"/>
                </a:moveTo>
                <a:lnTo>
                  <a:pt x="0" y="694677"/>
                </a:lnTo>
                <a:lnTo>
                  <a:pt x="9410" y="698550"/>
                </a:lnTo>
                <a:lnTo>
                  <a:pt x="296036" y="3898"/>
                </a:lnTo>
                <a:lnTo>
                  <a:pt x="28660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730902" y="2692984"/>
            <a:ext cx="568439" cy="270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31930" y="2860324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39" h="205739">
                <a:moveTo>
                  <a:pt x="102654" y="0"/>
                </a:moveTo>
                <a:lnTo>
                  <a:pt x="62702" y="8072"/>
                </a:lnTo>
                <a:lnTo>
                  <a:pt x="30072" y="30076"/>
                </a:lnTo>
                <a:lnTo>
                  <a:pt x="8069" y="62697"/>
                </a:lnTo>
                <a:lnTo>
                  <a:pt x="0" y="102615"/>
                </a:lnTo>
                <a:lnTo>
                  <a:pt x="8069" y="142541"/>
                </a:lnTo>
                <a:lnTo>
                  <a:pt x="30072" y="175152"/>
                </a:lnTo>
                <a:lnTo>
                  <a:pt x="62702" y="197142"/>
                </a:lnTo>
                <a:lnTo>
                  <a:pt x="102654" y="205206"/>
                </a:lnTo>
                <a:lnTo>
                  <a:pt x="142567" y="197142"/>
                </a:lnTo>
                <a:lnTo>
                  <a:pt x="175047" y="175247"/>
                </a:lnTo>
                <a:lnTo>
                  <a:pt x="102654" y="175247"/>
                </a:lnTo>
                <a:lnTo>
                  <a:pt x="74348" y="169538"/>
                </a:lnTo>
                <a:lnTo>
                  <a:pt x="51242" y="153971"/>
                </a:lnTo>
                <a:lnTo>
                  <a:pt x="35668" y="130884"/>
                </a:lnTo>
                <a:lnTo>
                  <a:pt x="29959" y="102615"/>
                </a:lnTo>
                <a:lnTo>
                  <a:pt x="35668" y="74330"/>
                </a:lnTo>
                <a:lnTo>
                  <a:pt x="51242" y="51231"/>
                </a:lnTo>
                <a:lnTo>
                  <a:pt x="74348" y="35657"/>
                </a:lnTo>
                <a:lnTo>
                  <a:pt x="102654" y="29946"/>
                </a:lnTo>
                <a:lnTo>
                  <a:pt x="174995" y="29946"/>
                </a:lnTo>
                <a:lnTo>
                  <a:pt x="142567" y="8072"/>
                </a:lnTo>
                <a:lnTo>
                  <a:pt x="102654" y="0"/>
                </a:lnTo>
                <a:close/>
              </a:path>
              <a:path w="205739" h="205739">
                <a:moveTo>
                  <a:pt x="174995" y="29946"/>
                </a:moveTo>
                <a:lnTo>
                  <a:pt x="102654" y="29946"/>
                </a:lnTo>
                <a:lnTo>
                  <a:pt x="130920" y="35657"/>
                </a:lnTo>
                <a:lnTo>
                  <a:pt x="154003" y="51231"/>
                </a:lnTo>
                <a:lnTo>
                  <a:pt x="169566" y="74330"/>
                </a:lnTo>
                <a:lnTo>
                  <a:pt x="175272" y="102615"/>
                </a:lnTo>
                <a:lnTo>
                  <a:pt x="169566" y="130884"/>
                </a:lnTo>
                <a:lnTo>
                  <a:pt x="154003" y="153971"/>
                </a:lnTo>
                <a:lnTo>
                  <a:pt x="130920" y="169538"/>
                </a:lnTo>
                <a:lnTo>
                  <a:pt x="102654" y="175247"/>
                </a:lnTo>
                <a:lnTo>
                  <a:pt x="175047" y="175247"/>
                </a:lnTo>
                <a:lnTo>
                  <a:pt x="175188" y="175152"/>
                </a:lnTo>
                <a:lnTo>
                  <a:pt x="197196" y="142541"/>
                </a:lnTo>
                <a:lnTo>
                  <a:pt x="205270" y="102615"/>
                </a:lnTo>
                <a:lnTo>
                  <a:pt x="197196" y="62697"/>
                </a:lnTo>
                <a:lnTo>
                  <a:pt x="175188" y="30076"/>
                </a:lnTo>
                <a:lnTo>
                  <a:pt x="174995" y="29946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20716" y="2849041"/>
            <a:ext cx="227710" cy="227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134559" y="288635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153187"/>
                </a:moveTo>
                <a:lnTo>
                  <a:pt x="0" y="0"/>
                </a:lnTo>
                <a:lnTo>
                  <a:pt x="0" y="15318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93550" y="2894528"/>
            <a:ext cx="45085" cy="70485"/>
          </a:xfrm>
          <a:custGeom>
            <a:avLst/>
            <a:gdLst/>
            <a:ahLst/>
            <a:cxnLst/>
            <a:rect l="l" t="t" r="r" b="b"/>
            <a:pathLst>
              <a:path w="45085" h="70485">
                <a:moveTo>
                  <a:pt x="6311" y="0"/>
                </a:moveTo>
                <a:lnTo>
                  <a:pt x="0" y="3657"/>
                </a:lnTo>
                <a:lnTo>
                  <a:pt x="38290" y="70002"/>
                </a:lnTo>
                <a:lnTo>
                  <a:pt x="44640" y="66294"/>
                </a:lnTo>
                <a:lnTo>
                  <a:pt x="6311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66672" y="2921001"/>
            <a:ext cx="70485" cy="45085"/>
          </a:xfrm>
          <a:custGeom>
            <a:avLst/>
            <a:gdLst/>
            <a:ahLst/>
            <a:cxnLst/>
            <a:rect l="l" t="t" r="r" b="b"/>
            <a:pathLst>
              <a:path w="70485" h="45085">
                <a:moveTo>
                  <a:pt x="3619" y="0"/>
                </a:moveTo>
                <a:lnTo>
                  <a:pt x="0" y="6362"/>
                </a:lnTo>
                <a:lnTo>
                  <a:pt x="66319" y="44678"/>
                </a:lnTo>
                <a:lnTo>
                  <a:pt x="69964" y="38265"/>
                </a:lnTo>
                <a:lnTo>
                  <a:pt x="361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57952" y="2958757"/>
            <a:ext cx="76835" cy="7620"/>
          </a:xfrm>
          <a:custGeom>
            <a:avLst/>
            <a:gdLst/>
            <a:ahLst/>
            <a:cxnLst/>
            <a:rect l="l" t="t" r="r" b="b"/>
            <a:pathLst>
              <a:path w="76835" h="7619">
                <a:moveTo>
                  <a:pt x="76631" y="7327"/>
                </a:moveTo>
                <a:lnTo>
                  <a:pt x="0" y="7327"/>
                </a:lnTo>
                <a:lnTo>
                  <a:pt x="0" y="0"/>
                </a:lnTo>
                <a:lnTo>
                  <a:pt x="76631" y="0"/>
                </a:lnTo>
                <a:lnTo>
                  <a:pt x="76631" y="7327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066135" y="2959266"/>
            <a:ext cx="70485" cy="45085"/>
          </a:xfrm>
          <a:custGeom>
            <a:avLst/>
            <a:gdLst/>
            <a:ahLst/>
            <a:cxnLst/>
            <a:rect l="l" t="t" r="r" b="b"/>
            <a:pathLst>
              <a:path w="70485" h="45085">
                <a:moveTo>
                  <a:pt x="66332" y="0"/>
                </a:moveTo>
                <a:lnTo>
                  <a:pt x="0" y="38354"/>
                </a:lnTo>
                <a:lnTo>
                  <a:pt x="3644" y="44691"/>
                </a:lnTo>
                <a:lnTo>
                  <a:pt x="70027" y="6413"/>
                </a:lnTo>
                <a:lnTo>
                  <a:pt x="66332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92625" y="2960822"/>
            <a:ext cx="45085" cy="70485"/>
          </a:xfrm>
          <a:custGeom>
            <a:avLst/>
            <a:gdLst/>
            <a:ahLst/>
            <a:cxnLst/>
            <a:rect l="l" t="t" r="r" b="b"/>
            <a:pathLst>
              <a:path w="45085" h="70485">
                <a:moveTo>
                  <a:pt x="38303" y="0"/>
                </a:moveTo>
                <a:lnTo>
                  <a:pt x="0" y="66382"/>
                </a:lnTo>
                <a:lnTo>
                  <a:pt x="6324" y="70002"/>
                </a:lnTo>
                <a:lnTo>
                  <a:pt x="44602" y="3708"/>
                </a:lnTo>
                <a:lnTo>
                  <a:pt x="38303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130928" y="2961438"/>
            <a:ext cx="45085" cy="70485"/>
          </a:xfrm>
          <a:custGeom>
            <a:avLst/>
            <a:gdLst/>
            <a:ahLst/>
            <a:cxnLst/>
            <a:rect l="l" t="t" r="r" b="b"/>
            <a:pathLst>
              <a:path w="45085" h="70485">
                <a:moveTo>
                  <a:pt x="6299" y="0"/>
                </a:moveTo>
                <a:lnTo>
                  <a:pt x="0" y="3619"/>
                </a:lnTo>
                <a:lnTo>
                  <a:pt x="38303" y="69875"/>
                </a:lnTo>
                <a:lnTo>
                  <a:pt x="44615" y="66255"/>
                </a:lnTo>
                <a:lnTo>
                  <a:pt x="6299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32467" y="2960209"/>
            <a:ext cx="70485" cy="45085"/>
          </a:xfrm>
          <a:custGeom>
            <a:avLst/>
            <a:gdLst/>
            <a:ahLst/>
            <a:cxnLst/>
            <a:rect l="l" t="t" r="r" b="b"/>
            <a:pathLst>
              <a:path w="70485" h="45085">
                <a:moveTo>
                  <a:pt x="3695" y="0"/>
                </a:moveTo>
                <a:lnTo>
                  <a:pt x="0" y="6337"/>
                </a:lnTo>
                <a:lnTo>
                  <a:pt x="66344" y="44640"/>
                </a:lnTo>
                <a:lnTo>
                  <a:pt x="70015" y="38315"/>
                </a:lnTo>
                <a:lnTo>
                  <a:pt x="3695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34584" y="2959824"/>
            <a:ext cx="76835" cy="7620"/>
          </a:xfrm>
          <a:custGeom>
            <a:avLst/>
            <a:gdLst/>
            <a:ahLst/>
            <a:cxnLst/>
            <a:rect l="l" t="t" r="r" b="b"/>
            <a:pathLst>
              <a:path w="76835" h="7619">
                <a:moveTo>
                  <a:pt x="0" y="0"/>
                </a:moveTo>
                <a:lnTo>
                  <a:pt x="76568" y="0"/>
                </a:lnTo>
                <a:lnTo>
                  <a:pt x="76568" y="7302"/>
                </a:lnTo>
                <a:lnTo>
                  <a:pt x="0" y="7302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32992" y="2921905"/>
            <a:ext cx="70485" cy="45085"/>
          </a:xfrm>
          <a:custGeom>
            <a:avLst/>
            <a:gdLst/>
            <a:ahLst/>
            <a:cxnLst/>
            <a:rect l="l" t="t" r="r" b="b"/>
            <a:pathLst>
              <a:path w="70485" h="45085">
                <a:moveTo>
                  <a:pt x="66344" y="0"/>
                </a:moveTo>
                <a:lnTo>
                  <a:pt x="0" y="38303"/>
                </a:lnTo>
                <a:lnTo>
                  <a:pt x="3644" y="44640"/>
                </a:lnTo>
                <a:lnTo>
                  <a:pt x="69951" y="6324"/>
                </a:lnTo>
                <a:lnTo>
                  <a:pt x="66344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31841" y="2895004"/>
            <a:ext cx="45085" cy="70485"/>
          </a:xfrm>
          <a:custGeom>
            <a:avLst/>
            <a:gdLst/>
            <a:ahLst/>
            <a:cxnLst/>
            <a:rect l="l" t="t" r="r" b="b"/>
            <a:pathLst>
              <a:path w="45085" h="70485">
                <a:moveTo>
                  <a:pt x="38315" y="0"/>
                </a:moveTo>
                <a:lnTo>
                  <a:pt x="0" y="66433"/>
                </a:lnTo>
                <a:lnTo>
                  <a:pt x="6350" y="70053"/>
                </a:lnTo>
                <a:lnTo>
                  <a:pt x="44640" y="3670"/>
                </a:lnTo>
                <a:lnTo>
                  <a:pt x="38315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26384" y="1963268"/>
            <a:ext cx="54734" cy="1300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41707" y="1810157"/>
            <a:ext cx="65801" cy="168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05781" y="1483042"/>
            <a:ext cx="220268" cy="464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008905" y="1479169"/>
            <a:ext cx="276403" cy="957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32858" y="2165464"/>
            <a:ext cx="425323" cy="307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832850" y="2246119"/>
            <a:ext cx="425450" cy="110489"/>
          </a:xfrm>
          <a:custGeom>
            <a:avLst/>
            <a:gdLst/>
            <a:ahLst/>
            <a:cxnLst/>
            <a:rect l="l" t="t" r="r" b="b"/>
            <a:pathLst>
              <a:path w="425450" h="110489">
                <a:moveTo>
                  <a:pt x="425310" y="0"/>
                </a:moveTo>
                <a:lnTo>
                  <a:pt x="0" y="0"/>
                </a:lnTo>
                <a:lnTo>
                  <a:pt x="0" y="94195"/>
                </a:lnTo>
                <a:lnTo>
                  <a:pt x="94197" y="105312"/>
                </a:lnTo>
                <a:lnTo>
                  <a:pt x="148105" y="109155"/>
                </a:lnTo>
                <a:lnTo>
                  <a:pt x="196887" y="110382"/>
                </a:lnTo>
                <a:lnTo>
                  <a:pt x="242505" y="108942"/>
                </a:lnTo>
                <a:lnTo>
                  <a:pt x="286924" y="104781"/>
                </a:lnTo>
                <a:lnTo>
                  <a:pt x="332108" y="97847"/>
                </a:lnTo>
                <a:lnTo>
                  <a:pt x="380022" y="88087"/>
                </a:lnTo>
                <a:lnTo>
                  <a:pt x="425310" y="75476"/>
                </a:lnTo>
                <a:lnTo>
                  <a:pt x="425310" y="0"/>
                </a:lnTo>
                <a:close/>
              </a:path>
            </a:pathLst>
          </a:custGeom>
          <a:solidFill>
            <a:srgbClr val="51A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60365" y="1613344"/>
            <a:ext cx="161315" cy="2799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498098" y="1563700"/>
            <a:ext cx="1147038" cy="7591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04327" y="2362175"/>
            <a:ext cx="78828" cy="784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06105" y="2362175"/>
            <a:ext cx="78866" cy="784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07933" y="2362175"/>
            <a:ext cx="78777" cy="784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52410" y="203292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983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75321" y="2018956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07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92968" y="1882431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889"/>
                </a:lnTo>
              </a:path>
            </a:pathLst>
          </a:custGeom>
          <a:ln w="352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067218" y="1988057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4">
                <a:moveTo>
                  <a:pt x="30175" y="0"/>
                </a:moveTo>
                <a:lnTo>
                  <a:pt x="0" y="0"/>
                </a:lnTo>
                <a:lnTo>
                  <a:pt x="0" y="29641"/>
                </a:lnTo>
                <a:lnTo>
                  <a:pt x="30175" y="29641"/>
                </a:lnTo>
                <a:lnTo>
                  <a:pt x="30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52410" y="1854668"/>
            <a:ext cx="81915" cy="28575"/>
          </a:xfrm>
          <a:custGeom>
            <a:avLst/>
            <a:gdLst/>
            <a:ahLst/>
            <a:cxnLst/>
            <a:rect l="l" t="t" r="r" b="b"/>
            <a:pathLst>
              <a:path w="81914" h="28575">
                <a:moveTo>
                  <a:pt x="81394" y="0"/>
                </a:moveTo>
                <a:lnTo>
                  <a:pt x="0" y="0"/>
                </a:lnTo>
                <a:lnTo>
                  <a:pt x="0" y="28295"/>
                </a:lnTo>
                <a:lnTo>
                  <a:pt x="81394" y="28295"/>
                </a:lnTo>
                <a:lnTo>
                  <a:pt x="813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-2528" y="2666839"/>
            <a:ext cx="5463186" cy="48954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616723" y="17164"/>
            <a:ext cx="5477836" cy="59681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70394" y="1333182"/>
            <a:ext cx="1489075" cy="525145"/>
          </a:xfrm>
          <a:custGeom>
            <a:avLst/>
            <a:gdLst/>
            <a:ahLst/>
            <a:cxnLst/>
            <a:rect l="l" t="t" r="r" b="b"/>
            <a:pathLst>
              <a:path w="1489075" h="525144">
                <a:moveTo>
                  <a:pt x="6489" y="234195"/>
                </a:moveTo>
                <a:lnTo>
                  <a:pt x="0" y="237078"/>
                </a:lnTo>
                <a:lnTo>
                  <a:pt x="927" y="239478"/>
                </a:lnTo>
                <a:lnTo>
                  <a:pt x="1384" y="241256"/>
                </a:lnTo>
                <a:lnTo>
                  <a:pt x="21729" y="277007"/>
                </a:lnTo>
                <a:lnTo>
                  <a:pt x="42559" y="310232"/>
                </a:lnTo>
                <a:lnTo>
                  <a:pt x="65076" y="342240"/>
                </a:lnTo>
                <a:lnTo>
                  <a:pt x="89636" y="372778"/>
                </a:lnTo>
                <a:lnTo>
                  <a:pt x="122523" y="407439"/>
                </a:lnTo>
                <a:lnTo>
                  <a:pt x="158154" y="438230"/>
                </a:lnTo>
                <a:lnTo>
                  <a:pt x="196712" y="464893"/>
                </a:lnTo>
                <a:lnTo>
                  <a:pt x="238379" y="487167"/>
                </a:lnTo>
                <a:lnTo>
                  <a:pt x="275703" y="502401"/>
                </a:lnTo>
                <a:lnTo>
                  <a:pt x="313869" y="513903"/>
                </a:lnTo>
                <a:lnTo>
                  <a:pt x="352895" y="521524"/>
                </a:lnTo>
                <a:lnTo>
                  <a:pt x="392798" y="525114"/>
                </a:lnTo>
                <a:lnTo>
                  <a:pt x="436888" y="524423"/>
                </a:lnTo>
                <a:lnTo>
                  <a:pt x="480210" y="519093"/>
                </a:lnTo>
                <a:lnTo>
                  <a:pt x="489583" y="516935"/>
                </a:lnTo>
                <a:lnTo>
                  <a:pt x="408724" y="516935"/>
                </a:lnTo>
                <a:lnTo>
                  <a:pt x="362341" y="514151"/>
                </a:lnTo>
                <a:lnTo>
                  <a:pt x="317372" y="506109"/>
                </a:lnTo>
                <a:lnTo>
                  <a:pt x="273810" y="492884"/>
                </a:lnTo>
                <a:lnTo>
                  <a:pt x="231649" y="474551"/>
                </a:lnTo>
                <a:lnTo>
                  <a:pt x="190881" y="451187"/>
                </a:lnTo>
                <a:lnTo>
                  <a:pt x="158209" y="427688"/>
                </a:lnTo>
                <a:lnTo>
                  <a:pt x="128066" y="401286"/>
                </a:lnTo>
                <a:lnTo>
                  <a:pt x="100219" y="372260"/>
                </a:lnTo>
                <a:lnTo>
                  <a:pt x="74434" y="340888"/>
                </a:lnTo>
                <a:lnTo>
                  <a:pt x="40824" y="292380"/>
                </a:lnTo>
                <a:lnTo>
                  <a:pt x="10755" y="241256"/>
                </a:lnTo>
                <a:lnTo>
                  <a:pt x="9588" y="239161"/>
                </a:lnTo>
                <a:lnTo>
                  <a:pt x="8191" y="237002"/>
                </a:lnTo>
                <a:lnTo>
                  <a:pt x="6489" y="234195"/>
                </a:lnTo>
                <a:close/>
              </a:path>
              <a:path w="1489075" h="525144">
                <a:moveTo>
                  <a:pt x="730396" y="0"/>
                </a:moveTo>
                <a:lnTo>
                  <a:pt x="692138" y="16313"/>
                </a:lnTo>
                <a:lnTo>
                  <a:pt x="661149" y="44622"/>
                </a:lnTo>
                <a:lnTo>
                  <a:pt x="638169" y="76500"/>
                </a:lnTo>
                <a:lnTo>
                  <a:pt x="620309" y="110837"/>
                </a:lnTo>
                <a:lnTo>
                  <a:pt x="607406" y="147532"/>
                </a:lnTo>
                <a:lnTo>
                  <a:pt x="599300" y="186481"/>
                </a:lnTo>
                <a:lnTo>
                  <a:pt x="596742" y="225833"/>
                </a:lnTo>
                <a:lnTo>
                  <a:pt x="596697" y="233819"/>
                </a:lnTo>
                <a:lnTo>
                  <a:pt x="598559" y="256599"/>
                </a:lnTo>
                <a:lnTo>
                  <a:pt x="610945" y="307770"/>
                </a:lnTo>
                <a:lnTo>
                  <a:pt x="636706" y="358643"/>
                </a:lnTo>
                <a:lnTo>
                  <a:pt x="661285" y="389240"/>
                </a:lnTo>
                <a:lnTo>
                  <a:pt x="683437" y="411475"/>
                </a:lnTo>
                <a:lnTo>
                  <a:pt x="684809" y="412872"/>
                </a:lnTo>
                <a:lnTo>
                  <a:pt x="686376" y="414269"/>
                </a:lnTo>
                <a:lnTo>
                  <a:pt x="688035" y="415843"/>
                </a:lnTo>
                <a:lnTo>
                  <a:pt x="686435" y="417240"/>
                </a:lnTo>
                <a:lnTo>
                  <a:pt x="685304" y="418371"/>
                </a:lnTo>
                <a:lnTo>
                  <a:pt x="644123" y="446390"/>
                </a:lnTo>
                <a:lnTo>
                  <a:pt x="602351" y="469448"/>
                </a:lnTo>
                <a:lnTo>
                  <a:pt x="558688" y="488399"/>
                </a:lnTo>
                <a:lnTo>
                  <a:pt x="513092" y="503156"/>
                </a:lnTo>
                <a:lnTo>
                  <a:pt x="461341" y="513560"/>
                </a:lnTo>
                <a:lnTo>
                  <a:pt x="408724" y="516935"/>
                </a:lnTo>
                <a:lnTo>
                  <a:pt x="489583" y="516935"/>
                </a:lnTo>
                <a:lnTo>
                  <a:pt x="564642" y="495193"/>
                </a:lnTo>
                <a:lnTo>
                  <a:pt x="629916" y="464494"/>
                </a:lnTo>
                <a:lnTo>
                  <a:pt x="690562" y="424937"/>
                </a:lnTo>
                <a:lnTo>
                  <a:pt x="691997" y="423857"/>
                </a:lnTo>
                <a:lnTo>
                  <a:pt x="693483" y="422866"/>
                </a:lnTo>
                <a:lnTo>
                  <a:pt x="695045" y="421762"/>
                </a:lnTo>
                <a:lnTo>
                  <a:pt x="709576" y="421762"/>
                </a:lnTo>
                <a:lnTo>
                  <a:pt x="707288" y="420161"/>
                </a:lnTo>
                <a:lnTo>
                  <a:pt x="705726" y="418980"/>
                </a:lnTo>
                <a:lnTo>
                  <a:pt x="704227" y="417672"/>
                </a:lnTo>
                <a:lnTo>
                  <a:pt x="702246" y="416047"/>
                </a:lnTo>
                <a:lnTo>
                  <a:pt x="704362" y="414167"/>
                </a:lnTo>
                <a:lnTo>
                  <a:pt x="705827" y="412808"/>
                </a:lnTo>
                <a:lnTo>
                  <a:pt x="707466" y="411436"/>
                </a:lnTo>
                <a:lnTo>
                  <a:pt x="708754" y="410281"/>
                </a:lnTo>
                <a:lnTo>
                  <a:pt x="695020" y="410281"/>
                </a:lnTo>
                <a:lnTo>
                  <a:pt x="693242" y="408833"/>
                </a:lnTo>
                <a:lnTo>
                  <a:pt x="663500" y="379804"/>
                </a:lnTo>
                <a:lnTo>
                  <a:pt x="637144" y="343801"/>
                </a:lnTo>
                <a:lnTo>
                  <a:pt x="612698" y="286153"/>
                </a:lnTo>
                <a:lnTo>
                  <a:pt x="604856" y="233819"/>
                </a:lnTo>
                <a:lnTo>
                  <a:pt x="604962" y="211658"/>
                </a:lnTo>
                <a:lnTo>
                  <a:pt x="610476" y="169590"/>
                </a:lnTo>
                <a:lnTo>
                  <a:pt x="630548" y="108189"/>
                </a:lnTo>
                <a:lnTo>
                  <a:pt x="664298" y="53703"/>
                </a:lnTo>
                <a:lnTo>
                  <a:pt x="695649" y="24015"/>
                </a:lnTo>
                <a:lnTo>
                  <a:pt x="731508" y="8274"/>
                </a:lnTo>
                <a:lnTo>
                  <a:pt x="775666" y="8274"/>
                </a:lnTo>
                <a:lnTo>
                  <a:pt x="755805" y="301"/>
                </a:lnTo>
                <a:lnTo>
                  <a:pt x="730396" y="0"/>
                </a:lnTo>
                <a:close/>
              </a:path>
              <a:path w="1489075" h="525144">
                <a:moveTo>
                  <a:pt x="709576" y="421762"/>
                </a:moveTo>
                <a:lnTo>
                  <a:pt x="695045" y="421762"/>
                </a:lnTo>
                <a:lnTo>
                  <a:pt x="696442" y="422676"/>
                </a:lnTo>
                <a:lnTo>
                  <a:pt x="697699" y="423387"/>
                </a:lnTo>
                <a:lnTo>
                  <a:pt x="698842" y="424263"/>
                </a:lnTo>
                <a:lnTo>
                  <a:pt x="749720" y="456587"/>
                </a:lnTo>
                <a:lnTo>
                  <a:pt x="804875" y="480080"/>
                </a:lnTo>
                <a:lnTo>
                  <a:pt x="841856" y="491338"/>
                </a:lnTo>
                <a:lnTo>
                  <a:pt x="879328" y="499603"/>
                </a:lnTo>
                <a:lnTo>
                  <a:pt x="917267" y="505044"/>
                </a:lnTo>
                <a:lnTo>
                  <a:pt x="955649" y="507829"/>
                </a:lnTo>
                <a:lnTo>
                  <a:pt x="978162" y="508362"/>
                </a:lnTo>
                <a:lnTo>
                  <a:pt x="1000639" y="508088"/>
                </a:lnTo>
                <a:lnTo>
                  <a:pt x="1023068" y="506888"/>
                </a:lnTo>
                <a:lnTo>
                  <a:pt x="1045438" y="504642"/>
                </a:lnTo>
                <a:lnTo>
                  <a:pt x="1074860" y="499755"/>
                </a:lnTo>
                <a:lnTo>
                  <a:pt x="963809" y="499755"/>
                </a:lnTo>
                <a:lnTo>
                  <a:pt x="918163" y="496770"/>
                </a:lnTo>
                <a:lnTo>
                  <a:pt x="873053" y="489904"/>
                </a:lnTo>
                <a:lnTo>
                  <a:pt x="828526" y="478873"/>
                </a:lnTo>
                <a:lnTo>
                  <a:pt x="784631" y="463392"/>
                </a:lnTo>
                <a:lnTo>
                  <a:pt x="744635" y="444353"/>
                </a:lnTo>
                <a:lnTo>
                  <a:pt x="725599" y="432965"/>
                </a:lnTo>
                <a:lnTo>
                  <a:pt x="709576" y="421762"/>
                </a:lnTo>
                <a:close/>
              </a:path>
              <a:path w="1489075" h="525144">
                <a:moveTo>
                  <a:pt x="1485353" y="185376"/>
                </a:moveTo>
                <a:lnTo>
                  <a:pt x="1482064" y="186812"/>
                </a:lnTo>
                <a:lnTo>
                  <a:pt x="1481670" y="187510"/>
                </a:lnTo>
                <a:lnTo>
                  <a:pt x="1481328" y="187967"/>
                </a:lnTo>
                <a:lnTo>
                  <a:pt x="1459441" y="233576"/>
                </a:lnTo>
                <a:lnTo>
                  <a:pt x="1431721" y="274962"/>
                </a:lnTo>
                <a:lnTo>
                  <a:pt x="1397556" y="317346"/>
                </a:lnTo>
                <a:lnTo>
                  <a:pt x="1360129" y="355047"/>
                </a:lnTo>
                <a:lnTo>
                  <a:pt x="1319579" y="388270"/>
                </a:lnTo>
                <a:lnTo>
                  <a:pt x="1276012" y="417240"/>
                </a:lnTo>
                <a:lnTo>
                  <a:pt x="1229676" y="442105"/>
                </a:lnTo>
                <a:lnTo>
                  <a:pt x="1180604" y="463125"/>
                </a:lnTo>
                <a:lnTo>
                  <a:pt x="1138952" y="477181"/>
                </a:lnTo>
                <a:lnTo>
                  <a:pt x="1096621" y="487892"/>
                </a:lnTo>
                <a:lnTo>
                  <a:pt x="1053615" y="495224"/>
                </a:lnTo>
                <a:lnTo>
                  <a:pt x="1009942" y="499143"/>
                </a:lnTo>
                <a:lnTo>
                  <a:pt x="963809" y="499755"/>
                </a:lnTo>
                <a:lnTo>
                  <a:pt x="1074860" y="499755"/>
                </a:lnTo>
                <a:lnTo>
                  <a:pt x="1146398" y="483653"/>
                </a:lnTo>
                <a:lnTo>
                  <a:pt x="1194339" y="467150"/>
                </a:lnTo>
                <a:lnTo>
                  <a:pt x="1240527" y="446516"/>
                </a:lnTo>
                <a:lnTo>
                  <a:pt x="1284914" y="421660"/>
                </a:lnTo>
                <a:lnTo>
                  <a:pt x="1327457" y="392488"/>
                </a:lnTo>
                <a:lnTo>
                  <a:pt x="1368107" y="358909"/>
                </a:lnTo>
                <a:lnTo>
                  <a:pt x="1396417" y="331054"/>
                </a:lnTo>
                <a:lnTo>
                  <a:pt x="1422311" y="301027"/>
                </a:lnTo>
                <a:lnTo>
                  <a:pt x="1445985" y="269046"/>
                </a:lnTo>
                <a:lnTo>
                  <a:pt x="1467637" y="235326"/>
                </a:lnTo>
                <a:lnTo>
                  <a:pt x="1486471" y="195905"/>
                </a:lnTo>
                <a:lnTo>
                  <a:pt x="1487868" y="191726"/>
                </a:lnTo>
                <a:lnTo>
                  <a:pt x="1488465" y="189923"/>
                </a:lnTo>
                <a:lnTo>
                  <a:pt x="1487170" y="186608"/>
                </a:lnTo>
                <a:lnTo>
                  <a:pt x="1485353" y="185376"/>
                </a:lnTo>
                <a:close/>
              </a:path>
              <a:path w="1489075" h="525144">
                <a:moveTo>
                  <a:pt x="775666" y="8274"/>
                </a:moveTo>
                <a:lnTo>
                  <a:pt x="731508" y="8274"/>
                </a:lnTo>
                <a:lnTo>
                  <a:pt x="754095" y="8415"/>
                </a:lnTo>
                <a:lnTo>
                  <a:pt x="775228" y="16851"/>
                </a:lnTo>
                <a:lnTo>
                  <a:pt x="807040" y="51274"/>
                </a:lnTo>
                <a:lnTo>
                  <a:pt x="823917" y="93792"/>
                </a:lnTo>
                <a:lnTo>
                  <a:pt x="830530" y="140501"/>
                </a:lnTo>
                <a:lnTo>
                  <a:pt x="830389" y="164358"/>
                </a:lnTo>
                <a:lnTo>
                  <a:pt x="818832" y="233819"/>
                </a:lnTo>
                <a:lnTo>
                  <a:pt x="791883" y="298394"/>
                </a:lnTo>
                <a:lnTo>
                  <a:pt x="750335" y="357846"/>
                </a:lnTo>
                <a:lnTo>
                  <a:pt x="698538" y="407906"/>
                </a:lnTo>
                <a:lnTo>
                  <a:pt x="696468" y="409303"/>
                </a:lnTo>
                <a:lnTo>
                  <a:pt x="695020" y="410281"/>
                </a:lnTo>
                <a:lnTo>
                  <a:pt x="708754" y="410281"/>
                </a:lnTo>
                <a:lnTo>
                  <a:pt x="730782" y="390514"/>
                </a:lnTo>
                <a:lnTo>
                  <a:pt x="772299" y="343801"/>
                </a:lnTo>
                <a:lnTo>
                  <a:pt x="809003" y="282955"/>
                </a:lnTo>
                <a:lnTo>
                  <a:pt x="823421" y="246633"/>
                </a:lnTo>
                <a:lnTo>
                  <a:pt x="833218" y="208680"/>
                </a:lnTo>
                <a:lnTo>
                  <a:pt x="838212" y="169057"/>
                </a:lnTo>
                <a:lnTo>
                  <a:pt x="838695" y="142957"/>
                </a:lnTo>
                <a:lnTo>
                  <a:pt x="836647" y="117189"/>
                </a:lnTo>
                <a:lnTo>
                  <a:pt x="823633" y="66949"/>
                </a:lnTo>
                <a:lnTo>
                  <a:pt x="800773" y="28430"/>
                </a:lnTo>
                <a:lnTo>
                  <a:pt x="779552" y="9834"/>
                </a:lnTo>
                <a:lnTo>
                  <a:pt x="775666" y="8274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645970" y="553614"/>
            <a:ext cx="1365885" cy="917575"/>
          </a:xfrm>
          <a:custGeom>
            <a:avLst/>
            <a:gdLst/>
            <a:ahLst/>
            <a:cxnLst/>
            <a:rect l="l" t="t" r="r" b="b"/>
            <a:pathLst>
              <a:path w="1365885" h="917575">
                <a:moveTo>
                  <a:pt x="1355242" y="0"/>
                </a:moveTo>
                <a:lnTo>
                  <a:pt x="1352207" y="482"/>
                </a:lnTo>
                <a:lnTo>
                  <a:pt x="5181" y="166446"/>
                </a:lnTo>
                <a:lnTo>
                  <a:pt x="1719" y="166446"/>
                </a:lnTo>
                <a:lnTo>
                  <a:pt x="0" y="170738"/>
                </a:lnTo>
                <a:lnTo>
                  <a:pt x="1206" y="172427"/>
                </a:lnTo>
                <a:lnTo>
                  <a:pt x="2514" y="174815"/>
                </a:lnTo>
                <a:lnTo>
                  <a:pt x="8724" y="181203"/>
                </a:lnTo>
                <a:lnTo>
                  <a:pt x="307847" y="460514"/>
                </a:lnTo>
                <a:lnTo>
                  <a:pt x="310045" y="462838"/>
                </a:lnTo>
                <a:lnTo>
                  <a:pt x="312165" y="464947"/>
                </a:lnTo>
                <a:lnTo>
                  <a:pt x="311937" y="467550"/>
                </a:lnTo>
                <a:lnTo>
                  <a:pt x="311848" y="469646"/>
                </a:lnTo>
                <a:lnTo>
                  <a:pt x="291528" y="621080"/>
                </a:lnTo>
                <a:lnTo>
                  <a:pt x="283845" y="679213"/>
                </a:lnTo>
                <a:lnTo>
                  <a:pt x="273978" y="753436"/>
                </a:lnTo>
                <a:lnTo>
                  <a:pt x="259156" y="865492"/>
                </a:lnTo>
                <a:lnTo>
                  <a:pt x="257755" y="876276"/>
                </a:lnTo>
                <a:lnTo>
                  <a:pt x="252971" y="913815"/>
                </a:lnTo>
                <a:lnTo>
                  <a:pt x="258559" y="917486"/>
                </a:lnTo>
                <a:lnTo>
                  <a:pt x="261111" y="915670"/>
                </a:lnTo>
                <a:lnTo>
                  <a:pt x="266674" y="912228"/>
                </a:lnTo>
                <a:lnTo>
                  <a:pt x="269557" y="909650"/>
                </a:lnTo>
                <a:lnTo>
                  <a:pt x="297937" y="891933"/>
                </a:lnTo>
                <a:lnTo>
                  <a:pt x="279882" y="891933"/>
                </a:lnTo>
                <a:lnTo>
                  <a:pt x="280242" y="891286"/>
                </a:lnTo>
                <a:lnTo>
                  <a:pt x="267195" y="891286"/>
                </a:lnTo>
                <a:lnTo>
                  <a:pt x="265734" y="890739"/>
                </a:lnTo>
                <a:lnTo>
                  <a:pt x="321868" y="467931"/>
                </a:lnTo>
                <a:lnTo>
                  <a:pt x="343810" y="458330"/>
                </a:lnTo>
                <a:lnTo>
                  <a:pt x="319773" y="458330"/>
                </a:lnTo>
                <a:lnTo>
                  <a:pt x="13792" y="173418"/>
                </a:lnTo>
                <a:lnTo>
                  <a:pt x="70938" y="166446"/>
                </a:lnTo>
                <a:lnTo>
                  <a:pt x="5181" y="166446"/>
                </a:lnTo>
                <a:lnTo>
                  <a:pt x="1790" y="166268"/>
                </a:lnTo>
                <a:lnTo>
                  <a:pt x="72395" y="166268"/>
                </a:lnTo>
                <a:lnTo>
                  <a:pt x="1335443" y="12166"/>
                </a:lnTo>
                <a:lnTo>
                  <a:pt x="1361654" y="12166"/>
                </a:lnTo>
                <a:lnTo>
                  <a:pt x="1362557" y="10795"/>
                </a:lnTo>
                <a:lnTo>
                  <a:pt x="1365770" y="3492"/>
                </a:lnTo>
                <a:lnTo>
                  <a:pt x="1363433" y="25"/>
                </a:lnTo>
                <a:lnTo>
                  <a:pt x="1355242" y="0"/>
                </a:lnTo>
                <a:close/>
              </a:path>
              <a:path w="1365885" h="917575">
                <a:moveTo>
                  <a:pt x="594134" y="714311"/>
                </a:moveTo>
                <a:lnTo>
                  <a:pt x="579983" y="714311"/>
                </a:lnTo>
                <a:lnTo>
                  <a:pt x="583704" y="717626"/>
                </a:lnTo>
                <a:lnTo>
                  <a:pt x="585812" y="719442"/>
                </a:lnTo>
                <a:lnTo>
                  <a:pt x="797915" y="917028"/>
                </a:lnTo>
                <a:lnTo>
                  <a:pt x="799769" y="916800"/>
                </a:lnTo>
                <a:lnTo>
                  <a:pt x="804633" y="909027"/>
                </a:lnTo>
                <a:lnTo>
                  <a:pt x="805560" y="907618"/>
                </a:lnTo>
                <a:lnTo>
                  <a:pt x="808165" y="903427"/>
                </a:lnTo>
                <a:lnTo>
                  <a:pt x="796912" y="903427"/>
                </a:lnTo>
                <a:lnTo>
                  <a:pt x="594134" y="714311"/>
                </a:lnTo>
                <a:close/>
              </a:path>
              <a:path w="1365885" h="917575">
                <a:moveTo>
                  <a:pt x="1352947" y="26149"/>
                </a:moveTo>
                <a:lnTo>
                  <a:pt x="1340345" y="26149"/>
                </a:lnTo>
                <a:lnTo>
                  <a:pt x="1341297" y="27025"/>
                </a:lnTo>
                <a:lnTo>
                  <a:pt x="796912" y="903427"/>
                </a:lnTo>
                <a:lnTo>
                  <a:pt x="808165" y="903427"/>
                </a:lnTo>
                <a:lnTo>
                  <a:pt x="1266128" y="166268"/>
                </a:lnTo>
                <a:lnTo>
                  <a:pt x="1352947" y="26149"/>
                </a:lnTo>
                <a:close/>
              </a:path>
              <a:path w="1365885" h="917575">
                <a:moveTo>
                  <a:pt x="469425" y="598004"/>
                </a:moveTo>
                <a:lnTo>
                  <a:pt x="455434" y="598004"/>
                </a:lnTo>
                <a:lnTo>
                  <a:pt x="573938" y="708406"/>
                </a:lnTo>
                <a:lnTo>
                  <a:pt x="279882" y="891933"/>
                </a:lnTo>
                <a:lnTo>
                  <a:pt x="297937" y="891933"/>
                </a:lnTo>
                <a:lnTo>
                  <a:pt x="576059" y="718312"/>
                </a:lnTo>
                <a:lnTo>
                  <a:pt x="577773" y="716280"/>
                </a:lnTo>
                <a:lnTo>
                  <a:pt x="579983" y="714311"/>
                </a:lnTo>
                <a:lnTo>
                  <a:pt x="594134" y="714311"/>
                </a:lnTo>
                <a:lnTo>
                  <a:pt x="469425" y="598004"/>
                </a:lnTo>
                <a:close/>
              </a:path>
              <a:path w="1365885" h="917575">
                <a:moveTo>
                  <a:pt x="1314699" y="42633"/>
                </a:moveTo>
                <a:lnTo>
                  <a:pt x="1293799" y="42633"/>
                </a:lnTo>
                <a:lnTo>
                  <a:pt x="1294447" y="43751"/>
                </a:lnTo>
                <a:lnTo>
                  <a:pt x="1292783" y="44945"/>
                </a:lnTo>
                <a:lnTo>
                  <a:pt x="1291158" y="46228"/>
                </a:lnTo>
                <a:lnTo>
                  <a:pt x="452272" y="585508"/>
                </a:lnTo>
                <a:lnTo>
                  <a:pt x="448932" y="588594"/>
                </a:lnTo>
                <a:lnTo>
                  <a:pt x="434501" y="612343"/>
                </a:lnTo>
                <a:lnTo>
                  <a:pt x="269862" y="887222"/>
                </a:lnTo>
                <a:lnTo>
                  <a:pt x="268503" y="889241"/>
                </a:lnTo>
                <a:lnTo>
                  <a:pt x="267195" y="891286"/>
                </a:lnTo>
                <a:lnTo>
                  <a:pt x="280242" y="891286"/>
                </a:lnTo>
                <a:lnTo>
                  <a:pt x="289970" y="873773"/>
                </a:lnTo>
                <a:lnTo>
                  <a:pt x="314722" y="831497"/>
                </a:lnTo>
                <a:lnTo>
                  <a:pt x="348338" y="774809"/>
                </a:lnTo>
                <a:lnTo>
                  <a:pt x="385018" y="713412"/>
                </a:lnTo>
                <a:lnTo>
                  <a:pt x="418961" y="657010"/>
                </a:lnTo>
                <a:lnTo>
                  <a:pt x="444367" y="615307"/>
                </a:lnTo>
                <a:lnTo>
                  <a:pt x="455434" y="598004"/>
                </a:lnTo>
                <a:lnTo>
                  <a:pt x="469425" y="598004"/>
                </a:lnTo>
                <a:lnTo>
                  <a:pt x="461771" y="590867"/>
                </a:lnTo>
                <a:lnTo>
                  <a:pt x="1314699" y="42633"/>
                </a:lnTo>
                <a:close/>
              </a:path>
              <a:path w="1365885" h="917575">
                <a:moveTo>
                  <a:pt x="1361654" y="12166"/>
                </a:moveTo>
                <a:lnTo>
                  <a:pt x="1335443" y="12166"/>
                </a:lnTo>
                <a:lnTo>
                  <a:pt x="1335798" y="13690"/>
                </a:lnTo>
                <a:lnTo>
                  <a:pt x="319773" y="458330"/>
                </a:lnTo>
                <a:lnTo>
                  <a:pt x="343810" y="458330"/>
                </a:lnTo>
                <a:lnTo>
                  <a:pt x="1293799" y="42633"/>
                </a:lnTo>
                <a:lnTo>
                  <a:pt x="1314699" y="42633"/>
                </a:lnTo>
                <a:lnTo>
                  <a:pt x="1340345" y="26149"/>
                </a:lnTo>
                <a:lnTo>
                  <a:pt x="1352947" y="26149"/>
                </a:lnTo>
                <a:lnTo>
                  <a:pt x="1360919" y="13284"/>
                </a:lnTo>
                <a:lnTo>
                  <a:pt x="1361654" y="12166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19348" y="1601333"/>
            <a:ext cx="78740" cy="71120"/>
          </a:xfrm>
          <a:custGeom>
            <a:avLst/>
            <a:gdLst/>
            <a:ahLst/>
            <a:cxnLst/>
            <a:rect l="l" t="t" r="r" b="b"/>
            <a:pathLst>
              <a:path w="78739" h="71119">
                <a:moveTo>
                  <a:pt x="31229" y="165"/>
                </a:moveTo>
                <a:lnTo>
                  <a:pt x="21475" y="12776"/>
                </a:lnTo>
                <a:lnTo>
                  <a:pt x="16598" y="17691"/>
                </a:lnTo>
                <a:lnTo>
                  <a:pt x="11087" y="29349"/>
                </a:lnTo>
                <a:lnTo>
                  <a:pt x="4432" y="32448"/>
                </a:lnTo>
                <a:lnTo>
                  <a:pt x="0" y="44538"/>
                </a:lnTo>
                <a:lnTo>
                  <a:pt x="10312" y="47574"/>
                </a:lnTo>
                <a:lnTo>
                  <a:pt x="11430" y="57823"/>
                </a:lnTo>
                <a:lnTo>
                  <a:pt x="49446" y="70497"/>
                </a:lnTo>
                <a:lnTo>
                  <a:pt x="60858" y="69519"/>
                </a:lnTo>
                <a:lnTo>
                  <a:pt x="61849" y="69380"/>
                </a:lnTo>
                <a:lnTo>
                  <a:pt x="63373" y="68338"/>
                </a:lnTo>
                <a:lnTo>
                  <a:pt x="64084" y="61493"/>
                </a:lnTo>
                <a:lnTo>
                  <a:pt x="72402" y="59347"/>
                </a:lnTo>
                <a:lnTo>
                  <a:pt x="70713" y="52209"/>
                </a:lnTo>
                <a:lnTo>
                  <a:pt x="68973" y="45758"/>
                </a:lnTo>
                <a:lnTo>
                  <a:pt x="65659" y="39001"/>
                </a:lnTo>
                <a:lnTo>
                  <a:pt x="73558" y="34455"/>
                </a:lnTo>
                <a:lnTo>
                  <a:pt x="75260" y="30137"/>
                </a:lnTo>
                <a:lnTo>
                  <a:pt x="78193" y="25908"/>
                </a:lnTo>
                <a:lnTo>
                  <a:pt x="78331" y="21666"/>
                </a:lnTo>
                <a:lnTo>
                  <a:pt x="57200" y="21666"/>
                </a:lnTo>
                <a:lnTo>
                  <a:pt x="53505" y="15849"/>
                </a:lnTo>
                <a:lnTo>
                  <a:pt x="45834" y="14046"/>
                </a:lnTo>
                <a:lnTo>
                  <a:pt x="42913" y="7429"/>
                </a:lnTo>
                <a:lnTo>
                  <a:pt x="33388" y="431"/>
                </a:lnTo>
                <a:lnTo>
                  <a:pt x="31229" y="165"/>
                </a:lnTo>
                <a:close/>
              </a:path>
              <a:path w="78739" h="71119">
                <a:moveTo>
                  <a:pt x="44373" y="1181"/>
                </a:moveTo>
                <a:lnTo>
                  <a:pt x="44323" y="5080"/>
                </a:lnTo>
                <a:lnTo>
                  <a:pt x="43034" y="7239"/>
                </a:lnTo>
                <a:lnTo>
                  <a:pt x="42981" y="7583"/>
                </a:lnTo>
                <a:lnTo>
                  <a:pt x="46012" y="13881"/>
                </a:lnTo>
                <a:lnTo>
                  <a:pt x="53936" y="15405"/>
                </a:lnTo>
                <a:lnTo>
                  <a:pt x="57200" y="21666"/>
                </a:lnTo>
                <a:lnTo>
                  <a:pt x="78331" y="21666"/>
                </a:lnTo>
                <a:lnTo>
                  <a:pt x="78511" y="16141"/>
                </a:lnTo>
                <a:lnTo>
                  <a:pt x="72682" y="14376"/>
                </a:lnTo>
                <a:lnTo>
                  <a:pt x="67094" y="10198"/>
                </a:lnTo>
                <a:lnTo>
                  <a:pt x="66624" y="7239"/>
                </a:lnTo>
                <a:lnTo>
                  <a:pt x="61951" y="1803"/>
                </a:lnTo>
                <a:lnTo>
                  <a:pt x="54025" y="1803"/>
                </a:lnTo>
                <a:lnTo>
                  <a:pt x="44373" y="1181"/>
                </a:lnTo>
                <a:close/>
              </a:path>
              <a:path w="78739" h="71119">
                <a:moveTo>
                  <a:pt x="60401" y="0"/>
                </a:moveTo>
                <a:lnTo>
                  <a:pt x="54025" y="1803"/>
                </a:lnTo>
                <a:lnTo>
                  <a:pt x="61951" y="1803"/>
                </a:lnTo>
                <a:lnTo>
                  <a:pt x="6040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74060" y="1103527"/>
            <a:ext cx="75703" cy="643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271" y="1064977"/>
            <a:ext cx="71755" cy="86995"/>
          </a:xfrm>
          <a:custGeom>
            <a:avLst/>
            <a:gdLst/>
            <a:ahLst/>
            <a:cxnLst/>
            <a:rect l="l" t="t" r="r" b="b"/>
            <a:pathLst>
              <a:path w="71755" h="86994">
                <a:moveTo>
                  <a:pt x="3454" y="53390"/>
                </a:moveTo>
                <a:lnTo>
                  <a:pt x="1498" y="55689"/>
                </a:lnTo>
                <a:lnTo>
                  <a:pt x="0" y="58000"/>
                </a:lnTo>
                <a:lnTo>
                  <a:pt x="1659" y="61379"/>
                </a:lnTo>
                <a:lnTo>
                  <a:pt x="8194" y="71573"/>
                </a:lnTo>
                <a:lnTo>
                  <a:pt x="16509" y="79197"/>
                </a:lnTo>
                <a:lnTo>
                  <a:pt x="26482" y="84287"/>
                </a:lnTo>
                <a:lnTo>
                  <a:pt x="37998" y="86893"/>
                </a:lnTo>
                <a:lnTo>
                  <a:pt x="48514" y="86873"/>
                </a:lnTo>
                <a:lnTo>
                  <a:pt x="56302" y="83873"/>
                </a:lnTo>
                <a:lnTo>
                  <a:pt x="62065" y="77574"/>
                </a:lnTo>
                <a:lnTo>
                  <a:pt x="66509" y="67652"/>
                </a:lnTo>
                <a:lnTo>
                  <a:pt x="67246" y="65455"/>
                </a:lnTo>
                <a:lnTo>
                  <a:pt x="68821" y="63563"/>
                </a:lnTo>
                <a:lnTo>
                  <a:pt x="69598" y="61366"/>
                </a:lnTo>
                <a:lnTo>
                  <a:pt x="70625" y="55448"/>
                </a:lnTo>
                <a:lnTo>
                  <a:pt x="11506" y="55448"/>
                </a:lnTo>
                <a:lnTo>
                  <a:pt x="7581" y="54368"/>
                </a:lnTo>
                <a:lnTo>
                  <a:pt x="3454" y="53390"/>
                </a:lnTo>
                <a:close/>
              </a:path>
              <a:path w="71755" h="86994">
                <a:moveTo>
                  <a:pt x="18757" y="43802"/>
                </a:moveTo>
                <a:lnTo>
                  <a:pt x="15697" y="47332"/>
                </a:lnTo>
                <a:lnTo>
                  <a:pt x="11506" y="55448"/>
                </a:lnTo>
                <a:lnTo>
                  <a:pt x="70625" y="55448"/>
                </a:lnTo>
                <a:lnTo>
                  <a:pt x="71460" y="50635"/>
                </a:lnTo>
                <a:lnTo>
                  <a:pt x="70743" y="45081"/>
                </a:lnTo>
                <a:lnTo>
                  <a:pt x="35307" y="45081"/>
                </a:lnTo>
                <a:lnTo>
                  <a:pt x="22301" y="44538"/>
                </a:lnTo>
                <a:lnTo>
                  <a:pt x="18757" y="43802"/>
                </a:lnTo>
                <a:close/>
              </a:path>
              <a:path w="71755" h="86994">
                <a:moveTo>
                  <a:pt x="50355" y="0"/>
                </a:moveTo>
                <a:lnTo>
                  <a:pt x="47891" y="1828"/>
                </a:lnTo>
                <a:lnTo>
                  <a:pt x="40081" y="6731"/>
                </a:lnTo>
                <a:lnTo>
                  <a:pt x="43345" y="12179"/>
                </a:lnTo>
                <a:lnTo>
                  <a:pt x="42087" y="16446"/>
                </a:lnTo>
                <a:lnTo>
                  <a:pt x="40868" y="17754"/>
                </a:lnTo>
                <a:lnTo>
                  <a:pt x="39217" y="19443"/>
                </a:lnTo>
                <a:lnTo>
                  <a:pt x="39636" y="20967"/>
                </a:lnTo>
                <a:lnTo>
                  <a:pt x="41960" y="31883"/>
                </a:lnTo>
                <a:lnTo>
                  <a:pt x="41189" y="40392"/>
                </a:lnTo>
                <a:lnTo>
                  <a:pt x="35307" y="45081"/>
                </a:lnTo>
                <a:lnTo>
                  <a:pt x="70743" y="45081"/>
                </a:lnTo>
                <a:lnTo>
                  <a:pt x="70021" y="39492"/>
                </a:lnTo>
                <a:lnTo>
                  <a:pt x="65534" y="29266"/>
                </a:lnTo>
                <a:lnTo>
                  <a:pt x="58254" y="21272"/>
                </a:lnTo>
                <a:lnTo>
                  <a:pt x="52920" y="17272"/>
                </a:lnTo>
                <a:lnTo>
                  <a:pt x="53860" y="13576"/>
                </a:lnTo>
                <a:lnTo>
                  <a:pt x="56045" y="6210"/>
                </a:lnTo>
                <a:lnTo>
                  <a:pt x="57391" y="2832"/>
                </a:lnTo>
                <a:lnTo>
                  <a:pt x="50355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4987" y="695211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5" h="73659">
                <a:moveTo>
                  <a:pt x="7086" y="18364"/>
                </a:moveTo>
                <a:lnTo>
                  <a:pt x="419" y="23202"/>
                </a:lnTo>
                <a:lnTo>
                  <a:pt x="0" y="29845"/>
                </a:lnTo>
                <a:lnTo>
                  <a:pt x="1358" y="37604"/>
                </a:lnTo>
                <a:lnTo>
                  <a:pt x="4070" y="46389"/>
                </a:lnTo>
                <a:lnTo>
                  <a:pt x="8304" y="54398"/>
                </a:lnTo>
                <a:lnTo>
                  <a:pt x="13155" y="62091"/>
                </a:lnTo>
                <a:lnTo>
                  <a:pt x="17716" y="69926"/>
                </a:lnTo>
                <a:lnTo>
                  <a:pt x="18884" y="72224"/>
                </a:lnTo>
                <a:lnTo>
                  <a:pt x="21386" y="73494"/>
                </a:lnTo>
                <a:lnTo>
                  <a:pt x="27190" y="71145"/>
                </a:lnTo>
                <a:lnTo>
                  <a:pt x="32411" y="71145"/>
                </a:lnTo>
                <a:lnTo>
                  <a:pt x="44717" y="67602"/>
                </a:lnTo>
                <a:lnTo>
                  <a:pt x="54702" y="63482"/>
                </a:lnTo>
                <a:lnTo>
                  <a:pt x="63072" y="56993"/>
                </a:lnTo>
                <a:lnTo>
                  <a:pt x="68159" y="48044"/>
                </a:lnTo>
                <a:lnTo>
                  <a:pt x="25526" y="48044"/>
                </a:lnTo>
                <a:lnTo>
                  <a:pt x="16421" y="41198"/>
                </a:lnTo>
                <a:lnTo>
                  <a:pt x="21031" y="38747"/>
                </a:lnTo>
                <a:lnTo>
                  <a:pt x="21869" y="35687"/>
                </a:lnTo>
                <a:lnTo>
                  <a:pt x="22852" y="28206"/>
                </a:lnTo>
                <a:lnTo>
                  <a:pt x="20859" y="23029"/>
                </a:lnTo>
                <a:lnTo>
                  <a:pt x="15675" y="19851"/>
                </a:lnTo>
                <a:lnTo>
                  <a:pt x="7086" y="18364"/>
                </a:lnTo>
                <a:close/>
              </a:path>
              <a:path w="71755" h="73659">
                <a:moveTo>
                  <a:pt x="32411" y="71145"/>
                </a:moveTo>
                <a:lnTo>
                  <a:pt x="27190" y="71145"/>
                </a:lnTo>
                <a:lnTo>
                  <a:pt x="30962" y="71551"/>
                </a:lnTo>
                <a:lnTo>
                  <a:pt x="32411" y="71145"/>
                </a:lnTo>
                <a:close/>
              </a:path>
              <a:path w="71755" h="73659">
                <a:moveTo>
                  <a:pt x="61623" y="19735"/>
                </a:moveTo>
                <a:lnTo>
                  <a:pt x="31115" y="19735"/>
                </a:lnTo>
                <a:lnTo>
                  <a:pt x="36771" y="28483"/>
                </a:lnTo>
                <a:lnTo>
                  <a:pt x="42303" y="38811"/>
                </a:lnTo>
                <a:lnTo>
                  <a:pt x="38163" y="42303"/>
                </a:lnTo>
                <a:lnTo>
                  <a:pt x="30238" y="47244"/>
                </a:lnTo>
                <a:lnTo>
                  <a:pt x="25526" y="48044"/>
                </a:lnTo>
                <a:lnTo>
                  <a:pt x="68159" y="48044"/>
                </a:lnTo>
                <a:lnTo>
                  <a:pt x="68859" y="46812"/>
                </a:lnTo>
                <a:lnTo>
                  <a:pt x="69799" y="44018"/>
                </a:lnTo>
                <a:lnTo>
                  <a:pt x="71310" y="41859"/>
                </a:lnTo>
                <a:lnTo>
                  <a:pt x="70040" y="38493"/>
                </a:lnTo>
                <a:lnTo>
                  <a:pt x="66127" y="28473"/>
                </a:lnTo>
                <a:lnTo>
                  <a:pt x="61623" y="19735"/>
                </a:lnTo>
                <a:close/>
              </a:path>
              <a:path w="71755" h="73659">
                <a:moveTo>
                  <a:pt x="34302" y="0"/>
                </a:moveTo>
                <a:lnTo>
                  <a:pt x="24688" y="2984"/>
                </a:lnTo>
                <a:lnTo>
                  <a:pt x="20993" y="2997"/>
                </a:lnTo>
                <a:lnTo>
                  <a:pt x="17462" y="3479"/>
                </a:lnTo>
                <a:lnTo>
                  <a:pt x="13854" y="10055"/>
                </a:lnTo>
                <a:lnTo>
                  <a:pt x="12652" y="15400"/>
                </a:lnTo>
                <a:lnTo>
                  <a:pt x="15912" y="18890"/>
                </a:lnTo>
                <a:lnTo>
                  <a:pt x="25692" y="19900"/>
                </a:lnTo>
                <a:lnTo>
                  <a:pt x="31115" y="19735"/>
                </a:lnTo>
                <a:lnTo>
                  <a:pt x="61623" y="19735"/>
                </a:lnTo>
                <a:lnTo>
                  <a:pt x="61352" y="19210"/>
                </a:lnTo>
                <a:lnTo>
                  <a:pt x="54568" y="11292"/>
                </a:lnTo>
                <a:lnTo>
                  <a:pt x="44653" y="5346"/>
                </a:lnTo>
                <a:lnTo>
                  <a:pt x="38849" y="3022"/>
                </a:lnTo>
                <a:lnTo>
                  <a:pt x="3430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99642" y="61305"/>
            <a:ext cx="52705" cy="60960"/>
          </a:xfrm>
          <a:custGeom>
            <a:avLst/>
            <a:gdLst/>
            <a:ahLst/>
            <a:cxnLst/>
            <a:rect l="l" t="t" r="r" b="b"/>
            <a:pathLst>
              <a:path w="52704" h="60960">
                <a:moveTo>
                  <a:pt x="7213" y="3568"/>
                </a:moveTo>
                <a:lnTo>
                  <a:pt x="5956" y="7315"/>
                </a:lnTo>
                <a:lnTo>
                  <a:pt x="4356" y="9855"/>
                </a:lnTo>
                <a:lnTo>
                  <a:pt x="1008" y="18253"/>
                </a:lnTo>
                <a:lnTo>
                  <a:pt x="185" y="27017"/>
                </a:lnTo>
                <a:lnTo>
                  <a:pt x="221" y="28295"/>
                </a:lnTo>
                <a:lnTo>
                  <a:pt x="323" y="42807"/>
                </a:lnTo>
                <a:lnTo>
                  <a:pt x="292" y="44780"/>
                </a:lnTo>
                <a:lnTo>
                  <a:pt x="0" y="47942"/>
                </a:lnTo>
                <a:lnTo>
                  <a:pt x="2997" y="50088"/>
                </a:lnTo>
                <a:lnTo>
                  <a:pt x="5905" y="53365"/>
                </a:lnTo>
                <a:lnTo>
                  <a:pt x="9207" y="57391"/>
                </a:lnTo>
                <a:lnTo>
                  <a:pt x="13804" y="60655"/>
                </a:lnTo>
                <a:lnTo>
                  <a:pt x="25272" y="57086"/>
                </a:lnTo>
                <a:lnTo>
                  <a:pt x="30162" y="56895"/>
                </a:lnTo>
                <a:lnTo>
                  <a:pt x="34823" y="55943"/>
                </a:lnTo>
                <a:lnTo>
                  <a:pt x="52705" y="28295"/>
                </a:lnTo>
                <a:lnTo>
                  <a:pt x="52412" y="20370"/>
                </a:lnTo>
                <a:lnTo>
                  <a:pt x="44028" y="6108"/>
                </a:lnTo>
                <a:lnTo>
                  <a:pt x="17335" y="6108"/>
                </a:lnTo>
                <a:lnTo>
                  <a:pt x="7213" y="3568"/>
                </a:lnTo>
                <a:close/>
              </a:path>
              <a:path w="52704" h="60960">
                <a:moveTo>
                  <a:pt x="36296" y="0"/>
                </a:moveTo>
                <a:lnTo>
                  <a:pt x="22999" y="3809"/>
                </a:lnTo>
                <a:lnTo>
                  <a:pt x="17335" y="6108"/>
                </a:lnTo>
                <a:lnTo>
                  <a:pt x="44028" y="6108"/>
                </a:lnTo>
                <a:lnTo>
                  <a:pt x="43916" y="5918"/>
                </a:lnTo>
                <a:lnTo>
                  <a:pt x="3629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8155" y="1214529"/>
            <a:ext cx="60325" cy="54610"/>
          </a:xfrm>
          <a:custGeom>
            <a:avLst/>
            <a:gdLst/>
            <a:ahLst/>
            <a:cxnLst/>
            <a:rect l="l" t="t" r="r" b="b"/>
            <a:pathLst>
              <a:path w="60325" h="54609">
                <a:moveTo>
                  <a:pt x="39611" y="0"/>
                </a:moveTo>
                <a:lnTo>
                  <a:pt x="35483" y="1828"/>
                </a:lnTo>
                <a:lnTo>
                  <a:pt x="28862" y="4134"/>
                </a:lnTo>
                <a:lnTo>
                  <a:pt x="22071" y="6145"/>
                </a:lnTo>
                <a:lnTo>
                  <a:pt x="15629" y="8935"/>
                </a:lnTo>
                <a:lnTo>
                  <a:pt x="316" y="37871"/>
                </a:lnTo>
                <a:lnTo>
                  <a:pt x="38" y="39255"/>
                </a:lnTo>
                <a:lnTo>
                  <a:pt x="0" y="40868"/>
                </a:lnTo>
                <a:lnTo>
                  <a:pt x="10007" y="41478"/>
                </a:lnTo>
                <a:lnTo>
                  <a:pt x="13068" y="49326"/>
                </a:lnTo>
                <a:lnTo>
                  <a:pt x="26860" y="54063"/>
                </a:lnTo>
                <a:lnTo>
                  <a:pt x="32207" y="54127"/>
                </a:lnTo>
                <a:lnTo>
                  <a:pt x="45643" y="51739"/>
                </a:lnTo>
                <a:lnTo>
                  <a:pt x="48933" y="46545"/>
                </a:lnTo>
                <a:lnTo>
                  <a:pt x="54000" y="37871"/>
                </a:lnTo>
                <a:lnTo>
                  <a:pt x="54330" y="32219"/>
                </a:lnTo>
                <a:lnTo>
                  <a:pt x="59944" y="26416"/>
                </a:lnTo>
                <a:lnTo>
                  <a:pt x="59385" y="23609"/>
                </a:lnTo>
                <a:lnTo>
                  <a:pt x="52654" y="20523"/>
                </a:lnTo>
                <a:lnTo>
                  <a:pt x="51854" y="16878"/>
                </a:lnTo>
                <a:lnTo>
                  <a:pt x="50736" y="10198"/>
                </a:lnTo>
                <a:lnTo>
                  <a:pt x="52000" y="7594"/>
                </a:lnTo>
                <a:lnTo>
                  <a:pt x="42125" y="7594"/>
                </a:lnTo>
                <a:lnTo>
                  <a:pt x="39611" y="0"/>
                </a:lnTo>
                <a:close/>
              </a:path>
              <a:path w="60325" h="54609">
                <a:moveTo>
                  <a:pt x="52628" y="6299"/>
                </a:moveTo>
                <a:lnTo>
                  <a:pt x="42125" y="7594"/>
                </a:lnTo>
                <a:lnTo>
                  <a:pt x="52000" y="7594"/>
                </a:lnTo>
                <a:lnTo>
                  <a:pt x="52628" y="6299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3237" y="221120"/>
            <a:ext cx="43815" cy="54610"/>
          </a:xfrm>
          <a:custGeom>
            <a:avLst/>
            <a:gdLst/>
            <a:ahLst/>
            <a:cxnLst/>
            <a:rect l="l" t="t" r="r" b="b"/>
            <a:pathLst>
              <a:path w="43815" h="54610">
                <a:moveTo>
                  <a:pt x="10553" y="0"/>
                </a:moveTo>
                <a:lnTo>
                  <a:pt x="5359" y="1892"/>
                </a:lnTo>
                <a:lnTo>
                  <a:pt x="0" y="6045"/>
                </a:lnTo>
                <a:lnTo>
                  <a:pt x="237" y="12992"/>
                </a:lnTo>
                <a:lnTo>
                  <a:pt x="447" y="21089"/>
                </a:lnTo>
                <a:lnTo>
                  <a:pt x="18149" y="54145"/>
                </a:lnTo>
                <a:lnTo>
                  <a:pt x="28435" y="52450"/>
                </a:lnTo>
                <a:lnTo>
                  <a:pt x="35117" y="49035"/>
                </a:lnTo>
                <a:lnTo>
                  <a:pt x="39411" y="44100"/>
                </a:lnTo>
                <a:lnTo>
                  <a:pt x="41947" y="37984"/>
                </a:lnTo>
                <a:lnTo>
                  <a:pt x="43350" y="31064"/>
                </a:lnTo>
                <a:lnTo>
                  <a:pt x="43256" y="21031"/>
                </a:lnTo>
                <a:lnTo>
                  <a:pt x="37058" y="16243"/>
                </a:lnTo>
                <a:lnTo>
                  <a:pt x="26322" y="13436"/>
                </a:lnTo>
                <a:lnTo>
                  <a:pt x="23469" y="13436"/>
                </a:lnTo>
                <a:lnTo>
                  <a:pt x="17843" y="12992"/>
                </a:lnTo>
                <a:lnTo>
                  <a:pt x="15608" y="11620"/>
                </a:lnTo>
                <a:lnTo>
                  <a:pt x="10553" y="0"/>
                </a:lnTo>
                <a:close/>
              </a:path>
              <a:path w="43815" h="54610">
                <a:moveTo>
                  <a:pt x="25933" y="13334"/>
                </a:moveTo>
                <a:lnTo>
                  <a:pt x="23469" y="13436"/>
                </a:lnTo>
                <a:lnTo>
                  <a:pt x="26322" y="13436"/>
                </a:lnTo>
                <a:lnTo>
                  <a:pt x="25933" y="13334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79327" y="1079538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5">
                <a:moveTo>
                  <a:pt x="12315" y="419"/>
                </a:moveTo>
                <a:lnTo>
                  <a:pt x="8797" y="1384"/>
                </a:lnTo>
                <a:lnTo>
                  <a:pt x="6207" y="4076"/>
                </a:lnTo>
                <a:lnTo>
                  <a:pt x="1959" y="10415"/>
                </a:lnTo>
                <a:lnTo>
                  <a:pt x="0" y="17751"/>
                </a:lnTo>
                <a:lnTo>
                  <a:pt x="102" y="25625"/>
                </a:lnTo>
                <a:lnTo>
                  <a:pt x="2041" y="33578"/>
                </a:lnTo>
                <a:lnTo>
                  <a:pt x="4937" y="41719"/>
                </a:lnTo>
                <a:lnTo>
                  <a:pt x="10779" y="42278"/>
                </a:lnTo>
                <a:lnTo>
                  <a:pt x="17167" y="44310"/>
                </a:lnTo>
                <a:lnTo>
                  <a:pt x="28036" y="46336"/>
                </a:lnTo>
                <a:lnTo>
                  <a:pt x="35985" y="44430"/>
                </a:lnTo>
                <a:lnTo>
                  <a:pt x="41234" y="38420"/>
                </a:lnTo>
                <a:lnTo>
                  <a:pt x="44002" y="28130"/>
                </a:lnTo>
                <a:lnTo>
                  <a:pt x="44827" y="21640"/>
                </a:lnTo>
                <a:lnTo>
                  <a:pt x="44713" y="15557"/>
                </a:lnTo>
                <a:lnTo>
                  <a:pt x="41190" y="4279"/>
                </a:lnTo>
                <a:lnTo>
                  <a:pt x="29981" y="4279"/>
                </a:lnTo>
                <a:lnTo>
                  <a:pt x="25307" y="3162"/>
                </a:lnTo>
                <a:lnTo>
                  <a:pt x="20659" y="1765"/>
                </a:lnTo>
                <a:lnTo>
                  <a:pt x="12315" y="419"/>
                </a:lnTo>
                <a:close/>
              </a:path>
              <a:path w="45085" h="46355">
                <a:moveTo>
                  <a:pt x="39934" y="258"/>
                </a:moveTo>
                <a:lnTo>
                  <a:pt x="29981" y="4279"/>
                </a:lnTo>
                <a:lnTo>
                  <a:pt x="41190" y="4279"/>
                </a:lnTo>
                <a:lnTo>
                  <a:pt x="39934" y="258"/>
                </a:lnTo>
                <a:close/>
              </a:path>
              <a:path w="45085" h="46355">
                <a:moveTo>
                  <a:pt x="40573" y="0"/>
                </a:moveTo>
                <a:lnTo>
                  <a:pt x="39912" y="190"/>
                </a:lnTo>
                <a:lnTo>
                  <a:pt x="40573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547" y="107847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4">
                <a:moveTo>
                  <a:pt x="25702" y="0"/>
                </a:moveTo>
                <a:lnTo>
                  <a:pt x="24648" y="88"/>
                </a:lnTo>
                <a:lnTo>
                  <a:pt x="23137" y="10045"/>
                </a:lnTo>
                <a:lnTo>
                  <a:pt x="17244" y="13423"/>
                </a:lnTo>
                <a:lnTo>
                  <a:pt x="0" y="32626"/>
                </a:lnTo>
                <a:lnTo>
                  <a:pt x="1179" y="39890"/>
                </a:lnTo>
                <a:lnTo>
                  <a:pt x="3223" y="42811"/>
                </a:lnTo>
                <a:lnTo>
                  <a:pt x="4696" y="47231"/>
                </a:lnTo>
                <a:lnTo>
                  <a:pt x="14526" y="51206"/>
                </a:lnTo>
                <a:lnTo>
                  <a:pt x="9116" y="41998"/>
                </a:lnTo>
                <a:lnTo>
                  <a:pt x="16723" y="39941"/>
                </a:lnTo>
                <a:lnTo>
                  <a:pt x="16012" y="34124"/>
                </a:lnTo>
                <a:lnTo>
                  <a:pt x="20254" y="33324"/>
                </a:lnTo>
                <a:lnTo>
                  <a:pt x="37683" y="33324"/>
                </a:lnTo>
                <a:lnTo>
                  <a:pt x="38440" y="32626"/>
                </a:lnTo>
                <a:lnTo>
                  <a:pt x="45220" y="17645"/>
                </a:lnTo>
                <a:lnTo>
                  <a:pt x="47241" y="13119"/>
                </a:lnTo>
                <a:lnTo>
                  <a:pt x="46393" y="12395"/>
                </a:lnTo>
                <a:lnTo>
                  <a:pt x="35799" y="12395"/>
                </a:lnTo>
                <a:lnTo>
                  <a:pt x="42568" y="4927"/>
                </a:lnTo>
                <a:lnTo>
                  <a:pt x="39812" y="2946"/>
                </a:lnTo>
                <a:lnTo>
                  <a:pt x="31646" y="1295"/>
                </a:lnTo>
                <a:lnTo>
                  <a:pt x="25702" y="0"/>
                </a:lnTo>
                <a:close/>
              </a:path>
              <a:path w="47625" h="51434">
                <a:moveTo>
                  <a:pt x="37683" y="33324"/>
                </a:moveTo>
                <a:lnTo>
                  <a:pt x="20254" y="33324"/>
                </a:lnTo>
                <a:lnTo>
                  <a:pt x="28383" y="41896"/>
                </a:lnTo>
                <a:lnTo>
                  <a:pt x="37683" y="33324"/>
                </a:lnTo>
                <a:close/>
              </a:path>
              <a:path w="47625" h="51434">
                <a:moveTo>
                  <a:pt x="45362" y="10909"/>
                </a:moveTo>
                <a:lnTo>
                  <a:pt x="35799" y="12395"/>
                </a:lnTo>
                <a:lnTo>
                  <a:pt x="46393" y="12395"/>
                </a:lnTo>
                <a:lnTo>
                  <a:pt x="45362" y="10909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1222" y="698690"/>
            <a:ext cx="41910" cy="50165"/>
          </a:xfrm>
          <a:custGeom>
            <a:avLst/>
            <a:gdLst/>
            <a:ahLst/>
            <a:cxnLst/>
            <a:rect l="l" t="t" r="r" b="b"/>
            <a:pathLst>
              <a:path w="41910" h="50165">
                <a:moveTo>
                  <a:pt x="12663" y="14376"/>
                </a:moveTo>
                <a:lnTo>
                  <a:pt x="8343" y="14376"/>
                </a:lnTo>
                <a:lnTo>
                  <a:pt x="15468" y="28270"/>
                </a:lnTo>
                <a:lnTo>
                  <a:pt x="14389" y="30975"/>
                </a:lnTo>
                <a:lnTo>
                  <a:pt x="8331" y="33324"/>
                </a:lnTo>
                <a:lnTo>
                  <a:pt x="4752" y="33324"/>
                </a:lnTo>
                <a:lnTo>
                  <a:pt x="3721" y="36499"/>
                </a:lnTo>
                <a:lnTo>
                  <a:pt x="5753" y="38646"/>
                </a:lnTo>
                <a:lnTo>
                  <a:pt x="8458" y="40411"/>
                </a:lnTo>
                <a:lnTo>
                  <a:pt x="12026" y="48374"/>
                </a:lnTo>
                <a:lnTo>
                  <a:pt x="41567" y="37198"/>
                </a:lnTo>
                <a:lnTo>
                  <a:pt x="40766" y="33324"/>
                </a:lnTo>
                <a:lnTo>
                  <a:pt x="8331" y="33324"/>
                </a:lnTo>
                <a:lnTo>
                  <a:pt x="4838" y="33058"/>
                </a:lnTo>
                <a:lnTo>
                  <a:pt x="40710" y="33058"/>
                </a:lnTo>
                <a:lnTo>
                  <a:pt x="39090" y="25222"/>
                </a:lnTo>
                <a:lnTo>
                  <a:pt x="36144" y="21386"/>
                </a:lnTo>
                <a:lnTo>
                  <a:pt x="24345" y="21056"/>
                </a:lnTo>
                <a:lnTo>
                  <a:pt x="24892" y="16522"/>
                </a:lnTo>
                <a:lnTo>
                  <a:pt x="25606" y="15074"/>
                </a:lnTo>
                <a:lnTo>
                  <a:pt x="13627" y="15074"/>
                </a:lnTo>
                <a:lnTo>
                  <a:pt x="12663" y="14376"/>
                </a:lnTo>
                <a:close/>
              </a:path>
              <a:path w="41910" h="50165">
                <a:moveTo>
                  <a:pt x="24511" y="7277"/>
                </a:moveTo>
                <a:lnTo>
                  <a:pt x="22555" y="9817"/>
                </a:lnTo>
                <a:lnTo>
                  <a:pt x="17310" y="13855"/>
                </a:lnTo>
                <a:lnTo>
                  <a:pt x="13627" y="15074"/>
                </a:lnTo>
                <a:lnTo>
                  <a:pt x="25606" y="15074"/>
                </a:lnTo>
                <a:lnTo>
                  <a:pt x="27266" y="11709"/>
                </a:lnTo>
                <a:lnTo>
                  <a:pt x="29870" y="11188"/>
                </a:lnTo>
                <a:lnTo>
                  <a:pt x="27952" y="8851"/>
                </a:lnTo>
                <a:lnTo>
                  <a:pt x="24511" y="7277"/>
                </a:lnTo>
                <a:close/>
              </a:path>
              <a:path w="41910" h="50165">
                <a:moveTo>
                  <a:pt x="11226" y="0"/>
                </a:moveTo>
                <a:lnTo>
                  <a:pt x="7581" y="4826"/>
                </a:lnTo>
                <a:lnTo>
                  <a:pt x="0" y="6819"/>
                </a:lnTo>
                <a:lnTo>
                  <a:pt x="850" y="14884"/>
                </a:lnTo>
                <a:lnTo>
                  <a:pt x="8343" y="14376"/>
                </a:lnTo>
                <a:lnTo>
                  <a:pt x="12663" y="14376"/>
                </a:lnTo>
                <a:lnTo>
                  <a:pt x="6007" y="9550"/>
                </a:lnTo>
                <a:lnTo>
                  <a:pt x="10744" y="6616"/>
                </a:lnTo>
                <a:lnTo>
                  <a:pt x="11518" y="2400"/>
                </a:lnTo>
                <a:lnTo>
                  <a:pt x="11264" y="1168"/>
                </a:lnTo>
                <a:lnTo>
                  <a:pt x="1122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-1802" y="1195692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59">
                <a:moveTo>
                  <a:pt x="12115" y="0"/>
                </a:moveTo>
                <a:lnTo>
                  <a:pt x="7226" y="3822"/>
                </a:lnTo>
                <a:lnTo>
                  <a:pt x="0" y="9944"/>
                </a:lnTo>
                <a:lnTo>
                  <a:pt x="1041" y="15709"/>
                </a:lnTo>
                <a:lnTo>
                  <a:pt x="5791" y="23177"/>
                </a:lnTo>
                <a:lnTo>
                  <a:pt x="9055" y="25577"/>
                </a:lnTo>
                <a:lnTo>
                  <a:pt x="13271" y="35026"/>
                </a:lnTo>
                <a:lnTo>
                  <a:pt x="17348" y="34391"/>
                </a:lnTo>
                <a:lnTo>
                  <a:pt x="25717" y="31800"/>
                </a:lnTo>
                <a:lnTo>
                  <a:pt x="29121" y="30860"/>
                </a:lnTo>
                <a:lnTo>
                  <a:pt x="31521" y="28244"/>
                </a:lnTo>
                <a:lnTo>
                  <a:pt x="37574" y="23177"/>
                </a:lnTo>
                <a:lnTo>
                  <a:pt x="37617" y="14566"/>
                </a:lnTo>
                <a:lnTo>
                  <a:pt x="27101" y="7315"/>
                </a:lnTo>
                <a:lnTo>
                  <a:pt x="22479" y="5613"/>
                </a:lnTo>
                <a:lnTo>
                  <a:pt x="12115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77473" y="695392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90">
                <a:moveTo>
                  <a:pt x="0" y="0"/>
                </a:moveTo>
                <a:lnTo>
                  <a:pt x="22225" y="33693"/>
                </a:lnTo>
                <a:lnTo>
                  <a:pt x="28829" y="30327"/>
                </a:lnTo>
                <a:lnTo>
                  <a:pt x="30975" y="18427"/>
                </a:lnTo>
                <a:lnTo>
                  <a:pt x="32829" y="15735"/>
                </a:lnTo>
                <a:lnTo>
                  <a:pt x="30467" y="11684"/>
                </a:lnTo>
                <a:lnTo>
                  <a:pt x="24752" y="9512"/>
                </a:lnTo>
                <a:lnTo>
                  <a:pt x="19732" y="6388"/>
                </a:lnTo>
                <a:lnTo>
                  <a:pt x="9105" y="6388"/>
                </a:lnTo>
                <a:lnTo>
                  <a:pt x="8115" y="5803"/>
                </a:lnTo>
                <a:lnTo>
                  <a:pt x="8699" y="3314"/>
                </a:lnTo>
                <a:lnTo>
                  <a:pt x="5448" y="2133"/>
                </a:lnTo>
                <a:lnTo>
                  <a:pt x="0" y="0"/>
                </a:lnTo>
                <a:close/>
              </a:path>
              <a:path w="33020" h="34290">
                <a:moveTo>
                  <a:pt x="11315" y="5537"/>
                </a:moveTo>
                <a:lnTo>
                  <a:pt x="9105" y="6388"/>
                </a:lnTo>
                <a:lnTo>
                  <a:pt x="19732" y="6388"/>
                </a:lnTo>
                <a:lnTo>
                  <a:pt x="18630" y="5702"/>
                </a:lnTo>
                <a:lnTo>
                  <a:pt x="11315" y="5537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91" y="2059878"/>
            <a:ext cx="24765" cy="22860"/>
          </a:xfrm>
          <a:custGeom>
            <a:avLst/>
            <a:gdLst/>
            <a:ahLst/>
            <a:cxnLst/>
            <a:rect l="l" t="t" r="r" b="b"/>
            <a:pathLst>
              <a:path w="24765" h="22860">
                <a:moveTo>
                  <a:pt x="16116" y="0"/>
                </a:moveTo>
                <a:lnTo>
                  <a:pt x="4826" y="3886"/>
                </a:lnTo>
                <a:lnTo>
                  <a:pt x="8839" y="10718"/>
                </a:lnTo>
                <a:lnTo>
                  <a:pt x="0" y="15074"/>
                </a:lnTo>
                <a:lnTo>
                  <a:pt x="2095" y="21526"/>
                </a:lnTo>
                <a:lnTo>
                  <a:pt x="5638" y="21767"/>
                </a:lnTo>
                <a:lnTo>
                  <a:pt x="9207" y="22390"/>
                </a:lnTo>
                <a:lnTo>
                  <a:pt x="21374" y="21691"/>
                </a:lnTo>
                <a:lnTo>
                  <a:pt x="24180" y="17335"/>
                </a:lnTo>
                <a:lnTo>
                  <a:pt x="18681" y="812"/>
                </a:lnTo>
                <a:lnTo>
                  <a:pt x="1611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4061" y="13035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10731" y="0"/>
                </a:moveTo>
                <a:lnTo>
                  <a:pt x="6413" y="1041"/>
                </a:lnTo>
                <a:lnTo>
                  <a:pt x="1219" y="6134"/>
                </a:lnTo>
                <a:lnTo>
                  <a:pt x="0" y="8089"/>
                </a:lnTo>
                <a:lnTo>
                  <a:pt x="1396" y="15265"/>
                </a:lnTo>
                <a:lnTo>
                  <a:pt x="8000" y="19354"/>
                </a:lnTo>
                <a:lnTo>
                  <a:pt x="18008" y="17005"/>
                </a:lnTo>
                <a:lnTo>
                  <a:pt x="19088" y="13538"/>
                </a:lnTo>
                <a:lnTo>
                  <a:pt x="16852" y="5943"/>
                </a:lnTo>
                <a:lnTo>
                  <a:pt x="16484" y="3022"/>
                </a:lnTo>
                <a:lnTo>
                  <a:pt x="15900" y="101"/>
                </a:lnTo>
                <a:lnTo>
                  <a:pt x="10731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0159" y="1156948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5232" y="0"/>
                </a:moveTo>
                <a:lnTo>
                  <a:pt x="0" y="3543"/>
                </a:lnTo>
                <a:lnTo>
                  <a:pt x="990" y="12750"/>
                </a:lnTo>
                <a:lnTo>
                  <a:pt x="6565" y="16433"/>
                </a:lnTo>
                <a:lnTo>
                  <a:pt x="9613" y="16611"/>
                </a:lnTo>
                <a:lnTo>
                  <a:pt x="12382" y="14211"/>
                </a:lnTo>
                <a:lnTo>
                  <a:pt x="14744" y="10388"/>
                </a:lnTo>
                <a:lnTo>
                  <a:pt x="14211" y="6604"/>
                </a:lnTo>
                <a:lnTo>
                  <a:pt x="8382" y="876"/>
                </a:lnTo>
                <a:lnTo>
                  <a:pt x="523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79928" y="1634758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9842" y="0"/>
                </a:moveTo>
                <a:lnTo>
                  <a:pt x="7378" y="1054"/>
                </a:lnTo>
                <a:lnTo>
                  <a:pt x="0" y="8775"/>
                </a:lnTo>
                <a:lnTo>
                  <a:pt x="342" y="10769"/>
                </a:lnTo>
                <a:lnTo>
                  <a:pt x="8407" y="17183"/>
                </a:lnTo>
                <a:lnTo>
                  <a:pt x="9258" y="18008"/>
                </a:lnTo>
                <a:lnTo>
                  <a:pt x="10134" y="18783"/>
                </a:lnTo>
                <a:lnTo>
                  <a:pt x="15532" y="13754"/>
                </a:lnTo>
                <a:lnTo>
                  <a:pt x="12115" y="6972"/>
                </a:lnTo>
                <a:lnTo>
                  <a:pt x="12979" y="1028"/>
                </a:lnTo>
                <a:lnTo>
                  <a:pt x="984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021" y="2063764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80">
                <a:moveTo>
                  <a:pt x="7696" y="0"/>
                </a:moveTo>
                <a:lnTo>
                  <a:pt x="0" y="8547"/>
                </a:lnTo>
                <a:lnTo>
                  <a:pt x="4965" y="17640"/>
                </a:lnTo>
                <a:lnTo>
                  <a:pt x="8712" y="15252"/>
                </a:lnTo>
                <a:lnTo>
                  <a:pt x="8509" y="10375"/>
                </a:lnTo>
                <a:lnTo>
                  <a:pt x="15290" y="2413"/>
                </a:lnTo>
                <a:lnTo>
                  <a:pt x="10210" y="1828"/>
                </a:lnTo>
                <a:lnTo>
                  <a:pt x="7696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647" y="1241278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6870" y="0"/>
                </a:moveTo>
                <a:lnTo>
                  <a:pt x="1651" y="3492"/>
                </a:lnTo>
                <a:lnTo>
                  <a:pt x="0" y="9207"/>
                </a:lnTo>
                <a:lnTo>
                  <a:pt x="4864" y="12649"/>
                </a:lnTo>
                <a:lnTo>
                  <a:pt x="7823" y="12217"/>
                </a:lnTo>
                <a:lnTo>
                  <a:pt x="9652" y="10731"/>
                </a:lnTo>
                <a:lnTo>
                  <a:pt x="13004" y="7886"/>
                </a:lnTo>
                <a:lnTo>
                  <a:pt x="13233" y="5105"/>
                </a:lnTo>
                <a:lnTo>
                  <a:pt x="9245" y="571"/>
                </a:lnTo>
                <a:lnTo>
                  <a:pt x="6870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16640" y="244880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9684" y="0"/>
                </a:moveTo>
                <a:lnTo>
                  <a:pt x="5036" y="825"/>
                </a:lnTo>
                <a:lnTo>
                  <a:pt x="3106" y="4851"/>
                </a:lnTo>
                <a:lnTo>
                  <a:pt x="5" y="7264"/>
                </a:lnTo>
                <a:lnTo>
                  <a:pt x="2547" y="9537"/>
                </a:lnTo>
                <a:lnTo>
                  <a:pt x="4934" y="14287"/>
                </a:lnTo>
                <a:lnTo>
                  <a:pt x="13291" y="9588"/>
                </a:lnTo>
                <a:lnTo>
                  <a:pt x="12008" y="4546"/>
                </a:lnTo>
                <a:lnTo>
                  <a:pt x="9684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565" y="153034"/>
            <a:ext cx="8890" cy="10795"/>
          </a:xfrm>
          <a:custGeom>
            <a:avLst/>
            <a:gdLst/>
            <a:ahLst/>
            <a:cxnLst/>
            <a:rect l="l" t="t" r="r" b="b"/>
            <a:pathLst>
              <a:path w="8890" h="10794">
                <a:moveTo>
                  <a:pt x="6489" y="0"/>
                </a:moveTo>
                <a:lnTo>
                  <a:pt x="4838" y="800"/>
                </a:lnTo>
                <a:lnTo>
                  <a:pt x="2362" y="3276"/>
                </a:lnTo>
                <a:lnTo>
                  <a:pt x="1117" y="4584"/>
                </a:lnTo>
                <a:lnTo>
                  <a:pt x="0" y="6896"/>
                </a:lnTo>
                <a:lnTo>
                  <a:pt x="368" y="8559"/>
                </a:lnTo>
                <a:lnTo>
                  <a:pt x="2336" y="10794"/>
                </a:lnTo>
                <a:lnTo>
                  <a:pt x="4064" y="10794"/>
                </a:lnTo>
                <a:lnTo>
                  <a:pt x="6248" y="9055"/>
                </a:lnTo>
                <a:lnTo>
                  <a:pt x="6731" y="8216"/>
                </a:lnTo>
                <a:lnTo>
                  <a:pt x="7835" y="6832"/>
                </a:lnTo>
                <a:lnTo>
                  <a:pt x="8674" y="4267"/>
                </a:lnTo>
                <a:lnTo>
                  <a:pt x="8470" y="2717"/>
                </a:lnTo>
                <a:lnTo>
                  <a:pt x="648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82883" y="698707"/>
            <a:ext cx="6985" cy="7620"/>
          </a:xfrm>
          <a:custGeom>
            <a:avLst/>
            <a:gdLst/>
            <a:ahLst/>
            <a:cxnLst/>
            <a:rect l="l" t="t" r="r" b="b"/>
            <a:pathLst>
              <a:path w="6985" h="7620">
                <a:moveTo>
                  <a:pt x="3289" y="0"/>
                </a:moveTo>
                <a:lnTo>
                  <a:pt x="1714" y="1587"/>
                </a:lnTo>
                <a:lnTo>
                  <a:pt x="0" y="3251"/>
                </a:lnTo>
                <a:lnTo>
                  <a:pt x="1231" y="6540"/>
                </a:lnTo>
                <a:lnTo>
                  <a:pt x="2832" y="7518"/>
                </a:lnTo>
                <a:lnTo>
                  <a:pt x="6464" y="6832"/>
                </a:lnTo>
                <a:lnTo>
                  <a:pt x="6527" y="4610"/>
                </a:lnTo>
                <a:lnTo>
                  <a:pt x="5905" y="2222"/>
                </a:lnTo>
                <a:lnTo>
                  <a:pt x="3289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68767" y="227165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483" y="0"/>
                </a:moveTo>
                <a:lnTo>
                  <a:pt x="0" y="203"/>
                </a:lnTo>
                <a:lnTo>
                  <a:pt x="495" y="2387"/>
                </a:lnTo>
                <a:lnTo>
                  <a:pt x="4483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60800" y="1608762"/>
            <a:ext cx="27305" cy="23495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1460" y="0"/>
                </a:moveTo>
                <a:lnTo>
                  <a:pt x="0" y="9969"/>
                </a:lnTo>
                <a:lnTo>
                  <a:pt x="11531" y="11544"/>
                </a:lnTo>
                <a:lnTo>
                  <a:pt x="16001" y="23088"/>
                </a:lnTo>
                <a:lnTo>
                  <a:pt x="26923" y="21742"/>
                </a:lnTo>
                <a:lnTo>
                  <a:pt x="26542" y="14668"/>
                </a:lnTo>
                <a:lnTo>
                  <a:pt x="22809" y="13512"/>
                </a:lnTo>
                <a:lnTo>
                  <a:pt x="13017" y="8724"/>
                </a:lnTo>
                <a:lnTo>
                  <a:pt x="9143" y="1358"/>
                </a:lnTo>
                <a:lnTo>
                  <a:pt x="1460" y="12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49417" y="1646965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60" h="15239">
                <a:moveTo>
                  <a:pt x="7035" y="0"/>
                </a:moveTo>
                <a:lnTo>
                  <a:pt x="5499" y="241"/>
                </a:lnTo>
                <a:lnTo>
                  <a:pt x="0" y="4724"/>
                </a:lnTo>
                <a:lnTo>
                  <a:pt x="419" y="9702"/>
                </a:lnTo>
                <a:lnTo>
                  <a:pt x="2463" y="15214"/>
                </a:lnTo>
                <a:lnTo>
                  <a:pt x="9105" y="13525"/>
                </a:lnTo>
                <a:lnTo>
                  <a:pt x="9156" y="7937"/>
                </a:lnTo>
                <a:lnTo>
                  <a:pt x="9944" y="2120"/>
                </a:lnTo>
                <a:lnTo>
                  <a:pt x="8801" y="660"/>
                </a:lnTo>
                <a:lnTo>
                  <a:pt x="7035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33726" y="97090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69">
                <a:moveTo>
                  <a:pt x="6502" y="0"/>
                </a:moveTo>
                <a:lnTo>
                  <a:pt x="4610" y="482"/>
                </a:lnTo>
                <a:lnTo>
                  <a:pt x="50" y="5765"/>
                </a:lnTo>
                <a:lnTo>
                  <a:pt x="0" y="11303"/>
                </a:lnTo>
                <a:lnTo>
                  <a:pt x="4673" y="13462"/>
                </a:lnTo>
                <a:lnTo>
                  <a:pt x="6616" y="12484"/>
                </a:lnTo>
                <a:lnTo>
                  <a:pt x="7772" y="12306"/>
                </a:lnTo>
                <a:lnTo>
                  <a:pt x="11099" y="8496"/>
                </a:lnTo>
                <a:lnTo>
                  <a:pt x="9588" y="5067"/>
                </a:lnTo>
                <a:lnTo>
                  <a:pt x="650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7807" y="1100765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5">
                <a:moveTo>
                  <a:pt x="4432" y="0"/>
                </a:moveTo>
                <a:lnTo>
                  <a:pt x="0" y="5816"/>
                </a:lnTo>
                <a:lnTo>
                  <a:pt x="1257" y="8382"/>
                </a:lnTo>
                <a:lnTo>
                  <a:pt x="6489" y="11709"/>
                </a:lnTo>
                <a:lnTo>
                  <a:pt x="8597" y="10909"/>
                </a:lnTo>
                <a:lnTo>
                  <a:pt x="9728" y="9486"/>
                </a:lnTo>
                <a:lnTo>
                  <a:pt x="12141" y="6718"/>
                </a:lnTo>
                <a:lnTo>
                  <a:pt x="11480" y="4305"/>
                </a:lnTo>
                <a:lnTo>
                  <a:pt x="7327" y="88"/>
                </a:lnTo>
                <a:lnTo>
                  <a:pt x="4432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4939" y="1083818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4">
                <a:moveTo>
                  <a:pt x="4368" y="0"/>
                </a:moveTo>
                <a:lnTo>
                  <a:pt x="1244" y="3352"/>
                </a:lnTo>
                <a:lnTo>
                  <a:pt x="0" y="6756"/>
                </a:lnTo>
                <a:lnTo>
                  <a:pt x="5689" y="10350"/>
                </a:lnTo>
                <a:lnTo>
                  <a:pt x="7505" y="10363"/>
                </a:lnTo>
                <a:lnTo>
                  <a:pt x="11430" y="6032"/>
                </a:lnTo>
                <a:lnTo>
                  <a:pt x="7454" y="3886"/>
                </a:lnTo>
                <a:lnTo>
                  <a:pt x="5219" y="812"/>
                </a:lnTo>
                <a:lnTo>
                  <a:pt x="4775" y="431"/>
                </a:lnTo>
                <a:lnTo>
                  <a:pt x="4368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2921" y="2294794"/>
            <a:ext cx="56515" cy="64769"/>
          </a:xfrm>
          <a:custGeom>
            <a:avLst/>
            <a:gdLst/>
            <a:ahLst/>
            <a:cxnLst/>
            <a:rect l="l" t="t" r="r" b="b"/>
            <a:pathLst>
              <a:path w="56514" h="64769">
                <a:moveTo>
                  <a:pt x="30210" y="0"/>
                </a:moveTo>
                <a:lnTo>
                  <a:pt x="24865" y="1373"/>
                </a:lnTo>
                <a:lnTo>
                  <a:pt x="18896" y="4700"/>
                </a:lnTo>
                <a:lnTo>
                  <a:pt x="13689" y="8358"/>
                </a:lnTo>
                <a:lnTo>
                  <a:pt x="2814" y="8358"/>
                </a:lnTo>
                <a:lnTo>
                  <a:pt x="2437" y="12269"/>
                </a:lnTo>
                <a:lnTo>
                  <a:pt x="1421" y="15228"/>
                </a:lnTo>
                <a:lnTo>
                  <a:pt x="0" y="24534"/>
                </a:lnTo>
                <a:lnTo>
                  <a:pt x="1231" y="33616"/>
                </a:lnTo>
                <a:lnTo>
                  <a:pt x="3586" y="42601"/>
                </a:lnTo>
                <a:lnTo>
                  <a:pt x="5536" y="51614"/>
                </a:lnTo>
                <a:lnTo>
                  <a:pt x="5980" y="54890"/>
                </a:lnTo>
                <a:lnTo>
                  <a:pt x="9524" y="56351"/>
                </a:lnTo>
                <a:lnTo>
                  <a:pt x="13245" y="58993"/>
                </a:lnTo>
                <a:lnTo>
                  <a:pt x="17550" y="62295"/>
                </a:lnTo>
                <a:lnTo>
                  <a:pt x="22973" y="64517"/>
                </a:lnTo>
                <a:lnTo>
                  <a:pt x="33768" y="58192"/>
                </a:lnTo>
                <a:lnTo>
                  <a:pt x="38683" y="56859"/>
                </a:lnTo>
                <a:lnTo>
                  <a:pt x="43179" y="54789"/>
                </a:lnTo>
                <a:lnTo>
                  <a:pt x="49779" y="50382"/>
                </a:lnTo>
                <a:lnTo>
                  <a:pt x="53945" y="44610"/>
                </a:lnTo>
                <a:lnTo>
                  <a:pt x="55887" y="37790"/>
                </a:lnTo>
                <a:lnTo>
                  <a:pt x="55815" y="30240"/>
                </a:lnTo>
                <a:lnTo>
                  <a:pt x="54799" y="22531"/>
                </a:lnTo>
                <a:lnTo>
                  <a:pt x="52640" y="14555"/>
                </a:lnTo>
                <a:lnTo>
                  <a:pt x="46737" y="8358"/>
                </a:lnTo>
                <a:lnTo>
                  <a:pt x="13689" y="8358"/>
                </a:lnTo>
                <a:lnTo>
                  <a:pt x="2831" y="8180"/>
                </a:lnTo>
                <a:lnTo>
                  <a:pt x="46567" y="8180"/>
                </a:lnTo>
                <a:lnTo>
                  <a:pt x="41575" y="3930"/>
                </a:lnTo>
                <a:lnTo>
                  <a:pt x="35959" y="1036"/>
                </a:lnTo>
                <a:lnTo>
                  <a:pt x="302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76868" y="2451942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477" y="0"/>
                </a:moveTo>
                <a:lnTo>
                  <a:pt x="0" y="1252"/>
                </a:lnTo>
                <a:lnTo>
                  <a:pt x="1015" y="3347"/>
                </a:lnTo>
                <a:lnTo>
                  <a:pt x="4477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2015" y="2327780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4" h="14605">
                <a:moveTo>
                  <a:pt x="5181" y="0"/>
                </a:moveTo>
                <a:lnTo>
                  <a:pt x="3378" y="927"/>
                </a:lnTo>
                <a:lnTo>
                  <a:pt x="0" y="7366"/>
                </a:lnTo>
                <a:lnTo>
                  <a:pt x="1257" y="13004"/>
                </a:lnTo>
                <a:lnTo>
                  <a:pt x="6502" y="14071"/>
                </a:lnTo>
                <a:lnTo>
                  <a:pt x="8242" y="12636"/>
                </a:lnTo>
                <a:lnTo>
                  <a:pt x="9372" y="12179"/>
                </a:lnTo>
                <a:lnTo>
                  <a:pt x="11849" y="7531"/>
                </a:lnTo>
                <a:lnTo>
                  <a:pt x="9512" y="4406"/>
                </a:lnTo>
                <a:lnTo>
                  <a:pt x="5181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843793" y="7236479"/>
            <a:ext cx="714375" cy="323850"/>
          </a:xfrm>
          <a:custGeom>
            <a:avLst/>
            <a:gdLst/>
            <a:ahLst/>
            <a:cxnLst/>
            <a:rect l="l" t="t" r="r" b="b"/>
            <a:pathLst>
              <a:path w="714375" h="323850">
                <a:moveTo>
                  <a:pt x="8267" y="0"/>
                </a:moveTo>
                <a:lnTo>
                  <a:pt x="5308" y="266"/>
                </a:lnTo>
                <a:lnTo>
                  <a:pt x="1765" y="419"/>
                </a:lnTo>
                <a:lnTo>
                  <a:pt x="1155" y="1054"/>
                </a:lnTo>
                <a:lnTo>
                  <a:pt x="0" y="1701"/>
                </a:lnTo>
                <a:lnTo>
                  <a:pt x="25" y="6692"/>
                </a:lnTo>
                <a:lnTo>
                  <a:pt x="3073" y="7378"/>
                </a:lnTo>
                <a:lnTo>
                  <a:pt x="5511" y="8153"/>
                </a:lnTo>
                <a:lnTo>
                  <a:pt x="8000" y="8458"/>
                </a:lnTo>
                <a:lnTo>
                  <a:pt x="30893" y="10965"/>
                </a:lnTo>
                <a:lnTo>
                  <a:pt x="38493" y="11988"/>
                </a:lnTo>
                <a:lnTo>
                  <a:pt x="109841" y="26865"/>
                </a:lnTo>
                <a:lnTo>
                  <a:pt x="176082" y="51271"/>
                </a:lnTo>
                <a:lnTo>
                  <a:pt x="242542" y="89773"/>
                </a:lnTo>
                <a:lnTo>
                  <a:pt x="275361" y="114487"/>
                </a:lnTo>
                <a:lnTo>
                  <a:pt x="306332" y="141501"/>
                </a:lnTo>
                <a:lnTo>
                  <a:pt x="335686" y="170522"/>
                </a:lnTo>
                <a:lnTo>
                  <a:pt x="339026" y="175082"/>
                </a:lnTo>
                <a:lnTo>
                  <a:pt x="340601" y="177279"/>
                </a:lnTo>
                <a:lnTo>
                  <a:pt x="339572" y="178346"/>
                </a:lnTo>
                <a:lnTo>
                  <a:pt x="339166" y="179044"/>
                </a:lnTo>
                <a:lnTo>
                  <a:pt x="335940" y="180670"/>
                </a:lnTo>
                <a:lnTo>
                  <a:pt x="333298" y="181940"/>
                </a:lnTo>
                <a:lnTo>
                  <a:pt x="330619" y="183108"/>
                </a:lnTo>
                <a:lnTo>
                  <a:pt x="311482" y="192234"/>
                </a:lnTo>
                <a:lnTo>
                  <a:pt x="275194" y="213824"/>
                </a:lnTo>
                <a:lnTo>
                  <a:pt x="229300" y="250355"/>
                </a:lnTo>
                <a:lnTo>
                  <a:pt x="180433" y="306213"/>
                </a:lnTo>
                <a:lnTo>
                  <a:pt x="169467" y="323551"/>
                </a:lnTo>
                <a:lnTo>
                  <a:pt x="178631" y="323551"/>
                </a:lnTo>
                <a:lnTo>
                  <a:pt x="183519" y="315555"/>
                </a:lnTo>
                <a:lnTo>
                  <a:pt x="205567" y="286705"/>
                </a:lnTo>
                <a:lnTo>
                  <a:pt x="255172" y="238452"/>
                </a:lnTo>
                <a:lnTo>
                  <a:pt x="308777" y="202701"/>
                </a:lnTo>
                <a:lnTo>
                  <a:pt x="344144" y="186270"/>
                </a:lnTo>
                <a:lnTo>
                  <a:pt x="347878" y="184873"/>
                </a:lnTo>
                <a:lnTo>
                  <a:pt x="358531" y="184873"/>
                </a:lnTo>
                <a:lnTo>
                  <a:pt x="358838" y="181254"/>
                </a:lnTo>
                <a:lnTo>
                  <a:pt x="360171" y="180594"/>
                </a:lnTo>
                <a:lnTo>
                  <a:pt x="361670" y="179628"/>
                </a:lnTo>
                <a:lnTo>
                  <a:pt x="363321" y="179095"/>
                </a:lnTo>
                <a:lnTo>
                  <a:pt x="379814" y="174650"/>
                </a:lnTo>
                <a:lnTo>
                  <a:pt x="354304" y="174650"/>
                </a:lnTo>
                <a:lnTo>
                  <a:pt x="349643" y="173621"/>
                </a:lnTo>
                <a:lnTo>
                  <a:pt x="348310" y="172313"/>
                </a:lnTo>
                <a:lnTo>
                  <a:pt x="346709" y="170827"/>
                </a:lnTo>
                <a:lnTo>
                  <a:pt x="313724" y="137814"/>
                </a:lnTo>
                <a:lnTo>
                  <a:pt x="280276" y="108483"/>
                </a:lnTo>
                <a:lnTo>
                  <a:pt x="222543" y="67486"/>
                </a:lnTo>
                <a:lnTo>
                  <a:pt x="159372" y="35509"/>
                </a:lnTo>
                <a:lnTo>
                  <a:pt x="123257" y="22729"/>
                </a:lnTo>
                <a:lnTo>
                  <a:pt x="49022" y="5671"/>
                </a:lnTo>
                <a:lnTo>
                  <a:pt x="11150" y="342"/>
                </a:lnTo>
                <a:lnTo>
                  <a:pt x="8267" y="0"/>
                </a:lnTo>
                <a:close/>
              </a:path>
              <a:path w="714375" h="323850">
                <a:moveTo>
                  <a:pt x="358531" y="184873"/>
                </a:moveTo>
                <a:lnTo>
                  <a:pt x="347878" y="184873"/>
                </a:lnTo>
                <a:lnTo>
                  <a:pt x="355878" y="192960"/>
                </a:lnTo>
                <a:lnTo>
                  <a:pt x="363145" y="201256"/>
                </a:lnTo>
                <a:lnTo>
                  <a:pt x="390360" y="237626"/>
                </a:lnTo>
                <a:lnTo>
                  <a:pt x="416037" y="277865"/>
                </a:lnTo>
                <a:lnTo>
                  <a:pt x="438996" y="323551"/>
                </a:lnTo>
                <a:lnTo>
                  <a:pt x="447048" y="323551"/>
                </a:lnTo>
                <a:lnTo>
                  <a:pt x="421274" y="271447"/>
                </a:lnTo>
                <a:lnTo>
                  <a:pt x="398843" y="236423"/>
                </a:lnTo>
                <a:lnTo>
                  <a:pt x="372347" y="201704"/>
                </a:lnTo>
                <a:lnTo>
                  <a:pt x="363359" y="190233"/>
                </a:lnTo>
                <a:lnTo>
                  <a:pt x="361429" y="187731"/>
                </a:lnTo>
                <a:lnTo>
                  <a:pt x="358457" y="185750"/>
                </a:lnTo>
                <a:lnTo>
                  <a:pt x="358531" y="184873"/>
                </a:lnTo>
                <a:close/>
              </a:path>
              <a:path w="714375" h="323850">
                <a:moveTo>
                  <a:pt x="512527" y="164522"/>
                </a:moveTo>
                <a:lnTo>
                  <a:pt x="457940" y="164522"/>
                </a:lnTo>
                <a:lnTo>
                  <a:pt x="490181" y="167525"/>
                </a:lnTo>
                <a:lnTo>
                  <a:pt x="522010" y="174979"/>
                </a:lnTo>
                <a:lnTo>
                  <a:pt x="580257" y="201878"/>
                </a:lnTo>
                <a:lnTo>
                  <a:pt x="632979" y="242752"/>
                </a:lnTo>
                <a:lnTo>
                  <a:pt x="679637" y="292163"/>
                </a:lnTo>
                <a:lnTo>
                  <a:pt x="704428" y="323551"/>
                </a:lnTo>
                <a:lnTo>
                  <a:pt x="714174" y="323551"/>
                </a:lnTo>
                <a:lnTo>
                  <a:pt x="676354" y="276526"/>
                </a:lnTo>
                <a:lnTo>
                  <a:pt x="643503" y="242094"/>
                </a:lnTo>
                <a:lnTo>
                  <a:pt x="614657" y="216744"/>
                </a:lnTo>
                <a:lnTo>
                  <a:pt x="558733" y="181176"/>
                </a:lnTo>
                <a:lnTo>
                  <a:pt x="516043" y="165131"/>
                </a:lnTo>
                <a:lnTo>
                  <a:pt x="512527" y="164522"/>
                </a:lnTo>
                <a:close/>
              </a:path>
              <a:path w="714375" h="323850">
                <a:moveTo>
                  <a:pt x="471132" y="157345"/>
                </a:moveTo>
                <a:lnTo>
                  <a:pt x="423925" y="158102"/>
                </a:lnTo>
                <a:lnTo>
                  <a:pt x="376993" y="166808"/>
                </a:lnTo>
                <a:lnTo>
                  <a:pt x="354304" y="174650"/>
                </a:lnTo>
                <a:lnTo>
                  <a:pt x="379814" y="174650"/>
                </a:lnTo>
                <a:lnTo>
                  <a:pt x="394534" y="170683"/>
                </a:lnTo>
                <a:lnTo>
                  <a:pt x="426065" y="165700"/>
                </a:lnTo>
                <a:lnTo>
                  <a:pt x="457940" y="164522"/>
                </a:lnTo>
                <a:lnTo>
                  <a:pt x="512527" y="164522"/>
                </a:lnTo>
                <a:lnTo>
                  <a:pt x="471132" y="157345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64710" y="670183"/>
            <a:ext cx="96342" cy="968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80222" y="1342522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60" h="61594">
                <a:moveTo>
                  <a:pt x="30797" y="0"/>
                </a:moveTo>
                <a:lnTo>
                  <a:pt x="18941" y="2188"/>
                </a:lnTo>
                <a:lnTo>
                  <a:pt x="9188" y="8613"/>
                </a:lnTo>
                <a:lnTo>
                  <a:pt x="2540" y="18291"/>
                </a:lnTo>
                <a:lnTo>
                  <a:pt x="0" y="30238"/>
                </a:lnTo>
                <a:lnTo>
                  <a:pt x="2246" y="42078"/>
                </a:lnTo>
                <a:lnTo>
                  <a:pt x="8667" y="51801"/>
                </a:lnTo>
                <a:lnTo>
                  <a:pt x="18327" y="58465"/>
                </a:lnTo>
                <a:lnTo>
                  <a:pt x="30289" y="61125"/>
                </a:lnTo>
                <a:lnTo>
                  <a:pt x="41026" y="59075"/>
                </a:lnTo>
                <a:lnTo>
                  <a:pt x="49825" y="53479"/>
                </a:lnTo>
                <a:lnTo>
                  <a:pt x="30670" y="53479"/>
                </a:lnTo>
                <a:lnTo>
                  <a:pt x="29857" y="53428"/>
                </a:lnTo>
                <a:lnTo>
                  <a:pt x="23469" y="51587"/>
                </a:lnTo>
                <a:lnTo>
                  <a:pt x="24422" y="50380"/>
                </a:lnTo>
                <a:lnTo>
                  <a:pt x="24795" y="49872"/>
                </a:lnTo>
                <a:lnTo>
                  <a:pt x="19558" y="49872"/>
                </a:lnTo>
                <a:lnTo>
                  <a:pt x="15798" y="47536"/>
                </a:lnTo>
                <a:lnTo>
                  <a:pt x="18554" y="44335"/>
                </a:lnTo>
                <a:lnTo>
                  <a:pt x="12661" y="44335"/>
                </a:lnTo>
                <a:lnTo>
                  <a:pt x="9893" y="39928"/>
                </a:lnTo>
                <a:lnTo>
                  <a:pt x="14095" y="34899"/>
                </a:lnTo>
                <a:lnTo>
                  <a:pt x="8877" y="34899"/>
                </a:lnTo>
                <a:lnTo>
                  <a:pt x="7289" y="32257"/>
                </a:lnTo>
                <a:lnTo>
                  <a:pt x="7647" y="30446"/>
                </a:lnTo>
                <a:lnTo>
                  <a:pt x="7706" y="30238"/>
                </a:lnTo>
                <a:lnTo>
                  <a:pt x="13483" y="23748"/>
                </a:lnTo>
                <a:lnTo>
                  <a:pt x="9550" y="23748"/>
                </a:lnTo>
                <a:lnTo>
                  <a:pt x="10426" y="17729"/>
                </a:lnTo>
                <a:lnTo>
                  <a:pt x="13817" y="13500"/>
                </a:lnTo>
                <a:lnTo>
                  <a:pt x="20345" y="10540"/>
                </a:lnTo>
                <a:lnTo>
                  <a:pt x="25392" y="10540"/>
                </a:lnTo>
                <a:lnTo>
                  <a:pt x="27330" y="8432"/>
                </a:lnTo>
                <a:lnTo>
                  <a:pt x="29108" y="8064"/>
                </a:lnTo>
                <a:lnTo>
                  <a:pt x="30530" y="7365"/>
                </a:lnTo>
                <a:lnTo>
                  <a:pt x="49796" y="7365"/>
                </a:lnTo>
                <a:lnTo>
                  <a:pt x="42734" y="2557"/>
                </a:lnTo>
                <a:lnTo>
                  <a:pt x="30797" y="0"/>
                </a:lnTo>
                <a:close/>
              </a:path>
              <a:path w="60960" h="61594">
                <a:moveTo>
                  <a:pt x="55331" y="13639"/>
                </a:moveTo>
                <a:lnTo>
                  <a:pt x="44983" y="13639"/>
                </a:lnTo>
                <a:lnTo>
                  <a:pt x="49263" y="15620"/>
                </a:lnTo>
                <a:lnTo>
                  <a:pt x="52044" y="20104"/>
                </a:lnTo>
                <a:lnTo>
                  <a:pt x="52959" y="26809"/>
                </a:lnTo>
                <a:lnTo>
                  <a:pt x="37914" y="44892"/>
                </a:lnTo>
                <a:lnTo>
                  <a:pt x="30670" y="53479"/>
                </a:lnTo>
                <a:lnTo>
                  <a:pt x="49825" y="53479"/>
                </a:lnTo>
                <a:lnTo>
                  <a:pt x="50876" y="52811"/>
                </a:lnTo>
                <a:lnTo>
                  <a:pt x="52344" y="50812"/>
                </a:lnTo>
                <a:lnTo>
                  <a:pt x="38277" y="50812"/>
                </a:lnTo>
                <a:lnTo>
                  <a:pt x="52489" y="33883"/>
                </a:lnTo>
                <a:lnTo>
                  <a:pt x="60068" y="33883"/>
                </a:lnTo>
                <a:lnTo>
                  <a:pt x="60820" y="30446"/>
                </a:lnTo>
                <a:lnTo>
                  <a:pt x="60804" y="30238"/>
                </a:lnTo>
                <a:lnTo>
                  <a:pt x="58654" y="18668"/>
                </a:lnTo>
                <a:lnTo>
                  <a:pt x="55331" y="13639"/>
                </a:lnTo>
                <a:close/>
              </a:path>
              <a:path w="60960" h="61594">
                <a:moveTo>
                  <a:pt x="60068" y="33883"/>
                </a:moveTo>
                <a:lnTo>
                  <a:pt x="52489" y="33883"/>
                </a:lnTo>
                <a:lnTo>
                  <a:pt x="52679" y="41808"/>
                </a:lnTo>
                <a:lnTo>
                  <a:pt x="45847" y="49936"/>
                </a:lnTo>
                <a:lnTo>
                  <a:pt x="38277" y="50812"/>
                </a:lnTo>
                <a:lnTo>
                  <a:pt x="52344" y="50812"/>
                </a:lnTo>
                <a:lnTo>
                  <a:pt x="58067" y="43021"/>
                </a:lnTo>
                <a:lnTo>
                  <a:pt x="60068" y="33883"/>
                </a:lnTo>
                <a:close/>
              </a:path>
              <a:path w="60960" h="61594">
                <a:moveTo>
                  <a:pt x="49301" y="19075"/>
                </a:moveTo>
                <a:lnTo>
                  <a:pt x="46202" y="19202"/>
                </a:lnTo>
                <a:lnTo>
                  <a:pt x="44932" y="20878"/>
                </a:lnTo>
                <a:lnTo>
                  <a:pt x="36498" y="30446"/>
                </a:lnTo>
                <a:lnTo>
                  <a:pt x="21971" y="47028"/>
                </a:lnTo>
                <a:lnTo>
                  <a:pt x="19558" y="49872"/>
                </a:lnTo>
                <a:lnTo>
                  <a:pt x="24795" y="49872"/>
                </a:lnTo>
                <a:lnTo>
                  <a:pt x="25196" y="49326"/>
                </a:lnTo>
                <a:lnTo>
                  <a:pt x="41214" y="30238"/>
                </a:lnTo>
                <a:lnTo>
                  <a:pt x="47193" y="23037"/>
                </a:lnTo>
                <a:lnTo>
                  <a:pt x="47967" y="21297"/>
                </a:lnTo>
                <a:lnTo>
                  <a:pt x="49301" y="19075"/>
                </a:lnTo>
                <a:close/>
              </a:path>
              <a:path w="60960" h="61594">
                <a:moveTo>
                  <a:pt x="51101" y="8254"/>
                </a:moveTo>
                <a:lnTo>
                  <a:pt x="36360" y="8254"/>
                </a:lnTo>
                <a:lnTo>
                  <a:pt x="42430" y="10744"/>
                </a:lnTo>
                <a:lnTo>
                  <a:pt x="12661" y="44335"/>
                </a:lnTo>
                <a:lnTo>
                  <a:pt x="18554" y="44335"/>
                </a:lnTo>
                <a:lnTo>
                  <a:pt x="44983" y="13639"/>
                </a:lnTo>
                <a:lnTo>
                  <a:pt x="55331" y="13639"/>
                </a:lnTo>
                <a:lnTo>
                  <a:pt x="52320" y="9085"/>
                </a:lnTo>
                <a:lnTo>
                  <a:pt x="51101" y="8254"/>
                </a:lnTo>
                <a:close/>
              </a:path>
              <a:path w="60960" h="61594">
                <a:moveTo>
                  <a:pt x="49796" y="7365"/>
                </a:moveTo>
                <a:lnTo>
                  <a:pt x="30530" y="7365"/>
                </a:lnTo>
                <a:lnTo>
                  <a:pt x="31115" y="8267"/>
                </a:lnTo>
                <a:lnTo>
                  <a:pt x="8877" y="34899"/>
                </a:lnTo>
                <a:lnTo>
                  <a:pt x="14095" y="34899"/>
                </a:lnTo>
                <a:lnTo>
                  <a:pt x="36360" y="8254"/>
                </a:lnTo>
                <a:lnTo>
                  <a:pt x="51101" y="8254"/>
                </a:lnTo>
                <a:lnTo>
                  <a:pt x="49796" y="7365"/>
                </a:lnTo>
                <a:close/>
              </a:path>
              <a:path w="60960" h="61594">
                <a:moveTo>
                  <a:pt x="25392" y="10540"/>
                </a:moveTo>
                <a:lnTo>
                  <a:pt x="20345" y="10540"/>
                </a:lnTo>
                <a:lnTo>
                  <a:pt x="9550" y="23748"/>
                </a:lnTo>
                <a:lnTo>
                  <a:pt x="13483" y="23748"/>
                </a:lnTo>
                <a:lnTo>
                  <a:pt x="17778" y="18924"/>
                </a:lnTo>
                <a:lnTo>
                  <a:pt x="22030" y="14197"/>
                </a:lnTo>
                <a:lnTo>
                  <a:pt x="25392" y="1054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228945" y="365713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60" h="61595">
                <a:moveTo>
                  <a:pt x="30797" y="0"/>
                </a:moveTo>
                <a:lnTo>
                  <a:pt x="18941" y="2188"/>
                </a:lnTo>
                <a:lnTo>
                  <a:pt x="9188" y="8613"/>
                </a:lnTo>
                <a:lnTo>
                  <a:pt x="2540" y="18291"/>
                </a:lnTo>
                <a:lnTo>
                  <a:pt x="0" y="30238"/>
                </a:lnTo>
                <a:lnTo>
                  <a:pt x="2246" y="42078"/>
                </a:lnTo>
                <a:lnTo>
                  <a:pt x="8667" y="51801"/>
                </a:lnTo>
                <a:lnTo>
                  <a:pt x="18327" y="58465"/>
                </a:lnTo>
                <a:lnTo>
                  <a:pt x="30289" y="61125"/>
                </a:lnTo>
                <a:lnTo>
                  <a:pt x="41027" y="59075"/>
                </a:lnTo>
                <a:lnTo>
                  <a:pt x="49826" y="53479"/>
                </a:lnTo>
                <a:lnTo>
                  <a:pt x="30670" y="53479"/>
                </a:lnTo>
                <a:lnTo>
                  <a:pt x="29857" y="53428"/>
                </a:lnTo>
                <a:lnTo>
                  <a:pt x="23469" y="51600"/>
                </a:lnTo>
                <a:lnTo>
                  <a:pt x="24795" y="49872"/>
                </a:lnTo>
                <a:lnTo>
                  <a:pt x="19558" y="49872"/>
                </a:lnTo>
                <a:lnTo>
                  <a:pt x="15798" y="47536"/>
                </a:lnTo>
                <a:lnTo>
                  <a:pt x="18554" y="44335"/>
                </a:lnTo>
                <a:lnTo>
                  <a:pt x="12661" y="44335"/>
                </a:lnTo>
                <a:lnTo>
                  <a:pt x="9893" y="39928"/>
                </a:lnTo>
                <a:lnTo>
                  <a:pt x="14095" y="34899"/>
                </a:lnTo>
                <a:lnTo>
                  <a:pt x="8877" y="34899"/>
                </a:lnTo>
                <a:lnTo>
                  <a:pt x="7289" y="32258"/>
                </a:lnTo>
                <a:lnTo>
                  <a:pt x="7647" y="30446"/>
                </a:lnTo>
                <a:lnTo>
                  <a:pt x="7706" y="30238"/>
                </a:lnTo>
                <a:lnTo>
                  <a:pt x="13483" y="23749"/>
                </a:lnTo>
                <a:lnTo>
                  <a:pt x="9550" y="23749"/>
                </a:lnTo>
                <a:lnTo>
                  <a:pt x="10426" y="17741"/>
                </a:lnTo>
                <a:lnTo>
                  <a:pt x="13817" y="13500"/>
                </a:lnTo>
                <a:lnTo>
                  <a:pt x="20345" y="10541"/>
                </a:lnTo>
                <a:lnTo>
                  <a:pt x="25392" y="10541"/>
                </a:lnTo>
                <a:lnTo>
                  <a:pt x="27330" y="8432"/>
                </a:lnTo>
                <a:lnTo>
                  <a:pt x="29108" y="8064"/>
                </a:lnTo>
                <a:lnTo>
                  <a:pt x="30530" y="7366"/>
                </a:lnTo>
                <a:lnTo>
                  <a:pt x="49797" y="7366"/>
                </a:lnTo>
                <a:lnTo>
                  <a:pt x="42734" y="2557"/>
                </a:lnTo>
                <a:lnTo>
                  <a:pt x="30797" y="0"/>
                </a:lnTo>
                <a:close/>
              </a:path>
              <a:path w="60960" h="61595">
                <a:moveTo>
                  <a:pt x="55334" y="13639"/>
                </a:moveTo>
                <a:lnTo>
                  <a:pt x="44983" y="13639"/>
                </a:lnTo>
                <a:lnTo>
                  <a:pt x="49276" y="15621"/>
                </a:lnTo>
                <a:lnTo>
                  <a:pt x="52044" y="20104"/>
                </a:lnTo>
                <a:lnTo>
                  <a:pt x="52959" y="26809"/>
                </a:lnTo>
                <a:lnTo>
                  <a:pt x="37914" y="44899"/>
                </a:lnTo>
                <a:lnTo>
                  <a:pt x="30670" y="53479"/>
                </a:lnTo>
                <a:lnTo>
                  <a:pt x="49826" y="53479"/>
                </a:lnTo>
                <a:lnTo>
                  <a:pt x="50877" y="52811"/>
                </a:lnTo>
                <a:lnTo>
                  <a:pt x="52346" y="50812"/>
                </a:lnTo>
                <a:lnTo>
                  <a:pt x="38277" y="50812"/>
                </a:lnTo>
                <a:lnTo>
                  <a:pt x="52501" y="33883"/>
                </a:lnTo>
                <a:lnTo>
                  <a:pt x="60079" y="33883"/>
                </a:lnTo>
                <a:lnTo>
                  <a:pt x="60833" y="30446"/>
                </a:lnTo>
                <a:lnTo>
                  <a:pt x="60817" y="30238"/>
                </a:lnTo>
                <a:lnTo>
                  <a:pt x="58659" y="18668"/>
                </a:lnTo>
                <a:lnTo>
                  <a:pt x="55334" y="13639"/>
                </a:lnTo>
                <a:close/>
              </a:path>
              <a:path w="60960" h="61595">
                <a:moveTo>
                  <a:pt x="60079" y="33883"/>
                </a:moveTo>
                <a:lnTo>
                  <a:pt x="52501" y="33883"/>
                </a:lnTo>
                <a:lnTo>
                  <a:pt x="52679" y="41808"/>
                </a:lnTo>
                <a:lnTo>
                  <a:pt x="45847" y="49949"/>
                </a:lnTo>
                <a:lnTo>
                  <a:pt x="38277" y="50812"/>
                </a:lnTo>
                <a:lnTo>
                  <a:pt x="52346" y="50812"/>
                </a:lnTo>
                <a:lnTo>
                  <a:pt x="58073" y="43021"/>
                </a:lnTo>
                <a:lnTo>
                  <a:pt x="60079" y="33883"/>
                </a:lnTo>
                <a:close/>
              </a:path>
              <a:path w="60960" h="61595">
                <a:moveTo>
                  <a:pt x="49301" y="19075"/>
                </a:moveTo>
                <a:lnTo>
                  <a:pt x="46202" y="19202"/>
                </a:lnTo>
                <a:lnTo>
                  <a:pt x="44932" y="20878"/>
                </a:lnTo>
                <a:lnTo>
                  <a:pt x="36498" y="30446"/>
                </a:lnTo>
                <a:lnTo>
                  <a:pt x="21971" y="47028"/>
                </a:lnTo>
                <a:lnTo>
                  <a:pt x="19558" y="49872"/>
                </a:lnTo>
                <a:lnTo>
                  <a:pt x="24795" y="49872"/>
                </a:lnTo>
                <a:lnTo>
                  <a:pt x="25196" y="49326"/>
                </a:lnTo>
                <a:lnTo>
                  <a:pt x="41214" y="30238"/>
                </a:lnTo>
                <a:lnTo>
                  <a:pt x="47193" y="23037"/>
                </a:lnTo>
                <a:lnTo>
                  <a:pt x="47967" y="21297"/>
                </a:lnTo>
                <a:lnTo>
                  <a:pt x="49301" y="19075"/>
                </a:lnTo>
                <a:close/>
              </a:path>
              <a:path w="60960" h="61595">
                <a:moveTo>
                  <a:pt x="51102" y="8255"/>
                </a:moveTo>
                <a:lnTo>
                  <a:pt x="36360" y="8255"/>
                </a:lnTo>
                <a:lnTo>
                  <a:pt x="42430" y="10744"/>
                </a:lnTo>
                <a:lnTo>
                  <a:pt x="12661" y="44335"/>
                </a:lnTo>
                <a:lnTo>
                  <a:pt x="18554" y="44335"/>
                </a:lnTo>
                <a:lnTo>
                  <a:pt x="44983" y="13639"/>
                </a:lnTo>
                <a:lnTo>
                  <a:pt x="55334" y="13639"/>
                </a:lnTo>
                <a:lnTo>
                  <a:pt x="52322" y="9085"/>
                </a:lnTo>
                <a:lnTo>
                  <a:pt x="51102" y="8255"/>
                </a:lnTo>
                <a:close/>
              </a:path>
              <a:path w="60960" h="61595">
                <a:moveTo>
                  <a:pt x="49797" y="7366"/>
                </a:moveTo>
                <a:lnTo>
                  <a:pt x="30530" y="7366"/>
                </a:lnTo>
                <a:lnTo>
                  <a:pt x="31115" y="8267"/>
                </a:lnTo>
                <a:lnTo>
                  <a:pt x="8877" y="34899"/>
                </a:lnTo>
                <a:lnTo>
                  <a:pt x="14095" y="34899"/>
                </a:lnTo>
                <a:lnTo>
                  <a:pt x="36360" y="8255"/>
                </a:lnTo>
                <a:lnTo>
                  <a:pt x="51102" y="8255"/>
                </a:lnTo>
                <a:lnTo>
                  <a:pt x="49797" y="7366"/>
                </a:lnTo>
                <a:close/>
              </a:path>
              <a:path w="60960" h="61595">
                <a:moveTo>
                  <a:pt x="25392" y="10541"/>
                </a:moveTo>
                <a:lnTo>
                  <a:pt x="20345" y="10541"/>
                </a:lnTo>
                <a:lnTo>
                  <a:pt x="9550" y="23749"/>
                </a:lnTo>
                <a:lnTo>
                  <a:pt x="13483" y="23749"/>
                </a:lnTo>
                <a:lnTo>
                  <a:pt x="17778" y="18924"/>
                </a:lnTo>
                <a:lnTo>
                  <a:pt x="22030" y="14197"/>
                </a:lnTo>
                <a:lnTo>
                  <a:pt x="25392" y="10541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79645" y="7323868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60" h="61595">
                <a:moveTo>
                  <a:pt x="30797" y="0"/>
                </a:moveTo>
                <a:lnTo>
                  <a:pt x="18941" y="2188"/>
                </a:lnTo>
                <a:lnTo>
                  <a:pt x="9188" y="8613"/>
                </a:lnTo>
                <a:lnTo>
                  <a:pt x="2540" y="18291"/>
                </a:lnTo>
                <a:lnTo>
                  <a:pt x="0" y="30238"/>
                </a:lnTo>
                <a:lnTo>
                  <a:pt x="2246" y="42078"/>
                </a:lnTo>
                <a:lnTo>
                  <a:pt x="8667" y="51801"/>
                </a:lnTo>
                <a:lnTo>
                  <a:pt x="18327" y="58465"/>
                </a:lnTo>
                <a:lnTo>
                  <a:pt x="30289" y="61125"/>
                </a:lnTo>
                <a:lnTo>
                  <a:pt x="41027" y="59075"/>
                </a:lnTo>
                <a:lnTo>
                  <a:pt x="49826" y="53479"/>
                </a:lnTo>
                <a:lnTo>
                  <a:pt x="30670" y="53479"/>
                </a:lnTo>
                <a:lnTo>
                  <a:pt x="29870" y="53428"/>
                </a:lnTo>
                <a:lnTo>
                  <a:pt x="23469" y="51587"/>
                </a:lnTo>
                <a:lnTo>
                  <a:pt x="24422" y="50380"/>
                </a:lnTo>
                <a:lnTo>
                  <a:pt x="24795" y="49872"/>
                </a:lnTo>
                <a:lnTo>
                  <a:pt x="19557" y="49872"/>
                </a:lnTo>
                <a:lnTo>
                  <a:pt x="15798" y="47536"/>
                </a:lnTo>
                <a:lnTo>
                  <a:pt x="18554" y="44335"/>
                </a:lnTo>
                <a:lnTo>
                  <a:pt x="12661" y="44335"/>
                </a:lnTo>
                <a:lnTo>
                  <a:pt x="9893" y="39928"/>
                </a:lnTo>
                <a:lnTo>
                  <a:pt x="14095" y="34899"/>
                </a:lnTo>
                <a:lnTo>
                  <a:pt x="8877" y="34899"/>
                </a:lnTo>
                <a:lnTo>
                  <a:pt x="7289" y="32257"/>
                </a:lnTo>
                <a:lnTo>
                  <a:pt x="7647" y="30446"/>
                </a:lnTo>
                <a:lnTo>
                  <a:pt x="7706" y="30238"/>
                </a:lnTo>
                <a:lnTo>
                  <a:pt x="13483" y="23748"/>
                </a:lnTo>
                <a:lnTo>
                  <a:pt x="9550" y="23748"/>
                </a:lnTo>
                <a:lnTo>
                  <a:pt x="10426" y="17729"/>
                </a:lnTo>
                <a:lnTo>
                  <a:pt x="13817" y="13500"/>
                </a:lnTo>
                <a:lnTo>
                  <a:pt x="20345" y="10540"/>
                </a:lnTo>
                <a:lnTo>
                  <a:pt x="25392" y="10540"/>
                </a:lnTo>
                <a:lnTo>
                  <a:pt x="27330" y="8432"/>
                </a:lnTo>
                <a:lnTo>
                  <a:pt x="29108" y="8064"/>
                </a:lnTo>
                <a:lnTo>
                  <a:pt x="30530" y="7365"/>
                </a:lnTo>
                <a:lnTo>
                  <a:pt x="49797" y="7365"/>
                </a:lnTo>
                <a:lnTo>
                  <a:pt x="42734" y="2557"/>
                </a:lnTo>
                <a:lnTo>
                  <a:pt x="30797" y="0"/>
                </a:lnTo>
                <a:close/>
              </a:path>
              <a:path w="60960" h="61595">
                <a:moveTo>
                  <a:pt x="55334" y="13639"/>
                </a:moveTo>
                <a:lnTo>
                  <a:pt x="44983" y="13639"/>
                </a:lnTo>
                <a:lnTo>
                  <a:pt x="49263" y="15620"/>
                </a:lnTo>
                <a:lnTo>
                  <a:pt x="52044" y="20104"/>
                </a:lnTo>
                <a:lnTo>
                  <a:pt x="52958" y="26809"/>
                </a:lnTo>
                <a:lnTo>
                  <a:pt x="37914" y="44899"/>
                </a:lnTo>
                <a:lnTo>
                  <a:pt x="30670" y="53479"/>
                </a:lnTo>
                <a:lnTo>
                  <a:pt x="49826" y="53479"/>
                </a:lnTo>
                <a:lnTo>
                  <a:pt x="50877" y="52811"/>
                </a:lnTo>
                <a:lnTo>
                  <a:pt x="52346" y="50812"/>
                </a:lnTo>
                <a:lnTo>
                  <a:pt x="38277" y="50812"/>
                </a:lnTo>
                <a:lnTo>
                  <a:pt x="52489" y="33883"/>
                </a:lnTo>
                <a:lnTo>
                  <a:pt x="60079" y="33883"/>
                </a:lnTo>
                <a:lnTo>
                  <a:pt x="60833" y="30446"/>
                </a:lnTo>
                <a:lnTo>
                  <a:pt x="60817" y="30238"/>
                </a:lnTo>
                <a:lnTo>
                  <a:pt x="58659" y="18668"/>
                </a:lnTo>
                <a:lnTo>
                  <a:pt x="55334" y="13639"/>
                </a:lnTo>
                <a:close/>
              </a:path>
              <a:path w="60960" h="61595">
                <a:moveTo>
                  <a:pt x="60079" y="33883"/>
                </a:moveTo>
                <a:lnTo>
                  <a:pt x="52489" y="33883"/>
                </a:lnTo>
                <a:lnTo>
                  <a:pt x="52679" y="41808"/>
                </a:lnTo>
                <a:lnTo>
                  <a:pt x="45846" y="49949"/>
                </a:lnTo>
                <a:lnTo>
                  <a:pt x="38277" y="50812"/>
                </a:lnTo>
                <a:lnTo>
                  <a:pt x="52346" y="50812"/>
                </a:lnTo>
                <a:lnTo>
                  <a:pt x="58073" y="43021"/>
                </a:lnTo>
                <a:lnTo>
                  <a:pt x="60079" y="33883"/>
                </a:lnTo>
                <a:close/>
              </a:path>
              <a:path w="60960" h="61595">
                <a:moveTo>
                  <a:pt x="49301" y="19075"/>
                </a:moveTo>
                <a:lnTo>
                  <a:pt x="46202" y="19202"/>
                </a:lnTo>
                <a:lnTo>
                  <a:pt x="44932" y="20878"/>
                </a:lnTo>
                <a:lnTo>
                  <a:pt x="36498" y="30446"/>
                </a:lnTo>
                <a:lnTo>
                  <a:pt x="21970" y="47028"/>
                </a:lnTo>
                <a:lnTo>
                  <a:pt x="19557" y="49872"/>
                </a:lnTo>
                <a:lnTo>
                  <a:pt x="24795" y="49872"/>
                </a:lnTo>
                <a:lnTo>
                  <a:pt x="25196" y="49326"/>
                </a:lnTo>
                <a:lnTo>
                  <a:pt x="41219" y="30238"/>
                </a:lnTo>
                <a:lnTo>
                  <a:pt x="47193" y="23037"/>
                </a:lnTo>
                <a:lnTo>
                  <a:pt x="47967" y="21297"/>
                </a:lnTo>
                <a:lnTo>
                  <a:pt x="49301" y="19075"/>
                </a:lnTo>
                <a:close/>
              </a:path>
              <a:path w="60960" h="61595">
                <a:moveTo>
                  <a:pt x="51102" y="8254"/>
                </a:moveTo>
                <a:lnTo>
                  <a:pt x="36360" y="8254"/>
                </a:lnTo>
                <a:lnTo>
                  <a:pt x="42430" y="10744"/>
                </a:lnTo>
                <a:lnTo>
                  <a:pt x="12661" y="44335"/>
                </a:lnTo>
                <a:lnTo>
                  <a:pt x="18554" y="44335"/>
                </a:lnTo>
                <a:lnTo>
                  <a:pt x="44983" y="13639"/>
                </a:lnTo>
                <a:lnTo>
                  <a:pt x="55334" y="13639"/>
                </a:lnTo>
                <a:lnTo>
                  <a:pt x="52322" y="9085"/>
                </a:lnTo>
                <a:lnTo>
                  <a:pt x="51102" y="8254"/>
                </a:lnTo>
                <a:close/>
              </a:path>
              <a:path w="60960" h="61595">
                <a:moveTo>
                  <a:pt x="49797" y="7365"/>
                </a:moveTo>
                <a:lnTo>
                  <a:pt x="30530" y="7365"/>
                </a:lnTo>
                <a:lnTo>
                  <a:pt x="31114" y="8267"/>
                </a:lnTo>
                <a:lnTo>
                  <a:pt x="8877" y="34899"/>
                </a:lnTo>
                <a:lnTo>
                  <a:pt x="14095" y="34899"/>
                </a:lnTo>
                <a:lnTo>
                  <a:pt x="36360" y="8254"/>
                </a:lnTo>
                <a:lnTo>
                  <a:pt x="51102" y="8254"/>
                </a:lnTo>
                <a:lnTo>
                  <a:pt x="49797" y="7365"/>
                </a:lnTo>
                <a:close/>
              </a:path>
              <a:path w="60960" h="61595">
                <a:moveTo>
                  <a:pt x="25392" y="10540"/>
                </a:moveTo>
                <a:lnTo>
                  <a:pt x="20345" y="10540"/>
                </a:lnTo>
                <a:lnTo>
                  <a:pt x="9550" y="23748"/>
                </a:lnTo>
                <a:lnTo>
                  <a:pt x="13483" y="23748"/>
                </a:lnTo>
                <a:lnTo>
                  <a:pt x="17778" y="18924"/>
                </a:lnTo>
                <a:lnTo>
                  <a:pt x="22030" y="14197"/>
                </a:lnTo>
                <a:lnTo>
                  <a:pt x="25392" y="1054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748278" y="6173846"/>
            <a:ext cx="60960" cy="61594"/>
          </a:xfrm>
          <a:custGeom>
            <a:avLst/>
            <a:gdLst/>
            <a:ahLst/>
            <a:cxnLst/>
            <a:rect l="l" t="t" r="r" b="b"/>
            <a:pathLst>
              <a:path w="60959" h="61595">
                <a:moveTo>
                  <a:pt x="30797" y="0"/>
                </a:moveTo>
                <a:lnTo>
                  <a:pt x="18941" y="2188"/>
                </a:lnTo>
                <a:lnTo>
                  <a:pt x="9188" y="8613"/>
                </a:lnTo>
                <a:lnTo>
                  <a:pt x="2540" y="18291"/>
                </a:lnTo>
                <a:lnTo>
                  <a:pt x="0" y="30238"/>
                </a:lnTo>
                <a:lnTo>
                  <a:pt x="2246" y="42078"/>
                </a:lnTo>
                <a:lnTo>
                  <a:pt x="8667" y="51801"/>
                </a:lnTo>
                <a:lnTo>
                  <a:pt x="18327" y="58465"/>
                </a:lnTo>
                <a:lnTo>
                  <a:pt x="30289" y="61125"/>
                </a:lnTo>
                <a:lnTo>
                  <a:pt x="41027" y="59075"/>
                </a:lnTo>
                <a:lnTo>
                  <a:pt x="49826" y="53479"/>
                </a:lnTo>
                <a:lnTo>
                  <a:pt x="30670" y="53479"/>
                </a:lnTo>
                <a:lnTo>
                  <a:pt x="29870" y="53428"/>
                </a:lnTo>
                <a:lnTo>
                  <a:pt x="23469" y="51587"/>
                </a:lnTo>
                <a:lnTo>
                  <a:pt x="24422" y="50380"/>
                </a:lnTo>
                <a:lnTo>
                  <a:pt x="24795" y="49872"/>
                </a:lnTo>
                <a:lnTo>
                  <a:pt x="19557" y="49872"/>
                </a:lnTo>
                <a:lnTo>
                  <a:pt x="15798" y="47536"/>
                </a:lnTo>
                <a:lnTo>
                  <a:pt x="18554" y="44335"/>
                </a:lnTo>
                <a:lnTo>
                  <a:pt x="12661" y="44335"/>
                </a:lnTo>
                <a:lnTo>
                  <a:pt x="9893" y="39928"/>
                </a:lnTo>
                <a:lnTo>
                  <a:pt x="14095" y="34899"/>
                </a:lnTo>
                <a:lnTo>
                  <a:pt x="8877" y="34899"/>
                </a:lnTo>
                <a:lnTo>
                  <a:pt x="7289" y="32257"/>
                </a:lnTo>
                <a:lnTo>
                  <a:pt x="7647" y="30446"/>
                </a:lnTo>
                <a:lnTo>
                  <a:pt x="7706" y="30238"/>
                </a:lnTo>
                <a:lnTo>
                  <a:pt x="13483" y="23748"/>
                </a:lnTo>
                <a:lnTo>
                  <a:pt x="9550" y="23748"/>
                </a:lnTo>
                <a:lnTo>
                  <a:pt x="10426" y="17729"/>
                </a:lnTo>
                <a:lnTo>
                  <a:pt x="13817" y="13500"/>
                </a:lnTo>
                <a:lnTo>
                  <a:pt x="20345" y="10540"/>
                </a:lnTo>
                <a:lnTo>
                  <a:pt x="25392" y="10540"/>
                </a:lnTo>
                <a:lnTo>
                  <a:pt x="27330" y="8432"/>
                </a:lnTo>
                <a:lnTo>
                  <a:pt x="29108" y="8064"/>
                </a:lnTo>
                <a:lnTo>
                  <a:pt x="30530" y="7365"/>
                </a:lnTo>
                <a:lnTo>
                  <a:pt x="49797" y="7365"/>
                </a:lnTo>
                <a:lnTo>
                  <a:pt x="42734" y="2557"/>
                </a:lnTo>
                <a:lnTo>
                  <a:pt x="30797" y="0"/>
                </a:lnTo>
                <a:close/>
              </a:path>
              <a:path w="60959" h="61595">
                <a:moveTo>
                  <a:pt x="55334" y="13639"/>
                </a:moveTo>
                <a:lnTo>
                  <a:pt x="44983" y="13639"/>
                </a:lnTo>
                <a:lnTo>
                  <a:pt x="49275" y="15620"/>
                </a:lnTo>
                <a:lnTo>
                  <a:pt x="52044" y="20104"/>
                </a:lnTo>
                <a:lnTo>
                  <a:pt x="52958" y="26809"/>
                </a:lnTo>
                <a:lnTo>
                  <a:pt x="37914" y="44892"/>
                </a:lnTo>
                <a:lnTo>
                  <a:pt x="30670" y="53479"/>
                </a:lnTo>
                <a:lnTo>
                  <a:pt x="49826" y="53479"/>
                </a:lnTo>
                <a:lnTo>
                  <a:pt x="50877" y="52811"/>
                </a:lnTo>
                <a:lnTo>
                  <a:pt x="52346" y="50812"/>
                </a:lnTo>
                <a:lnTo>
                  <a:pt x="38277" y="50812"/>
                </a:lnTo>
                <a:lnTo>
                  <a:pt x="52489" y="33883"/>
                </a:lnTo>
                <a:lnTo>
                  <a:pt x="60079" y="33883"/>
                </a:lnTo>
                <a:lnTo>
                  <a:pt x="60833" y="30446"/>
                </a:lnTo>
                <a:lnTo>
                  <a:pt x="60817" y="30238"/>
                </a:lnTo>
                <a:lnTo>
                  <a:pt x="58659" y="18668"/>
                </a:lnTo>
                <a:lnTo>
                  <a:pt x="55334" y="13639"/>
                </a:lnTo>
                <a:close/>
              </a:path>
              <a:path w="60959" h="61595">
                <a:moveTo>
                  <a:pt x="60079" y="33883"/>
                </a:moveTo>
                <a:lnTo>
                  <a:pt x="52489" y="33883"/>
                </a:lnTo>
                <a:lnTo>
                  <a:pt x="52679" y="41808"/>
                </a:lnTo>
                <a:lnTo>
                  <a:pt x="45846" y="49936"/>
                </a:lnTo>
                <a:lnTo>
                  <a:pt x="38277" y="50812"/>
                </a:lnTo>
                <a:lnTo>
                  <a:pt x="52346" y="50812"/>
                </a:lnTo>
                <a:lnTo>
                  <a:pt x="58073" y="43021"/>
                </a:lnTo>
                <a:lnTo>
                  <a:pt x="60079" y="33883"/>
                </a:lnTo>
                <a:close/>
              </a:path>
              <a:path w="60959" h="61595">
                <a:moveTo>
                  <a:pt x="49301" y="19075"/>
                </a:moveTo>
                <a:lnTo>
                  <a:pt x="46202" y="19202"/>
                </a:lnTo>
                <a:lnTo>
                  <a:pt x="44932" y="20878"/>
                </a:lnTo>
                <a:lnTo>
                  <a:pt x="36498" y="30446"/>
                </a:lnTo>
                <a:lnTo>
                  <a:pt x="21970" y="47028"/>
                </a:lnTo>
                <a:lnTo>
                  <a:pt x="19557" y="49872"/>
                </a:lnTo>
                <a:lnTo>
                  <a:pt x="24795" y="49872"/>
                </a:lnTo>
                <a:lnTo>
                  <a:pt x="25196" y="49326"/>
                </a:lnTo>
                <a:lnTo>
                  <a:pt x="41219" y="30238"/>
                </a:lnTo>
                <a:lnTo>
                  <a:pt x="47193" y="23037"/>
                </a:lnTo>
                <a:lnTo>
                  <a:pt x="47967" y="21297"/>
                </a:lnTo>
                <a:lnTo>
                  <a:pt x="49301" y="19075"/>
                </a:lnTo>
                <a:close/>
              </a:path>
              <a:path w="60959" h="61595">
                <a:moveTo>
                  <a:pt x="51102" y="8254"/>
                </a:moveTo>
                <a:lnTo>
                  <a:pt x="36360" y="8254"/>
                </a:lnTo>
                <a:lnTo>
                  <a:pt x="42430" y="10744"/>
                </a:lnTo>
                <a:lnTo>
                  <a:pt x="12661" y="44335"/>
                </a:lnTo>
                <a:lnTo>
                  <a:pt x="18554" y="44335"/>
                </a:lnTo>
                <a:lnTo>
                  <a:pt x="44983" y="13639"/>
                </a:lnTo>
                <a:lnTo>
                  <a:pt x="55334" y="13639"/>
                </a:lnTo>
                <a:lnTo>
                  <a:pt x="52322" y="9085"/>
                </a:lnTo>
                <a:lnTo>
                  <a:pt x="51102" y="8254"/>
                </a:lnTo>
                <a:close/>
              </a:path>
              <a:path w="60959" h="61595">
                <a:moveTo>
                  <a:pt x="49797" y="7365"/>
                </a:moveTo>
                <a:lnTo>
                  <a:pt x="30530" y="7365"/>
                </a:lnTo>
                <a:lnTo>
                  <a:pt x="31114" y="8267"/>
                </a:lnTo>
                <a:lnTo>
                  <a:pt x="8877" y="34899"/>
                </a:lnTo>
                <a:lnTo>
                  <a:pt x="14095" y="34899"/>
                </a:lnTo>
                <a:lnTo>
                  <a:pt x="36360" y="8254"/>
                </a:lnTo>
                <a:lnTo>
                  <a:pt x="51102" y="8254"/>
                </a:lnTo>
                <a:lnTo>
                  <a:pt x="49797" y="7365"/>
                </a:lnTo>
                <a:close/>
              </a:path>
              <a:path w="60959" h="61595">
                <a:moveTo>
                  <a:pt x="25392" y="10540"/>
                </a:moveTo>
                <a:lnTo>
                  <a:pt x="20345" y="10540"/>
                </a:lnTo>
                <a:lnTo>
                  <a:pt x="9550" y="23748"/>
                </a:lnTo>
                <a:lnTo>
                  <a:pt x="13483" y="23748"/>
                </a:lnTo>
                <a:lnTo>
                  <a:pt x="17778" y="18924"/>
                </a:lnTo>
                <a:lnTo>
                  <a:pt x="22030" y="14197"/>
                </a:lnTo>
                <a:lnTo>
                  <a:pt x="25392" y="1054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6FAA32F1-6E26-2E43-A373-97ACDA0F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F5E167-A3DD-D84A-BEF5-425720AB86D9}"/>
              </a:ext>
            </a:extLst>
          </p:cNvPr>
          <p:cNvSpPr txBox="1"/>
          <p:nvPr/>
        </p:nvSpPr>
        <p:spPr>
          <a:xfrm>
            <a:off x="3066344" y="28924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Paldies</a:t>
            </a:r>
            <a:r>
              <a:rPr lang="en-GB" sz="3200" b="1" dirty="0"/>
              <a:t> par </a:t>
            </a:r>
            <a:r>
              <a:rPr lang="en-GB" sz="3200" b="1" dirty="0" err="1"/>
              <a:t>uzmanību</a:t>
            </a:r>
            <a:r>
              <a:rPr lang="en-GB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240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6FAA32F1-6E26-2E43-A373-97ACDA0F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pic>
        <p:nvPicPr>
          <p:cNvPr id="1026" name="Picture 2" descr="Home home page house icon - Facebook Ui Colored">
            <a:extLst>
              <a:ext uri="{FF2B5EF4-FFF2-40B4-BE49-F238E27FC236}">
                <a16:creationId xmlns:a16="http://schemas.microsoft.com/office/drawing/2014/main" xmlns="" id="{8D679D81-69DA-F84B-AF58-AB68E191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44" y="26384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F5E167-A3DD-D84A-BEF5-425720AB86D9}"/>
              </a:ext>
            </a:extLst>
          </p:cNvPr>
          <p:cNvSpPr txBox="1"/>
          <p:nvPr/>
        </p:nvSpPr>
        <p:spPr>
          <a:xfrm>
            <a:off x="3066344" y="2892425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4"/>
              </a:rPr>
              <a:t>https://laurenci.edu.lv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5"/>
              </a:rPr>
              <a:t>https://www.facebook.com/laurencusakumskola</a:t>
            </a:r>
            <a:endParaRPr lang="en-GB" sz="2000" dirty="0"/>
          </a:p>
          <a:p>
            <a:endParaRPr lang="x-non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B4DFD9-89F8-F140-AFDF-478CA02D9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944" y="4086225"/>
            <a:ext cx="6604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F153BA71-DF42-924B-A2B8-FF2075B4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82088E-5061-1E40-8B96-590AF25C9F72}"/>
              </a:ext>
            </a:extLst>
          </p:cNvPr>
          <p:cNvSpPr txBox="1"/>
          <p:nvPr/>
        </p:nvSpPr>
        <p:spPr>
          <a:xfrm>
            <a:off x="2070100" y="144279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Pirmie darbi, ko esam paspējuši izdarīt un drīzumā darīsim: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6E3958-F03A-DE42-AED9-1B1F523E8A7C}"/>
              </a:ext>
            </a:extLst>
          </p:cNvPr>
          <p:cNvSpPr txBox="1"/>
          <p:nvPr/>
        </p:nvSpPr>
        <p:spPr>
          <a:xfrm>
            <a:off x="2225675" y="1812122"/>
            <a:ext cx="7318256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Sistēmas un struktūras atjaunošana un pilnveide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Skolotāju sapulces tiešsaistē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Vecāku sapulces tiešsaistē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Skolas padomes sēde tiešsaistē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Atgriezeniskā saite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Skolēnu un skolotāju nodrošināšana ar nepieciešamo tehniku un resursiem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Informācijas regulāra nosūtīšana un pieejamība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Pielāgošanās apstākļiem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Vadlīniju pilnveidošana (visām iesaistītajām pusēm)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Apmācība, kam nepieciešama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x-none" dirty="0"/>
              <a:t>Vienošanās par vienotu platformu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5490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6FAA32F1-6E26-2E43-A373-97ACDA0F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73299003-77FD-2E43-A524-EFC8565B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236"/>
            <a:ext cx="10083800" cy="3288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288555-CFDD-5D44-B853-D9D4602091F2}"/>
              </a:ext>
            </a:extLst>
          </p:cNvPr>
          <p:cNvSpPr txBox="1"/>
          <p:nvPr/>
        </p:nvSpPr>
        <p:spPr>
          <a:xfrm>
            <a:off x="2908300" y="9620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Nedēļas plāns</a:t>
            </a:r>
          </a:p>
        </p:txBody>
      </p:sp>
    </p:spTree>
    <p:extLst>
      <p:ext uri="{BB962C8B-B14F-4D97-AF65-F5344CB8AC3E}">
        <p14:creationId xmlns:p14="http://schemas.microsoft.com/office/powerpoint/2010/main" val="225061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6FAA32F1-6E26-2E43-A373-97ACDA0F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xmlns="" id="{1E4DED4D-D063-424B-A535-A0910277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025"/>
            <a:ext cx="10083800" cy="5082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74B94F-ADFD-CB4C-BF1B-32EF01898108}"/>
              </a:ext>
            </a:extLst>
          </p:cNvPr>
          <p:cNvSpPr txBox="1"/>
          <p:nvPr/>
        </p:nvSpPr>
        <p:spPr>
          <a:xfrm>
            <a:off x="774700" y="29634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Nedēļas plāns</a:t>
            </a:r>
          </a:p>
        </p:txBody>
      </p:sp>
    </p:spTree>
    <p:extLst>
      <p:ext uri="{BB962C8B-B14F-4D97-AF65-F5344CB8AC3E}">
        <p14:creationId xmlns:p14="http://schemas.microsoft.com/office/powerpoint/2010/main" val="123201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6FAA32F1-6E26-2E43-A373-97ACDA0F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74B94F-ADFD-CB4C-BF1B-32EF01898108}"/>
              </a:ext>
            </a:extLst>
          </p:cNvPr>
          <p:cNvSpPr txBox="1"/>
          <p:nvPr/>
        </p:nvSpPr>
        <p:spPr>
          <a:xfrm>
            <a:off x="774700" y="29634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Konsultāciju plāns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D92A1FF5-6811-7940-98D9-89166A32E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5"/>
            <a:ext cx="10083800" cy="51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2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6FAA32F1-6E26-2E43-A373-97ACDA0F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74B94F-ADFD-CB4C-BF1B-32EF01898108}"/>
              </a:ext>
            </a:extLst>
          </p:cNvPr>
          <p:cNvSpPr txBox="1"/>
          <p:nvPr/>
        </p:nvSpPr>
        <p:spPr>
          <a:xfrm>
            <a:off x="220780" y="4458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Savas datubāzes/ideju vāceles veidošana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CAFE3755-D678-D94F-93AD-1E37F3A9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" y="394870"/>
            <a:ext cx="10083800" cy="56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FF42815F-737B-5247-AFBD-BB9B0D64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F095A5-D411-354F-A1AB-A49C0E85446F}"/>
              </a:ext>
            </a:extLst>
          </p:cNvPr>
          <p:cNvSpPr txBox="1"/>
          <p:nvPr/>
        </p:nvSpPr>
        <p:spPr>
          <a:xfrm>
            <a:off x="927100" y="25285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Skolas komandas darba organizēšana</a:t>
            </a:r>
          </a:p>
        </p:txBody>
      </p:sp>
      <p:pic>
        <p:nvPicPr>
          <p:cNvPr id="10" name="Picture 9" descr="A picture containing text, wall, same, different&#10;&#10;Description automatically generated">
            <a:extLst>
              <a:ext uri="{FF2B5EF4-FFF2-40B4-BE49-F238E27FC236}">
                <a16:creationId xmlns:a16="http://schemas.microsoft.com/office/drawing/2014/main" xmlns="" id="{BCA62052-77EB-294B-A319-F9E1AE4FE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526"/>
            <a:ext cx="10083800" cy="44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FF42815F-737B-5247-AFBD-BB9B0D645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4987" cy="7562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F095A5-D411-354F-A1AB-A49C0E85446F}"/>
              </a:ext>
            </a:extLst>
          </p:cNvPr>
          <p:cNvSpPr txBox="1"/>
          <p:nvPr/>
        </p:nvSpPr>
        <p:spPr>
          <a:xfrm>
            <a:off x="241300" y="11275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Kopienas sajūtas radīšana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56CD83-5C1F-B64E-A77D-BA5519F7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1190625"/>
            <a:ext cx="6108700" cy="4393593"/>
          </a:xfrm>
          <a:prstGeom prst="rect">
            <a:avLst/>
          </a:prstGeom>
        </p:spPr>
      </p:pic>
      <p:pic>
        <p:nvPicPr>
          <p:cNvPr id="4" name="Picture 3" descr="A picture containing text, person, receipt&#10;&#10;Description automatically generated">
            <a:extLst>
              <a:ext uri="{FF2B5EF4-FFF2-40B4-BE49-F238E27FC236}">
                <a16:creationId xmlns:a16="http://schemas.microsoft.com/office/drawing/2014/main" xmlns="" id="{DCABCE24-8F8D-3444-A02C-DC16A649E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5466708"/>
            <a:ext cx="2351167" cy="18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96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Laurenci_slaidi</dc:title>
  <dc:creator>Liene Bērziņa</dc:creator>
  <cp:lastModifiedBy>Liene Bērziņa</cp:lastModifiedBy>
  <cp:revision>17</cp:revision>
  <dcterms:created xsi:type="dcterms:W3CDTF">2021-01-20T14:35:57Z</dcterms:created>
  <dcterms:modified xsi:type="dcterms:W3CDTF">2021-01-21T16:10:29Z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2020-12-16T00:00:00Z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2021-01-20T00:00:00Z</vt:filetime>
  </property>
</Properties>
</file>